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6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4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4F1A-9FC1-43E9-AB61-ED61F27AC37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721B-2743-44C7-839B-587DC50977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Textura De Película Vieja Fondo, Monocromo, Textura De Película  Vieja, Arañazos Imagen de Fondo Para Descarga Gratuita - Pngtr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7" y="-2666999"/>
            <a:ext cx="6858002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Today’s the day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37672"/>
            <a:ext cx="9144000" cy="482077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First woman to be elected to US Congress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0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Textura De Película Vieja Fondo, Monocromo, Textura De Película  Vieja, Arañazos Imagen de Fondo Para Descarga Gratuita - Pngtr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6998"/>
            <a:ext cx="6858002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365125"/>
            <a:ext cx="4870269" cy="779461"/>
          </a:xfrm>
        </p:spPr>
        <p:txBody>
          <a:bodyPr>
            <a:normAutofit/>
          </a:bodyPr>
          <a:lstStyle/>
          <a:p>
            <a:r>
              <a:rPr lang="es-PE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A day </a:t>
            </a:r>
            <a:r>
              <a:rPr lang="es-PE" sz="3600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like</a:t>
            </a:r>
            <a:r>
              <a:rPr lang="es-PE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sz="3600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today</a:t>
            </a:r>
            <a:r>
              <a:rPr lang="es-PE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…</a:t>
            </a:r>
            <a:endParaRPr lang="en-US" sz="36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377" y="1253331"/>
            <a:ext cx="6372497" cy="51082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First I want to say that Jeannette </a:t>
            </a:r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Pickering Rankin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was </a:t>
            </a:r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an American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politician who was born on June 11</a:t>
            </a:r>
            <a:r>
              <a:rPr lang="en-US" baseline="300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 of 1880.</a:t>
            </a:r>
          </a:p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Next I want to say She was the </a:t>
            </a:r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first woman to hold federal office in the United States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She was elected to the U.S. House of Representatives as a Republican from Montana in 1916 for one term, then was elected again in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1940.</a:t>
            </a:r>
          </a:p>
          <a:p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Finally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I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want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to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say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that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she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was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very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important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because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she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was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the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sole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member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of </a:t>
            </a:r>
            <a:r>
              <a:rPr lang="es-PE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Congress</a:t>
            </a:r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 to </a:t>
            </a:r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vote against the declaration of war on Japan following the attack on Pearl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Harbor.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2050" name="Picture 2" descr="Jeannette Rankin: the First Woman Elected to U.S. Congress - Village  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87" y="754855"/>
            <a:ext cx="4691501" cy="24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187" y="3278777"/>
            <a:ext cx="2371644" cy="3406377"/>
          </a:xfrm>
          <a:prstGeom prst="rect">
            <a:avLst/>
          </a:prstGeom>
        </p:spPr>
      </p:pic>
      <p:pic>
        <p:nvPicPr>
          <p:cNvPr id="2058" name="Picture 10" descr="Grito de emoji fotografías e imágenes de alta resolución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" b="90432" l="0" r="99692">
                        <a14:foregroundMark x1="36000" y1="25235" x2="10462" y2="12946"/>
                        <a14:foregroundMark x1="11231" y1="10600" x2="43923" y2="9287"/>
                        <a14:foregroundMark x1="1769" y1="7317" x2="10462" y2="11914"/>
                        <a14:foregroundMark x1="70846" y1="53377" x2="77692" y2="59099"/>
                        <a14:foregroundMark x1="54769" y1="4315" x2="56692" y2="1970"/>
                        <a14:foregroundMark x1="49615" y1="3940" x2="49077" y2="168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10191934" y="4689563"/>
            <a:ext cx="1665754" cy="12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3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Textura De Película Vieja Fondo, Monocromo, Textura De Película  Vieja, Arañazos Imagen de Fondo Para Descarga Gratuita - Pngtr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6998"/>
            <a:ext cx="6858002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4772" y="2766219"/>
            <a:ext cx="10515600" cy="1325563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  <a:latin typeface="Broadway" panose="04040905080B02020502" pitchFamily="82" charset="0"/>
              </a:rPr>
              <a:t>THANKS FOR YOUR ATTENTION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3074" name="Picture 2" descr="high quality version | Picardía / Thumbs Up Emoji Man | Emoji man, Happy  memes, Funny emoticons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" b="95594" l="0" r="98971">
                        <a14:foregroundMark x1="6176" y1="48851" x2="6176" y2="29310"/>
                        <a14:foregroundMark x1="12353" y1="33908" x2="12647" y2="22222"/>
                        <a14:foregroundMark x1="88235" y1="62261" x2="89706" y2="8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3" y="3866605"/>
            <a:ext cx="3660136" cy="28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22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124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Broadway</vt:lpstr>
      <vt:lpstr>Calibri</vt:lpstr>
      <vt:lpstr>Calibri Light</vt:lpstr>
      <vt:lpstr>Tema de Office</vt:lpstr>
      <vt:lpstr>Today’s the day</vt:lpstr>
      <vt:lpstr>A day like today…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the day</dc:title>
  <dc:creator>User</dc:creator>
  <cp:lastModifiedBy>User</cp:lastModifiedBy>
  <cp:revision>2</cp:revision>
  <dcterms:created xsi:type="dcterms:W3CDTF">2023-11-07T03:31:37Z</dcterms:created>
  <dcterms:modified xsi:type="dcterms:W3CDTF">2023-11-07T03:40:19Z</dcterms:modified>
</cp:coreProperties>
</file>