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304CE-8CB7-48E6-B332-E2622CA14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2C64C-CE76-40D1-AA65-9A9E5C838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92FB56-E6F4-45EE-ADD3-70898A8B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75393C-2860-453C-9C04-7E367D37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FE8BA-5B26-457A-874E-AA2AE5E6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0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A0993-16AE-43CB-AD93-D90A434C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F38AA5-9DA5-44D7-A916-F1B4EE0A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80458-2914-4D1D-96FB-315FC7E5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DE9F04-0DBD-4620-AAFA-5BA2926A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45570-95F4-4D5F-95DB-0198C708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2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B79DBE-B607-43F5-9A65-77C6F538F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ACECEF-161B-4F14-8CC4-DB55C05D9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124269-F566-481E-AF0F-AA23F78C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BC8B6-825F-4D21-A36A-3A2B7F1F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28999-3E99-4730-9B92-25C57EF6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35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89F35-914A-4C74-BBF9-01CDA20C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48E7F-6EE0-4A94-AF78-BC98D63A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56450-CADC-43B4-AEC7-7104FC16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F1700-7E56-451E-9396-48A4D51E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239AB-0527-4F5A-A51B-121B26AB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9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C71D5-C81E-4459-8470-F448C006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34CA76-BB76-4088-8255-50A23275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C3E992-3788-4601-84CF-A5CC151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91FB9B-EB61-4652-AFDB-98AE0CA8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C70D1C-A18F-4D6F-9EFD-63D9A918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66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877B8-DBCD-4679-9758-C7AB114E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108B69-9256-4AF2-BD53-4E4D32AC5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0DC097-3237-462A-96F9-E75D187A3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50A2E-4667-421B-993D-9D0B8809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0E1CB2-6767-4140-B7F9-00FB314B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762D62-5399-466B-B157-409FCD99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3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4182D-6C9B-409F-9BBE-27EDCE7F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A3387A-DB68-4528-8422-EB3DE3C5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EF941B-6930-43CA-B8DB-164266637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1F8B73-3015-4843-BB0D-728193942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33BD80-00A8-4DEA-B7DC-CA0A80E60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ACD508-94CE-49BA-AF59-EC3E39D4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A9F4E6-5415-4336-A2D7-817F8451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A2D705-180D-4C0E-B562-70EEBC6E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81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DF2E1-A769-44ED-8D5A-D1770272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0437B5-7E60-4323-9274-B9A23948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55284B-F6F5-4F47-83EE-1A2FC1C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C97AD6-4A93-47BD-B098-DC993282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48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95E6AB-AFEA-4AD2-B723-4A86E8E0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56CD7E-5E25-4537-A70E-4A4BD7D0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CB9DAF-1C78-408D-9D28-97CAD39B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30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BC1DE-20C1-4E16-AC59-7AB56D46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DC831-C99F-488D-9119-697D8E32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DC07B-B436-4F64-9B18-C53188224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33FA2F-685B-46A6-BD10-DDCC88F4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1EA844-EEBE-43CF-915F-46D77600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20A1A-ECFC-42BE-B520-7DB7DEA1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8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BDFF2-ACA4-4DA1-AA55-CDAF45F6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0AE869-A59C-461F-8B24-3BCA68700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43FCF7-7183-4FE9-A3D6-3D8B34C6C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F2ADB7-4716-48ED-A40D-13D95521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61565-133B-4B1A-B6D0-768E61D1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F2B68B-8A3B-4DC0-935A-B5676AF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4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4584DC-2460-4396-971C-0DECBEBC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7780C-6BCB-46EC-AA5F-6E6D7FAAE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DF30F5-F0F1-4147-A954-2F7F30B81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2583-5EA6-452B-BA26-BF5CCE80D775}" type="datetimeFigureOut">
              <a:rPr lang="es-ES" smtClean="0"/>
              <a:t>30/08/2022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7A96EC-44DF-494F-A814-D76CF7A76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130C0-2C6A-4065-8B6E-6EEE95CD5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FAED-499D-4A29-90EE-BF1E352B1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62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8B687EC-CAF1-48F8-8729-42AF036FB174}"/>
              </a:ext>
            </a:extLst>
          </p:cNvPr>
          <p:cNvSpPr/>
          <p:nvPr/>
        </p:nvSpPr>
        <p:spPr>
          <a:xfrm>
            <a:off x="9672455" y="3338126"/>
            <a:ext cx="2457451" cy="8000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consecuencias trajo fenómeno del niño del 98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244960-70A6-41AE-B557-3C8D4C54DF3C}"/>
              </a:ext>
            </a:extLst>
          </p:cNvPr>
          <p:cNvSpPr/>
          <p:nvPr/>
        </p:nvSpPr>
        <p:spPr>
          <a:xfrm>
            <a:off x="0" y="3429000"/>
            <a:ext cx="2800350" cy="5000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Que enfermedades trajo el fenómeno del niño?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7C012CD-C856-4FEE-9989-3F5094832400}"/>
              </a:ext>
            </a:extLst>
          </p:cNvPr>
          <p:cNvSpPr/>
          <p:nvPr/>
        </p:nvSpPr>
        <p:spPr>
          <a:xfrm>
            <a:off x="9801226" y="171435"/>
            <a:ext cx="2457452" cy="9048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Que medidas de prevención trajo el fenómeno del niño?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9B3FE8D-A0A3-4DFE-A715-B998562251A3}"/>
              </a:ext>
            </a:extLst>
          </p:cNvPr>
          <p:cNvSpPr/>
          <p:nvPr/>
        </p:nvSpPr>
        <p:spPr>
          <a:xfrm>
            <a:off x="184983" y="146713"/>
            <a:ext cx="2370287" cy="6286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¿Cuánto tiempo duro el fenómeno del niño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77B6D5B7-5C98-416A-88D7-16468E5D8EE1}"/>
              </a:ext>
            </a:extLst>
          </p:cNvPr>
          <p:cNvSpPr/>
          <p:nvPr/>
        </p:nvSpPr>
        <p:spPr>
          <a:xfrm>
            <a:off x="9734548" y="4233724"/>
            <a:ext cx="2457452" cy="1979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Colapso de los sistemas de agua y alcantarillado. segura. Destrucción de calles y casas  de hospitales</a:t>
            </a:r>
          </a:p>
          <a:p>
            <a:pPr algn="ctr"/>
            <a:endParaRPr lang="es-ES" sz="1600" dirty="0"/>
          </a:p>
        </p:txBody>
      </p:sp>
      <p:pic>
        <p:nvPicPr>
          <p:cNvPr id="1026" name="Picture 2" descr="Así fue cómo el fenómeno El Niño azotó al Perú en 1998 [FOTOS] | LIMA |  PERU21">
            <a:extLst>
              <a:ext uri="{FF2B5EF4-FFF2-40B4-BE49-F238E27FC236}">
                <a16:creationId xmlns:a16="http://schemas.microsoft.com/office/drawing/2014/main" id="{A81DF430-062E-445F-B296-A004B008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31" y="3679033"/>
            <a:ext cx="2851278" cy="20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30 años de El Niño de 1982-83 - UDEP Hoy">
            <a:extLst>
              <a:ext uri="{FF2B5EF4-FFF2-40B4-BE49-F238E27FC236}">
                <a16:creationId xmlns:a16="http://schemas.microsoft.com/office/drawing/2014/main" id="{8B67361E-932E-4995-AFC6-0C8B77A6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85" y="1009650"/>
            <a:ext cx="2666096" cy="20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78677CD-EDDB-41AA-B28F-9AFF5E4B24CB}"/>
              </a:ext>
            </a:extLst>
          </p:cNvPr>
          <p:cNvSpPr/>
          <p:nvPr/>
        </p:nvSpPr>
        <p:spPr>
          <a:xfrm>
            <a:off x="-52031" y="3970745"/>
            <a:ext cx="3195281" cy="178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podemos señalar que se incrementaron los casos de infecciones respiratorias, de </a:t>
            </a:r>
            <a:r>
              <a:rPr lang="es-ES" b="1" dirty="0"/>
              <a:t>enfermedades</a:t>
            </a:r>
            <a:r>
              <a:rPr lang="es-ES" dirty="0"/>
              <a:t> diarreicas y cólera, así como de afecciones de la piel y de los ojos</a:t>
            </a:r>
          </a:p>
        </p:txBody>
      </p:sp>
      <p:pic>
        <p:nvPicPr>
          <p:cNvPr id="1030" name="Picture 6" descr="Lambayeque con mayor número de damnificados por Fenómeno El Niño | RPP  Noticias">
            <a:extLst>
              <a:ext uri="{FF2B5EF4-FFF2-40B4-BE49-F238E27FC236}">
                <a16:creationId xmlns:a16="http://schemas.microsoft.com/office/drawing/2014/main" id="{B0BAA47C-7FDB-473A-BEDC-24ABDF751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14" y="1009650"/>
            <a:ext cx="2914301" cy="20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0474441C-7553-4907-827E-D10730F0B240}"/>
              </a:ext>
            </a:extLst>
          </p:cNvPr>
          <p:cNvSpPr/>
          <p:nvPr/>
        </p:nvSpPr>
        <p:spPr>
          <a:xfrm>
            <a:off x="9415281" y="1194924"/>
            <a:ext cx="2971800" cy="1802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mantener limpias las riberas de los ríos, no arrojar basura en las quebradas o canales, </a:t>
            </a:r>
            <a:r>
              <a:rPr lang="es-ES" sz="1400" u="sng" dirty="0"/>
              <a:t>n</a:t>
            </a:r>
            <a:r>
              <a:rPr lang="es-ES" sz="1400" dirty="0"/>
              <a:t>i colchones viejos, elementos orgánicos e inorgánicos que puedan afectar el tránsito normal de las aguas que ocasionan huaicos y desbordes.</a:t>
            </a:r>
          </a:p>
        </p:txBody>
      </p:sp>
      <p:pic>
        <p:nvPicPr>
          <p:cNvPr id="1032" name="Picture 8" descr="Indeci recomienda adoptar medidas de prevención ante eventual fenómeno El  Niño 2019 | SPDA Actualidad Ambiental">
            <a:extLst>
              <a:ext uri="{FF2B5EF4-FFF2-40B4-BE49-F238E27FC236}">
                <a16:creationId xmlns:a16="http://schemas.microsoft.com/office/drawing/2014/main" id="{43836C5C-37FD-4087-8D81-5ABD7ECF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88" y="3617538"/>
            <a:ext cx="3119258" cy="20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grama de flujo: terminador 2">
            <a:extLst>
              <a:ext uri="{FF2B5EF4-FFF2-40B4-BE49-F238E27FC236}">
                <a16:creationId xmlns:a16="http://schemas.microsoft.com/office/drawing/2014/main" id="{6BFEDB2F-EF14-4C75-B00C-FD8689DC3B9D}"/>
              </a:ext>
            </a:extLst>
          </p:cNvPr>
          <p:cNvSpPr/>
          <p:nvPr/>
        </p:nvSpPr>
        <p:spPr>
          <a:xfrm>
            <a:off x="4857448" y="1"/>
            <a:ext cx="2666095" cy="4893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Fenómeno del niño del 98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BC9FBB2-607C-4CDD-82E4-B15C4FFE900A}"/>
              </a:ext>
            </a:extLst>
          </p:cNvPr>
          <p:cNvSpPr/>
          <p:nvPr/>
        </p:nvSpPr>
        <p:spPr>
          <a:xfrm>
            <a:off x="141399" y="912473"/>
            <a:ext cx="2457453" cy="2367611"/>
          </a:xfrm>
          <a:prstGeom prst="roundRect">
            <a:avLst>
              <a:gd name="adj" fmla="val 19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En el fenómeno del niño eran horas consecutivas </a:t>
            </a:r>
            <a:r>
              <a:rPr lang="es-ES" sz="1400" b="1" dirty="0"/>
              <a:t>llovió 14 horas</a:t>
            </a:r>
            <a:r>
              <a:rPr lang="es-ES" sz="1400" dirty="0"/>
              <a:t> en Lambayeque por el fenómeno El Niño, acumulando 114 litros por metro cuadrado en promedio, lo que produjo la caída de viviendas, </a:t>
            </a:r>
          </a:p>
        </p:txBody>
      </p:sp>
    </p:spTree>
    <p:extLst>
      <p:ext uri="{BB962C8B-B14F-4D97-AF65-F5344CB8AC3E}">
        <p14:creationId xmlns:p14="http://schemas.microsoft.com/office/powerpoint/2010/main" val="16794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20B1-DFD4-4AFF-8EA6-8FEAAC59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F2B0F-E4AC-44B9-BFFC-93ACCF8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426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162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MARTIN ALARCON PICCINI</dc:creator>
  <cp:lastModifiedBy>OSCAR MARTIN ALARCON PICCINI</cp:lastModifiedBy>
  <cp:revision>3</cp:revision>
  <dcterms:created xsi:type="dcterms:W3CDTF">2022-08-25T19:50:33Z</dcterms:created>
  <dcterms:modified xsi:type="dcterms:W3CDTF">2022-08-31T01:01:51Z</dcterms:modified>
</cp:coreProperties>
</file>