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68" r:id="rId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65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2D91C7-3EE5-478E-976F-575A0C62654B}" type="datetime1">
              <a:rPr lang="es-ES" noProof="1" smtClean="0"/>
              <a:t>26/10/2021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3E20F7-0CAE-4200-B5A2-480BD39D6744}" type="datetime1">
              <a:rPr lang="es-ES" noProof="1" smtClean="0"/>
              <a:t>26/10/2021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73394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2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28598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93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posición de contenido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osición de texto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ivis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9" name="Marcador de posición de imagen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Encabezado izquierdo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A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Encabezado derecho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B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Subtítulo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10" name="Título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archivo multimedia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Insertar vídeo</a:t>
            </a:r>
          </a:p>
        </p:txBody>
      </p:sp>
      <p:sp>
        <p:nvSpPr>
          <p:cNvPr id="5" name="Título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Nombre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Número de contacto o correo electrónico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Estrella: 4 punto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Estrella: 4 punto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Estrella: 4 punto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es-ES" sz="1200" b="1" dirty="0">
              <a:solidFill>
                <a:srgbClr val="093C7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es-ES" smtClean="0"/>
              <a:pPr algn="ctr" rtl="0"/>
              <a:t>‹Nº›</a:t>
            </a:fld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Estrella: 4 punto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Estrella: 4 punto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Estrella: 4 punto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Cuadro de texto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es-E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Pedro Armijo</a:t>
            </a: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/>
              <a:t>Editar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es-ES"/>
              <a:t>Insertar un 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mentesliberadas.com/2012/09/17/microscopio-online-simulador/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Pila de libros" title="Pila de libro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3860" y="252600"/>
            <a:ext cx="7432898" cy="6415904"/>
          </a:xfrm>
        </p:spPr>
      </p:pic>
      <p:sp>
        <p:nvSpPr>
          <p:cNvPr id="113" name="Título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2304345"/>
            <a:ext cx="6249625" cy="2391926"/>
          </a:xfrm>
        </p:spPr>
        <p:txBody>
          <a:bodyPr rtlCol="0" anchor="b"/>
          <a:lstStyle/>
          <a:p>
            <a:pPr>
              <a:lnSpc>
                <a:spcPts val="5500"/>
              </a:lnSpc>
            </a:pPr>
            <a:r>
              <a:rPr lang="es-ES" dirty="0"/>
              <a:t>El gallito de las rocas</a:t>
            </a:r>
            <a:br>
              <a:rPr lang="es-ES" dirty="0"/>
            </a:br>
            <a:endParaRPr lang="es-ES" noProof="1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sp>
        <p:nvSpPr>
          <p:cNvPr id="97" name="Forma libre: Forma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2788BCE5-A88E-40CE-8567-E4C6A7EAAF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96599" y="511967"/>
            <a:ext cx="1066892" cy="1792378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1583BD17-16A0-46A6-99CA-49DDD9F13F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75519" y="267016"/>
            <a:ext cx="1066892" cy="1792378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B428EA0-727C-4F84-B2D6-C953E79400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606" y="4930811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Resumen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 noProof="1"/>
              <a:t>Subtítulo lorem ipsum dolor elit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r>
              <a:rPr lang="es-ES" dirty="0"/>
              <a:t>Estas aves son grandes diseminadores de semillas en la Selva, lo que contribuye a la preservación de los bosques. De esta manera ayudan a la regeneración natural de su entorno. Actualmente se estima que hay unos 3,000 ejemplares por lo que urge su protección a escala nacional.</a:t>
            </a:r>
          </a:p>
          <a:p>
            <a:r>
              <a:rPr lang="es-ES" dirty="0"/>
              <a:t>El gallito de rocas peruano se alimenta de una gran cantidad de frutos silvestres, los que crecen en grandes cantidades en el bosque de montaña de las vertientes orientales andinas.</a:t>
            </a:r>
            <a:r>
              <a:rPr lang="es-ES" noProof="1"/>
              <a:t>	</a:t>
            </a:r>
          </a:p>
        </p:txBody>
      </p:sp>
      <p:pic>
        <p:nvPicPr>
          <p:cNvPr id="12" name="Marcador de posición de imagen 11" descr="niña pequeña con mochila azul mirando un tablón de anuncios" title="niña pequeña con mochila azul mirando un tablón de anuncios">
            <a:extLst>
              <a:ext uri="{FF2B5EF4-FFF2-40B4-BE49-F238E27FC236}">
                <a16:creationId xmlns:a16="http://schemas.microsoft.com/office/drawing/2014/main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6642497" y="1447602"/>
            <a:ext cx="4607127" cy="4382149"/>
          </a:xfr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 rtl="0"/>
              <a:t>2</a:t>
            </a:fld>
            <a:endParaRPr lang="es-ES" noProof="1"/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E9E3CC85-0C5A-44EE-8525-2C64156F96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51381" y="4183622"/>
            <a:ext cx="1066892" cy="1792378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42CFAB9D-20CA-4620-A0E0-928B9D2274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854814" y="723811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 descr="Páginas y lomos de libro en un estante" title="Páginas y lomos de libro en un estante">
            <a:extLst>
              <a:ext uri="{FF2B5EF4-FFF2-40B4-BE49-F238E27FC236}">
                <a16:creationId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218" y="221048"/>
            <a:ext cx="11703600" cy="6415904"/>
          </a:xfr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7" y="4321121"/>
            <a:ext cx="3252787" cy="782252"/>
          </a:xfrm>
        </p:spPr>
        <p:txBody>
          <a:bodyPr rtlCol="0"/>
          <a:lstStyle/>
          <a:p>
            <a:pPr rtl="0"/>
            <a:r>
              <a:rPr lang="es-ES" noProof="1"/>
              <a:t>pedro@bellowscollege.com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5276" y="671338"/>
            <a:ext cx="3717377" cy="920275"/>
          </a:xfrm>
        </p:spPr>
        <p:txBody>
          <a:bodyPr rtlCol="0"/>
          <a:lstStyle/>
          <a:p>
            <a:pPr rtl="0">
              <a:lnSpc>
                <a:spcPts val="5500"/>
              </a:lnSpc>
            </a:pPr>
            <a:r>
              <a:rPr lang="es-ES" noProof="1"/>
              <a:t>Gracias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F1A8325-5D1D-4321-997F-AEA7CE40A2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51904" y="511081"/>
            <a:ext cx="1066892" cy="1792378"/>
          </a:xfrm>
          <a:prstGeom prst="rect">
            <a:avLst/>
          </a:prstGeom>
        </p:spPr>
      </p:pic>
      <p:pic>
        <p:nvPicPr>
          <p:cNvPr id="145" name="Imagen 144">
            <a:extLst>
              <a:ext uri="{FF2B5EF4-FFF2-40B4-BE49-F238E27FC236}">
                <a16:creationId xmlns:a16="http://schemas.microsoft.com/office/drawing/2014/main" id="{9DFB47B9-9F56-4657-9DC3-AF8303D542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19956" y="4673461"/>
            <a:ext cx="1066892" cy="179237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1813" y="523699"/>
            <a:ext cx="1066892" cy="179237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88377" y="4311606"/>
            <a:ext cx="1066892" cy="179237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32653" y="4810365"/>
            <a:ext cx="1066892" cy="1792378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082042" y="2201972"/>
            <a:ext cx="3276718" cy="1792378"/>
          </a:xfrm>
          <a:scene3d>
            <a:camera prst="orthographicFron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/>
          <a:lstStyle/>
          <a:p>
            <a:r>
              <a:rPr lang="es-PE" dirty="0"/>
              <a:t>Fabian bravo, Santiago Salazar, </a:t>
            </a:r>
            <a:r>
              <a:rPr lang="es-PE" dirty="0" err="1"/>
              <a:t>Bastian</a:t>
            </a:r>
            <a:r>
              <a:rPr lang="es-PE" dirty="0"/>
              <a:t> </a:t>
            </a:r>
            <a:r>
              <a:rPr lang="es-PE" dirty="0" err="1"/>
              <a:t>zoeger</a:t>
            </a:r>
            <a:r>
              <a:rPr lang="es-PE" dirty="0"/>
              <a:t>.</a:t>
            </a:r>
          </a:p>
          <a:p>
            <a:r>
              <a:rPr lang="es-PE" dirty="0"/>
              <a:t>(grupo 6 )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29B03A-E9D8-41B9-AD04-EEF8947C5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11659" y="1730260"/>
            <a:ext cx="3276718" cy="251462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F391E4-B479-406C-BB37-0BBA39F53B47}"/>
              </a:ext>
            </a:extLst>
          </p:cNvPr>
          <p:cNvSpPr txBox="1"/>
          <p:nvPr/>
        </p:nvSpPr>
        <p:spPr>
          <a:xfrm flipV="1">
            <a:off x="4307232" y="22371831"/>
            <a:ext cx="790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>
                <a:hlinkClick r:id="rId6" tooltip="https://www.mentesliberadas.com/2012/09/17/microscopio-online-simulador/"/>
              </a:rPr>
              <a:t>Esta foto</a:t>
            </a:r>
            <a:r>
              <a:rPr lang="es-PE" sz="900"/>
              <a:t> de Autor desconocido está bajo licencia </a:t>
            </a:r>
            <a:r>
              <a:rPr lang="es-PE" sz="900">
                <a:hlinkClick r:id="rId7" tooltip="https://creativecommons.org/licenses/by-nc-nd/3.0/"/>
              </a:rPr>
              <a:t>CC BY-NC-ND</a:t>
            </a:r>
            <a:endParaRPr lang="es-PE" sz="900"/>
          </a:p>
        </p:txBody>
      </p:sp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47_TF78725693.potx" id="{5A53ADA9-5C8D-40CA-8959-5BD80A81A0AA}" vid="{642F9814-06BF-495C-95D2-3A211D31AF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bachillerato</Template>
  <TotalTime>24</TotalTime>
  <Words>129</Words>
  <Application>Microsoft Office PowerPoint</Application>
  <PresentationFormat>Panorámica</PresentationFormat>
  <Paragraphs>14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Times New Roman</vt:lpstr>
      <vt:lpstr>Tema de Office</vt:lpstr>
      <vt:lpstr>El gallito de las rocas </vt:lpstr>
      <vt:lpstr>Resumen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gallito de las rocas</dc:title>
  <dc:creator>Miguel Angel</dc:creator>
  <cp:lastModifiedBy>LUIS MIGUEL</cp:lastModifiedBy>
  <cp:revision>4</cp:revision>
  <dcterms:created xsi:type="dcterms:W3CDTF">2021-10-26T15:17:40Z</dcterms:created>
  <dcterms:modified xsi:type="dcterms:W3CDTF">2021-10-26T15:50:28Z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