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7"/>
    <p:restoredTop sz="94740"/>
  </p:normalViewPr>
  <p:slideViewPr>
    <p:cSldViewPr snapToGrid="0" snapToObjects="1">
      <p:cViewPr varScale="1">
        <p:scale>
          <a:sx n="124" d="100"/>
          <a:sy n="124" d="100"/>
        </p:scale>
        <p:origin x="5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D7882-E229-EC4C-891E-65B8D9E33A8A}" type="datetimeFigureOut">
              <a:rPr lang="es-PE" smtClean="0"/>
              <a:t>8/09/21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EFCE1-B93B-EE4B-B208-55B5CBFBF48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2325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EFCE1-B93B-EE4B-B208-55B5CBFBF48E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9017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D9516-FA7D-C54C-B98C-79732D29B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BBF9DF-894C-304D-A4EF-94E48AA8C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EAC91D-715F-7F42-9557-80E8A936C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E1D608-575F-7840-AE7E-59E230A1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251ABC-68D8-E645-83ED-36D2631EE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094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604CA-F352-EB4D-BBDF-0B8109A7B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1F0B8F-8116-9D46-8E75-A09A2BA0E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0DF0FB-6F21-3245-B083-B4D0397B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F14FED-0F5D-3E4C-A4AD-FB7ED4B7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56B267-3FC0-5546-800A-F337B4CE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211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3E80FD3-4437-464B-A150-F5A2AF2EE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7CB5D0-A483-0440-8AF5-6AE1F2739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90D2F6-1606-E548-8C60-FF112EC3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467252-262D-FA4F-9446-B574A7FD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E0E6E9-D503-3E45-9B44-EF1E3AA6C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2184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17D23-E7A4-AE45-BA40-9A3A4C95F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FCE9FF-D057-3E4C-A3F4-1339B56CB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105B3-E13D-CD44-A065-16814F66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A6EFF7-499A-5547-A0EC-AF794880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E2C4E8-31BF-2246-A468-CCBEFF71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685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3C6C4-7EDC-B040-B1CC-DFB7BBFE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912F3B-7A18-9340-97C9-6BCDF0B27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C517A-42EC-EC4D-A01F-DC8E85DB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F9308E-5DED-1049-9EE9-DFB8A541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5AFE5A-3A8C-8044-9597-F3E75A1EA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382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E7EEC-2B94-3542-82D1-778F7B6F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E6B3C5-4AC9-5E44-B5B5-BF6B19FC0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83D174-FAB7-2E4B-8746-3C85980CC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C08B6A-01B4-EC42-A03D-3242F76C0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02E63F-8086-8448-BD6A-7D9DEDDD9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1E6230-F658-C045-9CC2-468AF3FF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669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B960F-BFC3-DE4B-87EC-B5E24C12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3A6109-E0EC-E840-9694-E622E691E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44AB4D-E2B3-4743-B309-2EA5C7C0A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7D9246-8811-C643-86ED-D0D3E05B2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F3DD23-D016-1B4F-B18E-85B17D9E9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4FE921-7698-9244-AE87-DAEAB30F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2421FE-4A36-2B41-8309-A678C380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CD5CA8-D504-7049-8A72-3DC488B7E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896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BF9AD-98CD-3046-BD59-667F54FFD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818386-042F-0F49-B1E3-F7D44917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9FDFAC-0613-7740-B67A-7C00A647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0B11981-6EA6-654C-91AE-CCD81A71A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3318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6D81BA9-B907-B744-9E21-DCE92FBA8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265D2C-023B-0840-B96D-845EAFED8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292F56-35F1-634C-9F05-7E68F451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052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155BD-1E7D-5646-BB22-DA351E99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0E8BF1-67AB-8344-99F2-14F3587BD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903060-16C4-C149-9B21-648A288B7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581468-FBED-9D41-B1CA-4FBB17E94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5095D7-6C8D-B64E-BF99-ACCABB79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395E49-9048-4448-A2AE-0A352FA22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6914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D55F3-CA71-174D-BBA6-3B0745506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1F7EFEF-81F0-664E-997C-3A18DACC8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CB9D93-2558-E645-8DED-885A3280A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8940ED-383B-9241-88A5-E4E892EA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2AA5E5-18CB-1741-8455-CB749949E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2D0A01-494D-3A4C-8F70-4F022E85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610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C7A0C08-7A65-1146-A352-6EC69EAB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DE9A02-644B-EB43-A07E-F68F8D10A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EEB3AC-95EE-0949-9724-E66B2FA93D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90201-72E5-EF4A-B126-3395FE0C0388}" type="datetimeFigureOut">
              <a:rPr lang="es-PE" smtClean="0"/>
              <a:t>8/09/21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4CB9F2-5C66-7F4E-91D2-320625AD19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BB3116-8DED-9245-8198-CD8D5FA95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FF9F-74FD-8240-B79D-C91C809F21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437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0045A-6340-1A4F-AC76-B5CB96189B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PE" sz="9600" b="1" dirty="0">
                <a:latin typeface="American Typewriter Condensed" panose="02090606020004020304" pitchFamily="18" charset="77"/>
              </a:rPr>
              <a:t>Ruleta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04BC80-2F26-7B45-B9FB-8D64B51CE8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>
                <a:latin typeface="Al Tarikh" pitchFamily="2" charset="-78"/>
                <a:cs typeface="Al Tarikh" pitchFamily="2" charset="-78"/>
              </a:rPr>
              <a:t>Bruce Kam Briones</a:t>
            </a:r>
          </a:p>
        </p:txBody>
      </p:sp>
    </p:spTree>
    <p:extLst>
      <p:ext uri="{BB962C8B-B14F-4D97-AF65-F5344CB8AC3E}">
        <p14:creationId xmlns:p14="http://schemas.microsoft.com/office/powerpoint/2010/main" val="285355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cio 2">
            <a:extLst>
              <a:ext uri="{FF2B5EF4-FFF2-40B4-BE49-F238E27FC236}">
                <a16:creationId xmlns:a16="http://schemas.microsoft.com/office/drawing/2014/main" id="{6F654FC7-9AD9-C24A-8C97-4F43EFD78185}"/>
              </a:ext>
            </a:extLst>
          </p:cNvPr>
          <p:cNvSpPr/>
          <p:nvPr/>
        </p:nvSpPr>
        <p:spPr>
          <a:xfrm>
            <a:off x="7196897" y="4417887"/>
            <a:ext cx="3544584" cy="2239767"/>
          </a:xfrm>
          <a:prstGeom prst="trapezoid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E97F6CB-09D5-744F-8534-17DAC4D41E64}"/>
              </a:ext>
            </a:extLst>
          </p:cNvPr>
          <p:cNvSpPr/>
          <p:nvPr/>
        </p:nvSpPr>
        <p:spPr>
          <a:xfrm>
            <a:off x="6842438" y="6277510"/>
            <a:ext cx="4253501" cy="38014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FC556C2B-20DF-104A-AE2C-7903013E9BD1}"/>
              </a:ext>
            </a:extLst>
          </p:cNvPr>
          <p:cNvSpPr/>
          <p:nvPr/>
        </p:nvSpPr>
        <p:spPr>
          <a:xfrm>
            <a:off x="0" y="6349429"/>
            <a:ext cx="12226492" cy="508571"/>
          </a:xfrm>
          <a:custGeom>
            <a:avLst/>
            <a:gdLst>
              <a:gd name="connsiteX0" fmla="*/ 92467 w 12226492"/>
              <a:gd name="connsiteY0" fmla="*/ 184935 h 462337"/>
              <a:gd name="connsiteX1" fmla="*/ 164386 w 12226492"/>
              <a:gd name="connsiteY1" fmla="*/ 143838 h 462337"/>
              <a:gd name="connsiteX2" fmla="*/ 215757 w 12226492"/>
              <a:gd name="connsiteY2" fmla="*/ 195209 h 462337"/>
              <a:gd name="connsiteX3" fmla="*/ 277402 w 12226492"/>
              <a:gd name="connsiteY3" fmla="*/ 256854 h 462337"/>
              <a:gd name="connsiteX4" fmla="*/ 308224 w 12226492"/>
              <a:gd name="connsiteY4" fmla="*/ 246580 h 462337"/>
              <a:gd name="connsiteX5" fmla="*/ 349321 w 12226492"/>
              <a:gd name="connsiteY5" fmla="*/ 205483 h 462337"/>
              <a:gd name="connsiteX6" fmla="*/ 380144 w 12226492"/>
              <a:gd name="connsiteY6" fmla="*/ 195209 h 462337"/>
              <a:gd name="connsiteX7" fmla="*/ 452063 w 12226492"/>
              <a:gd name="connsiteY7" fmla="*/ 174661 h 462337"/>
              <a:gd name="connsiteX8" fmla="*/ 523982 w 12226492"/>
              <a:gd name="connsiteY8" fmla="*/ 143838 h 462337"/>
              <a:gd name="connsiteX9" fmla="*/ 554804 w 12226492"/>
              <a:gd name="connsiteY9" fmla="*/ 246580 h 462337"/>
              <a:gd name="connsiteX10" fmla="*/ 575353 w 12226492"/>
              <a:gd name="connsiteY10" fmla="*/ 267128 h 462337"/>
              <a:gd name="connsiteX11" fmla="*/ 595901 w 12226492"/>
              <a:gd name="connsiteY11" fmla="*/ 297951 h 462337"/>
              <a:gd name="connsiteX12" fmla="*/ 626723 w 12226492"/>
              <a:gd name="connsiteY12" fmla="*/ 308225 h 462337"/>
              <a:gd name="connsiteX13" fmla="*/ 698642 w 12226492"/>
              <a:gd name="connsiteY13" fmla="*/ 246580 h 462337"/>
              <a:gd name="connsiteX14" fmla="*/ 729465 w 12226492"/>
              <a:gd name="connsiteY14" fmla="*/ 215758 h 462337"/>
              <a:gd name="connsiteX15" fmla="*/ 770562 w 12226492"/>
              <a:gd name="connsiteY15" fmla="*/ 195209 h 462337"/>
              <a:gd name="connsiteX16" fmla="*/ 842481 w 12226492"/>
              <a:gd name="connsiteY16" fmla="*/ 133564 h 462337"/>
              <a:gd name="connsiteX17" fmla="*/ 873303 w 12226492"/>
              <a:gd name="connsiteY17" fmla="*/ 143838 h 462337"/>
              <a:gd name="connsiteX18" fmla="*/ 883577 w 12226492"/>
              <a:gd name="connsiteY18" fmla="*/ 174661 h 462337"/>
              <a:gd name="connsiteX19" fmla="*/ 924674 w 12226492"/>
              <a:gd name="connsiteY19" fmla="*/ 226032 h 462337"/>
              <a:gd name="connsiteX20" fmla="*/ 955496 w 12226492"/>
              <a:gd name="connsiteY20" fmla="*/ 236306 h 462337"/>
              <a:gd name="connsiteX21" fmla="*/ 986319 w 12226492"/>
              <a:gd name="connsiteY21" fmla="*/ 226032 h 462337"/>
              <a:gd name="connsiteX22" fmla="*/ 1047964 w 12226492"/>
              <a:gd name="connsiteY22" fmla="*/ 195209 h 462337"/>
              <a:gd name="connsiteX23" fmla="*/ 1078786 w 12226492"/>
              <a:gd name="connsiteY23" fmla="*/ 174661 h 462337"/>
              <a:gd name="connsiteX24" fmla="*/ 1099335 w 12226492"/>
              <a:gd name="connsiteY24" fmla="*/ 195209 h 462337"/>
              <a:gd name="connsiteX25" fmla="*/ 1140431 w 12226492"/>
              <a:gd name="connsiteY25" fmla="*/ 267128 h 462337"/>
              <a:gd name="connsiteX26" fmla="*/ 1160980 w 12226492"/>
              <a:gd name="connsiteY26" fmla="*/ 287677 h 462337"/>
              <a:gd name="connsiteX27" fmla="*/ 1253447 w 12226492"/>
              <a:gd name="connsiteY27" fmla="*/ 267128 h 462337"/>
              <a:gd name="connsiteX28" fmla="*/ 1335640 w 12226492"/>
              <a:gd name="connsiteY28" fmla="*/ 226032 h 462337"/>
              <a:gd name="connsiteX29" fmla="*/ 1356189 w 12226492"/>
              <a:gd name="connsiteY29" fmla="*/ 205483 h 462337"/>
              <a:gd name="connsiteX30" fmla="*/ 1387011 w 12226492"/>
              <a:gd name="connsiteY30" fmla="*/ 308225 h 462337"/>
              <a:gd name="connsiteX31" fmla="*/ 1407559 w 12226492"/>
              <a:gd name="connsiteY31" fmla="*/ 339047 h 462337"/>
              <a:gd name="connsiteX32" fmla="*/ 1469204 w 12226492"/>
              <a:gd name="connsiteY32" fmla="*/ 308225 h 462337"/>
              <a:gd name="connsiteX33" fmla="*/ 1500027 w 12226492"/>
              <a:gd name="connsiteY33" fmla="*/ 287677 h 462337"/>
              <a:gd name="connsiteX34" fmla="*/ 1530849 w 12226492"/>
              <a:gd name="connsiteY34" fmla="*/ 277403 h 462337"/>
              <a:gd name="connsiteX35" fmla="*/ 1571946 w 12226492"/>
              <a:gd name="connsiteY35" fmla="*/ 256854 h 462337"/>
              <a:gd name="connsiteX36" fmla="*/ 1654139 w 12226492"/>
              <a:gd name="connsiteY36" fmla="*/ 226032 h 462337"/>
              <a:gd name="connsiteX37" fmla="*/ 1695236 w 12226492"/>
              <a:gd name="connsiteY37" fmla="*/ 297951 h 462337"/>
              <a:gd name="connsiteX38" fmla="*/ 1715784 w 12226492"/>
              <a:gd name="connsiteY38" fmla="*/ 328773 h 462337"/>
              <a:gd name="connsiteX39" fmla="*/ 1787703 w 12226492"/>
              <a:gd name="connsiteY39" fmla="*/ 308225 h 462337"/>
              <a:gd name="connsiteX40" fmla="*/ 1849348 w 12226492"/>
              <a:gd name="connsiteY40" fmla="*/ 277403 h 462337"/>
              <a:gd name="connsiteX41" fmla="*/ 1869896 w 12226492"/>
              <a:gd name="connsiteY41" fmla="*/ 256854 h 462337"/>
              <a:gd name="connsiteX42" fmla="*/ 1910993 w 12226492"/>
              <a:gd name="connsiteY42" fmla="*/ 184935 h 462337"/>
              <a:gd name="connsiteX43" fmla="*/ 1941815 w 12226492"/>
              <a:gd name="connsiteY43" fmla="*/ 164387 h 462337"/>
              <a:gd name="connsiteX44" fmla="*/ 1962364 w 12226492"/>
              <a:gd name="connsiteY44" fmla="*/ 143838 h 462337"/>
              <a:gd name="connsiteX45" fmla="*/ 2003460 w 12226492"/>
              <a:gd name="connsiteY45" fmla="*/ 195209 h 462337"/>
              <a:gd name="connsiteX46" fmla="*/ 2024009 w 12226492"/>
              <a:gd name="connsiteY46" fmla="*/ 246580 h 462337"/>
              <a:gd name="connsiteX47" fmla="*/ 2044557 w 12226492"/>
              <a:gd name="connsiteY47" fmla="*/ 277403 h 462337"/>
              <a:gd name="connsiteX48" fmla="*/ 2075380 w 12226492"/>
              <a:gd name="connsiteY48" fmla="*/ 339047 h 462337"/>
              <a:gd name="connsiteX49" fmla="*/ 2116476 w 12226492"/>
              <a:gd name="connsiteY49" fmla="*/ 308225 h 462337"/>
              <a:gd name="connsiteX50" fmla="*/ 2147299 w 12226492"/>
              <a:gd name="connsiteY50" fmla="*/ 297951 h 462337"/>
              <a:gd name="connsiteX51" fmla="*/ 2178121 w 12226492"/>
              <a:gd name="connsiteY51" fmla="*/ 267128 h 462337"/>
              <a:gd name="connsiteX52" fmla="*/ 2229492 w 12226492"/>
              <a:gd name="connsiteY52" fmla="*/ 236306 h 462337"/>
              <a:gd name="connsiteX53" fmla="*/ 2311685 w 12226492"/>
              <a:gd name="connsiteY53" fmla="*/ 184935 h 462337"/>
              <a:gd name="connsiteX54" fmla="*/ 2363056 w 12226492"/>
              <a:gd name="connsiteY54" fmla="*/ 154113 h 462337"/>
              <a:gd name="connsiteX55" fmla="*/ 2404153 w 12226492"/>
              <a:gd name="connsiteY55" fmla="*/ 133564 h 462337"/>
              <a:gd name="connsiteX56" fmla="*/ 2414427 w 12226492"/>
              <a:gd name="connsiteY56" fmla="*/ 195209 h 462337"/>
              <a:gd name="connsiteX57" fmla="*/ 2424701 w 12226492"/>
              <a:gd name="connsiteY57" fmla="*/ 267128 h 462337"/>
              <a:gd name="connsiteX58" fmla="*/ 2434975 w 12226492"/>
              <a:gd name="connsiteY58" fmla="*/ 297951 h 462337"/>
              <a:gd name="connsiteX59" fmla="*/ 2465797 w 12226492"/>
              <a:gd name="connsiteY59" fmla="*/ 287677 h 462337"/>
              <a:gd name="connsiteX60" fmla="*/ 2558265 w 12226492"/>
              <a:gd name="connsiteY60" fmla="*/ 215758 h 462337"/>
              <a:gd name="connsiteX61" fmla="*/ 2589087 w 12226492"/>
              <a:gd name="connsiteY61" fmla="*/ 195209 h 462337"/>
              <a:gd name="connsiteX62" fmla="*/ 2609636 w 12226492"/>
              <a:gd name="connsiteY62" fmla="*/ 215758 h 462337"/>
              <a:gd name="connsiteX63" fmla="*/ 2630184 w 12226492"/>
              <a:gd name="connsiteY63" fmla="*/ 277403 h 462337"/>
              <a:gd name="connsiteX64" fmla="*/ 2661006 w 12226492"/>
              <a:gd name="connsiteY64" fmla="*/ 287677 h 462337"/>
              <a:gd name="connsiteX65" fmla="*/ 2774022 w 12226492"/>
              <a:gd name="connsiteY65" fmla="*/ 226032 h 462337"/>
              <a:gd name="connsiteX66" fmla="*/ 2835667 w 12226492"/>
              <a:gd name="connsiteY66" fmla="*/ 205483 h 462337"/>
              <a:gd name="connsiteX67" fmla="*/ 2876764 w 12226492"/>
              <a:gd name="connsiteY67" fmla="*/ 287677 h 462337"/>
              <a:gd name="connsiteX68" fmla="*/ 2887038 w 12226492"/>
              <a:gd name="connsiteY68" fmla="*/ 318499 h 462337"/>
              <a:gd name="connsiteX69" fmla="*/ 2917860 w 12226492"/>
              <a:gd name="connsiteY69" fmla="*/ 359596 h 462337"/>
              <a:gd name="connsiteX70" fmla="*/ 2948683 w 12226492"/>
              <a:gd name="connsiteY70" fmla="*/ 349322 h 462337"/>
              <a:gd name="connsiteX71" fmla="*/ 3010328 w 12226492"/>
              <a:gd name="connsiteY71" fmla="*/ 287677 h 462337"/>
              <a:gd name="connsiteX72" fmla="*/ 3041150 w 12226492"/>
              <a:gd name="connsiteY72" fmla="*/ 256854 h 462337"/>
              <a:gd name="connsiteX73" fmla="*/ 3071973 w 12226492"/>
              <a:gd name="connsiteY73" fmla="*/ 246580 h 462337"/>
              <a:gd name="connsiteX74" fmla="*/ 3123344 w 12226492"/>
              <a:gd name="connsiteY74" fmla="*/ 287677 h 462337"/>
              <a:gd name="connsiteX75" fmla="*/ 3143892 w 12226492"/>
              <a:gd name="connsiteY75" fmla="*/ 318499 h 462337"/>
              <a:gd name="connsiteX76" fmla="*/ 3205537 w 12226492"/>
              <a:gd name="connsiteY76" fmla="*/ 267128 h 462337"/>
              <a:gd name="connsiteX77" fmla="*/ 3369923 w 12226492"/>
              <a:gd name="connsiteY77" fmla="*/ 164387 h 462337"/>
              <a:gd name="connsiteX78" fmla="*/ 3400746 w 12226492"/>
              <a:gd name="connsiteY78" fmla="*/ 154113 h 462337"/>
              <a:gd name="connsiteX79" fmla="*/ 3421294 w 12226492"/>
              <a:gd name="connsiteY79" fmla="*/ 184935 h 462337"/>
              <a:gd name="connsiteX80" fmla="*/ 3503487 w 12226492"/>
              <a:gd name="connsiteY80" fmla="*/ 154113 h 462337"/>
              <a:gd name="connsiteX81" fmla="*/ 3513762 w 12226492"/>
              <a:gd name="connsiteY81" fmla="*/ 195209 h 462337"/>
              <a:gd name="connsiteX82" fmla="*/ 3544584 w 12226492"/>
              <a:gd name="connsiteY82" fmla="*/ 164387 h 462337"/>
              <a:gd name="connsiteX83" fmla="*/ 3637051 w 12226492"/>
              <a:gd name="connsiteY83" fmla="*/ 113016 h 462337"/>
              <a:gd name="connsiteX84" fmla="*/ 3657600 w 12226492"/>
              <a:gd name="connsiteY84" fmla="*/ 143838 h 462337"/>
              <a:gd name="connsiteX85" fmla="*/ 3698696 w 12226492"/>
              <a:gd name="connsiteY85" fmla="*/ 256854 h 462337"/>
              <a:gd name="connsiteX86" fmla="*/ 3760341 w 12226492"/>
              <a:gd name="connsiteY86" fmla="*/ 195209 h 462337"/>
              <a:gd name="connsiteX87" fmla="*/ 3821986 w 12226492"/>
              <a:gd name="connsiteY87" fmla="*/ 154113 h 462337"/>
              <a:gd name="connsiteX88" fmla="*/ 3842535 w 12226492"/>
              <a:gd name="connsiteY88" fmla="*/ 174661 h 462337"/>
              <a:gd name="connsiteX89" fmla="*/ 3852809 w 12226492"/>
              <a:gd name="connsiteY89" fmla="*/ 236306 h 462337"/>
              <a:gd name="connsiteX90" fmla="*/ 3893905 w 12226492"/>
              <a:gd name="connsiteY90" fmla="*/ 215758 h 462337"/>
              <a:gd name="connsiteX91" fmla="*/ 3955550 w 12226492"/>
              <a:gd name="connsiteY91" fmla="*/ 174661 h 462337"/>
              <a:gd name="connsiteX92" fmla="*/ 3986373 w 12226492"/>
              <a:gd name="connsiteY92" fmla="*/ 154113 h 462337"/>
              <a:gd name="connsiteX93" fmla="*/ 4017195 w 12226492"/>
              <a:gd name="connsiteY93" fmla="*/ 226032 h 462337"/>
              <a:gd name="connsiteX94" fmla="*/ 4027469 w 12226492"/>
              <a:gd name="connsiteY94" fmla="*/ 297951 h 462337"/>
              <a:gd name="connsiteX95" fmla="*/ 4058292 w 12226492"/>
              <a:gd name="connsiteY95" fmla="*/ 256854 h 462337"/>
              <a:gd name="connsiteX96" fmla="*/ 4099389 w 12226492"/>
              <a:gd name="connsiteY96" fmla="*/ 226032 h 462337"/>
              <a:gd name="connsiteX97" fmla="*/ 4150759 w 12226492"/>
              <a:gd name="connsiteY97" fmla="*/ 184935 h 462337"/>
              <a:gd name="connsiteX98" fmla="*/ 4161033 w 12226492"/>
              <a:gd name="connsiteY98" fmla="*/ 226032 h 462337"/>
              <a:gd name="connsiteX99" fmla="*/ 4171308 w 12226492"/>
              <a:gd name="connsiteY99" fmla="*/ 277403 h 462337"/>
              <a:gd name="connsiteX100" fmla="*/ 4232953 w 12226492"/>
              <a:gd name="connsiteY100" fmla="*/ 226032 h 462337"/>
              <a:gd name="connsiteX101" fmla="*/ 4284323 w 12226492"/>
              <a:gd name="connsiteY101" fmla="*/ 195209 h 462337"/>
              <a:gd name="connsiteX102" fmla="*/ 4397339 w 12226492"/>
              <a:gd name="connsiteY102" fmla="*/ 102742 h 462337"/>
              <a:gd name="connsiteX103" fmla="*/ 4428162 w 12226492"/>
              <a:gd name="connsiteY103" fmla="*/ 92468 h 462337"/>
              <a:gd name="connsiteX104" fmla="*/ 4438436 w 12226492"/>
              <a:gd name="connsiteY104" fmla="*/ 246580 h 462337"/>
              <a:gd name="connsiteX105" fmla="*/ 4479532 w 12226492"/>
              <a:gd name="connsiteY105" fmla="*/ 205483 h 462337"/>
              <a:gd name="connsiteX106" fmla="*/ 4561726 w 12226492"/>
              <a:gd name="connsiteY106" fmla="*/ 143838 h 462337"/>
              <a:gd name="connsiteX107" fmla="*/ 4633645 w 12226492"/>
              <a:gd name="connsiteY107" fmla="*/ 102742 h 462337"/>
              <a:gd name="connsiteX108" fmla="*/ 4654193 w 12226492"/>
              <a:gd name="connsiteY108" fmla="*/ 133564 h 462337"/>
              <a:gd name="connsiteX109" fmla="*/ 4664467 w 12226492"/>
              <a:gd name="connsiteY109" fmla="*/ 226032 h 462337"/>
              <a:gd name="connsiteX110" fmla="*/ 4695290 w 12226492"/>
              <a:gd name="connsiteY110" fmla="*/ 195209 h 462337"/>
              <a:gd name="connsiteX111" fmla="*/ 4726112 w 12226492"/>
              <a:gd name="connsiteY111" fmla="*/ 184935 h 462337"/>
              <a:gd name="connsiteX112" fmla="*/ 4746660 w 12226492"/>
              <a:gd name="connsiteY112" fmla="*/ 226032 h 462337"/>
              <a:gd name="connsiteX113" fmla="*/ 4756935 w 12226492"/>
              <a:gd name="connsiteY113" fmla="*/ 256854 h 462337"/>
              <a:gd name="connsiteX114" fmla="*/ 4787757 w 12226492"/>
              <a:gd name="connsiteY114" fmla="*/ 226032 h 462337"/>
              <a:gd name="connsiteX115" fmla="*/ 4839128 w 12226492"/>
              <a:gd name="connsiteY115" fmla="*/ 184935 h 462337"/>
              <a:gd name="connsiteX116" fmla="*/ 4869950 w 12226492"/>
              <a:gd name="connsiteY116" fmla="*/ 164387 h 462337"/>
              <a:gd name="connsiteX117" fmla="*/ 4921321 w 12226492"/>
              <a:gd name="connsiteY117" fmla="*/ 133564 h 462337"/>
              <a:gd name="connsiteX118" fmla="*/ 4931595 w 12226492"/>
              <a:gd name="connsiteY118" fmla="*/ 174661 h 462337"/>
              <a:gd name="connsiteX119" fmla="*/ 4962418 w 12226492"/>
              <a:gd name="connsiteY119" fmla="*/ 154113 h 462337"/>
              <a:gd name="connsiteX120" fmla="*/ 5075433 w 12226492"/>
              <a:gd name="connsiteY120" fmla="*/ 102742 h 462337"/>
              <a:gd name="connsiteX121" fmla="*/ 5085708 w 12226492"/>
              <a:gd name="connsiteY121" fmla="*/ 236306 h 462337"/>
              <a:gd name="connsiteX122" fmla="*/ 5116530 w 12226492"/>
              <a:gd name="connsiteY122" fmla="*/ 215758 h 462337"/>
              <a:gd name="connsiteX123" fmla="*/ 5167901 w 12226492"/>
              <a:gd name="connsiteY123" fmla="*/ 184935 h 462337"/>
              <a:gd name="connsiteX124" fmla="*/ 5239820 w 12226492"/>
              <a:gd name="connsiteY124" fmla="*/ 143838 h 462337"/>
              <a:gd name="connsiteX125" fmla="*/ 5301465 w 12226492"/>
              <a:gd name="connsiteY125" fmla="*/ 113016 h 462337"/>
              <a:gd name="connsiteX126" fmla="*/ 5311739 w 12226492"/>
              <a:gd name="connsiteY126" fmla="*/ 215758 h 462337"/>
              <a:gd name="connsiteX127" fmla="*/ 5332287 w 12226492"/>
              <a:gd name="connsiteY127" fmla="*/ 195209 h 462337"/>
              <a:gd name="connsiteX128" fmla="*/ 5363110 w 12226492"/>
              <a:gd name="connsiteY128" fmla="*/ 174661 h 462337"/>
              <a:gd name="connsiteX129" fmla="*/ 5455577 w 12226492"/>
              <a:gd name="connsiteY129" fmla="*/ 102742 h 462337"/>
              <a:gd name="connsiteX130" fmla="*/ 5486400 w 12226492"/>
              <a:gd name="connsiteY130" fmla="*/ 82194 h 462337"/>
              <a:gd name="connsiteX131" fmla="*/ 5506948 w 12226492"/>
              <a:gd name="connsiteY131" fmla="*/ 113016 h 462337"/>
              <a:gd name="connsiteX132" fmla="*/ 5517222 w 12226492"/>
              <a:gd name="connsiteY132" fmla="*/ 184935 h 462337"/>
              <a:gd name="connsiteX133" fmla="*/ 5537771 w 12226492"/>
              <a:gd name="connsiteY133" fmla="*/ 164387 h 462337"/>
              <a:gd name="connsiteX134" fmla="*/ 5578867 w 12226492"/>
              <a:gd name="connsiteY134" fmla="*/ 133564 h 462337"/>
              <a:gd name="connsiteX135" fmla="*/ 5609690 w 12226492"/>
              <a:gd name="connsiteY135" fmla="*/ 113016 h 462337"/>
              <a:gd name="connsiteX136" fmla="*/ 5691883 w 12226492"/>
              <a:gd name="connsiteY136" fmla="*/ 71919 h 462337"/>
              <a:gd name="connsiteX137" fmla="*/ 5702157 w 12226492"/>
              <a:gd name="connsiteY137" fmla="*/ 102742 h 462337"/>
              <a:gd name="connsiteX138" fmla="*/ 5712431 w 12226492"/>
              <a:gd name="connsiteY138" fmla="*/ 226032 h 462337"/>
              <a:gd name="connsiteX139" fmla="*/ 5743254 w 12226492"/>
              <a:gd name="connsiteY139" fmla="*/ 195209 h 462337"/>
              <a:gd name="connsiteX140" fmla="*/ 5804899 w 12226492"/>
              <a:gd name="connsiteY140" fmla="*/ 154113 h 462337"/>
              <a:gd name="connsiteX141" fmla="*/ 5876818 w 12226492"/>
              <a:gd name="connsiteY141" fmla="*/ 102742 h 462337"/>
              <a:gd name="connsiteX142" fmla="*/ 5917914 w 12226492"/>
              <a:gd name="connsiteY142" fmla="*/ 92468 h 462337"/>
              <a:gd name="connsiteX143" fmla="*/ 5928189 w 12226492"/>
              <a:gd name="connsiteY143" fmla="*/ 174661 h 462337"/>
              <a:gd name="connsiteX144" fmla="*/ 5959011 w 12226492"/>
              <a:gd name="connsiteY144" fmla="*/ 154113 h 462337"/>
              <a:gd name="connsiteX145" fmla="*/ 6051478 w 12226492"/>
              <a:gd name="connsiteY145" fmla="*/ 102742 h 462337"/>
              <a:gd name="connsiteX146" fmla="*/ 6061753 w 12226492"/>
              <a:gd name="connsiteY146" fmla="*/ 133564 h 462337"/>
              <a:gd name="connsiteX147" fmla="*/ 6072027 w 12226492"/>
              <a:gd name="connsiteY147" fmla="*/ 195209 h 462337"/>
              <a:gd name="connsiteX148" fmla="*/ 6092575 w 12226492"/>
              <a:gd name="connsiteY148" fmla="*/ 164387 h 462337"/>
              <a:gd name="connsiteX149" fmla="*/ 6154220 w 12226492"/>
              <a:gd name="connsiteY149" fmla="*/ 102742 h 462337"/>
              <a:gd name="connsiteX150" fmla="*/ 6185042 w 12226492"/>
              <a:gd name="connsiteY150" fmla="*/ 71919 h 462337"/>
              <a:gd name="connsiteX151" fmla="*/ 6267236 w 12226492"/>
              <a:gd name="connsiteY151" fmla="*/ 20549 h 462337"/>
              <a:gd name="connsiteX152" fmla="*/ 6277510 w 12226492"/>
              <a:gd name="connsiteY152" fmla="*/ 61645 h 462337"/>
              <a:gd name="connsiteX153" fmla="*/ 6287784 w 12226492"/>
              <a:gd name="connsiteY153" fmla="*/ 123290 h 462337"/>
              <a:gd name="connsiteX154" fmla="*/ 6298058 w 12226492"/>
              <a:gd name="connsiteY154" fmla="*/ 154113 h 462337"/>
              <a:gd name="connsiteX155" fmla="*/ 6400800 w 12226492"/>
              <a:gd name="connsiteY155" fmla="*/ 92468 h 462337"/>
              <a:gd name="connsiteX156" fmla="*/ 6431622 w 12226492"/>
              <a:gd name="connsiteY156" fmla="*/ 61645 h 462337"/>
              <a:gd name="connsiteX157" fmla="*/ 6503541 w 12226492"/>
              <a:gd name="connsiteY157" fmla="*/ 41097 h 462337"/>
              <a:gd name="connsiteX158" fmla="*/ 6513815 w 12226492"/>
              <a:gd name="connsiteY158" fmla="*/ 71919 h 462337"/>
              <a:gd name="connsiteX159" fmla="*/ 6524090 w 12226492"/>
              <a:gd name="connsiteY159" fmla="*/ 236306 h 462337"/>
              <a:gd name="connsiteX160" fmla="*/ 6596009 w 12226492"/>
              <a:gd name="connsiteY160" fmla="*/ 143838 h 462337"/>
              <a:gd name="connsiteX161" fmla="*/ 6688476 w 12226492"/>
              <a:gd name="connsiteY161" fmla="*/ 82194 h 462337"/>
              <a:gd name="connsiteX162" fmla="*/ 6719299 w 12226492"/>
              <a:gd name="connsiteY162" fmla="*/ 71919 h 462337"/>
              <a:gd name="connsiteX163" fmla="*/ 6729573 w 12226492"/>
              <a:gd name="connsiteY163" fmla="*/ 113016 h 462337"/>
              <a:gd name="connsiteX164" fmla="*/ 6739847 w 12226492"/>
              <a:gd name="connsiteY164" fmla="*/ 184935 h 462337"/>
              <a:gd name="connsiteX165" fmla="*/ 6770669 w 12226492"/>
              <a:gd name="connsiteY165" fmla="*/ 154113 h 462337"/>
              <a:gd name="connsiteX166" fmla="*/ 6801492 w 12226492"/>
              <a:gd name="connsiteY166" fmla="*/ 133564 h 462337"/>
              <a:gd name="connsiteX167" fmla="*/ 6822040 w 12226492"/>
              <a:gd name="connsiteY167" fmla="*/ 164387 h 462337"/>
              <a:gd name="connsiteX168" fmla="*/ 6832314 w 12226492"/>
              <a:gd name="connsiteY168" fmla="*/ 205483 h 462337"/>
              <a:gd name="connsiteX169" fmla="*/ 6863137 w 12226492"/>
              <a:gd name="connsiteY169" fmla="*/ 174661 h 462337"/>
              <a:gd name="connsiteX170" fmla="*/ 6893959 w 12226492"/>
              <a:gd name="connsiteY170" fmla="*/ 154113 h 462337"/>
              <a:gd name="connsiteX171" fmla="*/ 6965878 w 12226492"/>
              <a:gd name="connsiteY171" fmla="*/ 102742 h 462337"/>
              <a:gd name="connsiteX172" fmla="*/ 6986427 w 12226492"/>
              <a:gd name="connsiteY172" fmla="*/ 123290 h 462337"/>
              <a:gd name="connsiteX173" fmla="*/ 6996701 w 12226492"/>
              <a:gd name="connsiteY173" fmla="*/ 246580 h 462337"/>
              <a:gd name="connsiteX174" fmla="*/ 7048072 w 12226492"/>
              <a:gd name="connsiteY174" fmla="*/ 195209 h 462337"/>
              <a:gd name="connsiteX175" fmla="*/ 7078894 w 12226492"/>
              <a:gd name="connsiteY175" fmla="*/ 164387 h 462337"/>
              <a:gd name="connsiteX176" fmla="*/ 7099442 w 12226492"/>
              <a:gd name="connsiteY176" fmla="*/ 143838 h 462337"/>
              <a:gd name="connsiteX177" fmla="*/ 7191910 w 12226492"/>
              <a:gd name="connsiteY177" fmla="*/ 82194 h 462337"/>
              <a:gd name="connsiteX178" fmla="*/ 7222732 w 12226492"/>
              <a:gd name="connsiteY178" fmla="*/ 61645 h 462337"/>
              <a:gd name="connsiteX179" fmla="*/ 7284377 w 12226492"/>
              <a:gd name="connsiteY179" fmla="*/ 41097 h 462337"/>
              <a:gd name="connsiteX180" fmla="*/ 7304926 w 12226492"/>
              <a:gd name="connsiteY180" fmla="*/ 61645 h 462337"/>
              <a:gd name="connsiteX181" fmla="*/ 7325474 w 12226492"/>
              <a:gd name="connsiteY181" fmla="*/ 195209 h 462337"/>
              <a:gd name="connsiteX182" fmla="*/ 7346022 w 12226492"/>
              <a:gd name="connsiteY182" fmla="*/ 164387 h 462337"/>
              <a:gd name="connsiteX183" fmla="*/ 7407667 w 12226492"/>
              <a:gd name="connsiteY183" fmla="*/ 123290 h 462337"/>
              <a:gd name="connsiteX184" fmla="*/ 7417941 w 12226492"/>
              <a:gd name="connsiteY184" fmla="*/ 174661 h 462337"/>
              <a:gd name="connsiteX185" fmla="*/ 7469312 w 12226492"/>
              <a:gd name="connsiteY185" fmla="*/ 133564 h 462337"/>
              <a:gd name="connsiteX186" fmla="*/ 7582328 w 12226492"/>
              <a:gd name="connsiteY186" fmla="*/ 82194 h 462337"/>
              <a:gd name="connsiteX187" fmla="*/ 7592602 w 12226492"/>
              <a:gd name="connsiteY187" fmla="*/ 113016 h 462337"/>
              <a:gd name="connsiteX188" fmla="*/ 7602876 w 12226492"/>
              <a:gd name="connsiteY188" fmla="*/ 277403 h 462337"/>
              <a:gd name="connsiteX189" fmla="*/ 7623424 w 12226492"/>
              <a:gd name="connsiteY189" fmla="*/ 246580 h 462337"/>
              <a:gd name="connsiteX190" fmla="*/ 7654247 w 12226492"/>
              <a:gd name="connsiteY190" fmla="*/ 215758 h 462337"/>
              <a:gd name="connsiteX191" fmla="*/ 7685069 w 12226492"/>
              <a:gd name="connsiteY191" fmla="*/ 205483 h 462337"/>
              <a:gd name="connsiteX192" fmla="*/ 7756989 w 12226492"/>
              <a:gd name="connsiteY192" fmla="*/ 174661 h 462337"/>
              <a:gd name="connsiteX193" fmla="*/ 7828908 w 12226492"/>
              <a:gd name="connsiteY193" fmla="*/ 133564 h 462337"/>
              <a:gd name="connsiteX194" fmla="*/ 7900827 w 12226492"/>
              <a:gd name="connsiteY194" fmla="*/ 113016 h 462337"/>
              <a:gd name="connsiteX195" fmla="*/ 7931649 w 12226492"/>
              <a:gd name="connsiteY195" fmla="*/ 123290 h 462337"/>
              <a:gd name="connsiteX196" fmla="*/ 7962472 w 12226492"/>
              <a:gd name="connsiteY196" fmla="*/ 236306 h 462337"/>
              <a:gd name="connsiteX197" fmla="*/ 8034391 w 12226492"/>
              <a:gd name="connsiteY197" fmla="*/ 154113 h 462337"/>
              <a:gd name="connsiteX198" fmla="*/ 8065213 w 12226492"/>
              <a:gd name="connsiteY198" fmla="*/ 113016 h 462337"/>
              <a:gd name="connsiteX199" fmla="*/ 8116584 w 12226492"/>
              <a:gd name="connsiteY199" fmla="*/ 71919 h 462337"/>
              <a:gd name="connsiteX200" fmla="*/ 8239874 w 12226492"/>
              <a:gd name="connsiteY200" fmla="*/ 0 h 462337"/>
              <a:gd name="connsiteX201" fmla="*/ 8270696 w 12226492"/>
              <a:gd name="connsiteY201" fmla="*/ 92468 h 462337"/>
              <a:gd name="connsiteX202" fmla="*/ 8291245 w 12226492"/>
              <a:gd name="connsiteY202" fmla="*/ 205483 h 462337"/>
              <a:gd name="connsiteX203" fmla="*/ 8373438 w 12226492"/>
              <a:gd name="connsiteY203" fmla="*/ 133564 h 462337"/>
              <a:gd name="connsiteX204" fmla="*/ 8435083 w 12226492"/>
              <a:gd name="connsiteY204" fmla="*/ 92468 h 462337"/>
              <a:gd name="connsiteX205" fmla="*/ 8455631 w 12226492"/>
              <a:gd name="connsiteY205" fmla="*/ 123290 h 462337"/>
              <a:gd name="connsiteX206" fmla="*/ 8465905 w 12226492"/>
              <a:gd name="connsiteY206" fmla="*/ 184935 h 462337"/>
              <a:gd name="connsiteX207" fmla="*/ 8476180 w 12226492"/>
              <a:gd name="connsiteY207" fmla="*/ 236306 h 462337"/>
              <a:gd name="connsiteX208" fmla="*/ 8568647 w 12226492"/>
              <a:gd name="connsiteY208" fmla="*/ 143838 h 462337"/>
              <a:gd name="connsiteX209" fmla="*/ 8599469 w 12226492"/>
              <a:gd name="connsiteY209" fmla="*/ 113016 h 462337"/>
              <a:gd name="connsiteX210" fmla="*/ 8640566 w 12226492"/>
              <a:gd name="connsiteY210" fmla="*/ 102742 h 462337"/>
              <a:gd name="connsiteX211" fmla="*/ 8681663 w 12226492"/>
              <a:gd name="connsiteY211" fmla="*/ 82194 h 462337"/>
              <a:gd name="connsiteX212" fmla="*/ 8702211 w 12226492"/>
              <a:gd name="connsiteY212" fmla="*/ 113016 h 462337"/>
              <a:gd name="connsiteX213" fmla="*/ 8712485 w 12226492"/>
              <a:gd name="connsiteY213" fmla="*/ 205483 h 462337"/>
              <a:gd name="connsiteX214" fmla="*/ 8774130 w 12226492"/>
              <a:gd name="connsiteY214" fmla="*/ 164387 h 462337"/>
              <a:gd name="connsiteX215" fmla="*/ 8835775 w 12226492"/>
              <a:gd name="connsiteY215" fmla="*/ 102742 h 462337"/>
              <a:gd name="connsiteX216" fmla="*/ 8876872 w 12226492"/>
              <a:gd name="connsiteY216" fmla="*/ 61645 h 462337"/>
              <a:gd name="connsiteX217" fmla="*/ 8917968 w 12226492"/>
              <a:gd name="connsiteY217" fmla="*/ 51371 h 462337"/>
              <a:gd name="connsiteX218" fmla="*/ 8959065 w 12226492"/>
              <a:gd name="connsiteY218" fmla="*/ 30823 h 462337"/>
              <a:gd name="connsiteX219" fmla="*/ 8989887 w 12226492"/>
              <a:gd name="connsiteY219" fmla="*/ 20549 h 462337"/>
              <a:gd name="connsiteX220" fmla="*/ 9000162 w 12226492"/>
              <a:gd name="connsiteY220" fmla="*/ 184935 h 462337"/>
              <a:gd name="connsiteX221" fmla="*/ 9061806 w 12226492"/>
              <a:gd name="connsiteY221" fmla="*/ 123290 h 462337"/>
              <a:gd name="connsiteX222" fmla="*/ 9092629 w 12226492"/>
              <a:gd name="connsiteY222" fmla="*/ 102742 h 462337"/>
              <a:gd name="connsiteX223" fmla="*/ 9113177 w 12226492"/>
              <a:gd name="connsiteY223" fmla="*/ 143838 h 462337"/>
              <a:gd name="connsiteX224" fmla="*/ 9144000 w 12226492"/>
              <a:gd name="connsiteY224" fmla="*/ 236306 h 462337"/>
              <a:gd name="connsiteX225" fmla="*/ 9174822 w 12226492"/>
              <a:gd name="connsiteY225" fmla="*/ 184935 h 462337"/>
              <a:gd name="connsiteX226" fmla="*/ 9246741 w 12226492"/>
              <a:gd name="connsiteY226" fmla="*/ 113016 h 462337"/>
              <a:gd name="connsiteX227" fmla="*/ 9298112 w 12226492"/>
              <a:gd name="connsiteY227" fmla="*/ 61645 h 462337"/>
              <a:gd name="connsiteX228" fmla="*/ 9370031 w 12226492"/>
              <a:gd name="connsiteY228" fmla="*/ 10274 h 462337"/>
              <a:gd name="connsiteX229" fmla="*/ 9400854 w 12226492"/>
              <a:gd name="connsiteY229" fmla="*/ 205483 h 462337"/>
              <a:gd name="connsiteX230" fmla="*/ 9441950 w 12226492"/>
              <a:gd name="connsiteY230" fmla="*/ 174661 h 462337"/>
              <a:gd name="connsiteX231" fmla="*/ 9513869 w 12226492"/>
              <a:gd name="connsiteY231" fmla="*/ 113016 h 462337"/>
              <a:gd name="connsiteX232" fmla="*/ 9575514 w 12226492"/>
              <a:gd name="connsiteY232" fmla="*/ 92468 h 462337"/>
              <a:gd name="connsiteX233" fmla="*/ 9616611 w 12226492"/>
              <a:gd name="connsiteY233" fmla="*/ 143838 h 462337"/>
              <a:gd name="connsiteX234" fmla="*/ 9637159 w 12226492"/>
              <a:gd name="connsiteY234" fmla="*/ 205483 h 462337"/>
              <a:gd name="connsiteX235" fmla="*/ 9709078 w 12226492"/>
              <a:gd name="connsiteY235" fmla="*/ 143838 h 462337"/>
              <a:gd name="connsiteX236" fmla="*/ 9739901 w 12226492"/>
              <a:gd name="connsiteY236" fmla="*/ 123290 h 462337"/>
              <a:gd name="connsiteX237" fmla="*/ 9801546 w 12226492"/>
              <a:gd name="connsiteY237" fmla="*/ 92468 h 462337"/>
              <a:gd name="connsiteX238" fmla="*/ 9832368 w 12226492"/>
              <a:gd name="connsiteY238" fmla="*/ 102742 h 462337"/>
              <a:gd name="connsiteX239" fmla="*/ 9842642 w 12226492"/>
              <a:gd name="connsiteY239" fmla="*/ 143838 h 462337"/>
              <a:gd name="connsiteX240" fmla="*/ 9863191 w 12226492"/>
              <a:gd name="connsiteY240" fmla="*/ 226032 h 462337"/>
              <a:gd name="connsiteX241" fmla="*/ 9894013 w 12226492"/>
              <a:gd name="connsiteY241" fmla="*/ 246580 h 462337"/>
              <a:gd name="connsiteX242" fmla="*/ 9914562 w 12226492"/>
              <a:gd name="connsiteY242" fmla="*/ 267128 h 462337"/>
              <a:gd name="connsiteX243" fmla="*/ 10027577 w 12226492"/>
              <a:gd name="connsiteY243" fmla="*/ 164387 h 462337"/>
              <a:gd name="connsiteX244" fmla="*/ 10058400 w 12226492"/>
              <a:gd name="connsiteY244" fmla="*/ 143838 h 462337"/>
              <a:gd name="connsiteX245" fmla="*/ 10089222 w 12226492"/>
              <a:gd name="connsiteY245" fmla="*/ 133564 h 462337"/>
              <a:gd name="connsiteX246" fmla="*/ 10109771 w 12226492"/>
              <a:gd name="connsiteY246" fmla="*/ 154113 h 462337"/>
              <a:gd name="connsiteX247" fmla="*/ 10140593 w 12226492"/>
              <a:gd name="connsiteY247" fmla="*/ 277403 h 462337"/>
              <a:gd name="connsiteX248" fmla="*/ 10191964 w 12226492"/>
              <a:gd name="connsiteY248" fmla="*/ 226032 h 462337"/>
              <a:gd name="connsiteX249" fmla="*/ 10243335 w 12226492"/>
              <a:gd name="connsiteY249" fmla="*/ 174661 h 462337"/>
              <a:gd name="connsiteX250" fmla="*/ 10315254 w 12226492"/>
              <a:gd name="connsiteY250" fmla="*/ 123290 h 462337"/>
              <a:gd name="connsiteX251" fmla="*/ 10346076 w 12226492"/>
              <a:gd name="connsiteY251" fmla="*/ 113016 h 462337"/>
              <a:gd name="connsiteX252" fmla="*/ 10366624 w 12226492"/>
              <a:gd name="connsiteY252" fmla="*/ 154113 h 462337"/>
              <a:gd name="connsiteX253" fmla="*/ 10376899 w 12226492"/>
              <a:gd name="connsiteY253" fmla="*/ 195209 h 462337"/>
              <a:gd name="connsiteX254" fmla="*/ 10397447 w 12226492"/>
              <a:gd name="connsiteY254" fmla="*/ 226032 h 462337"/>
              <a:gd name="connsiteX255" fmla="*/ 10459092 w 12226492"/>
              <a:gd name="connsiteY255" fmla="*/ 164387 h 462337"/>
              <a:gd name="connsiteX256" fmla="*/ 10489914 w 12226492"/>
              <a:gd name="connsiteY256" fmla="*/ 143838 h 462337"/>
              <a:gd name="connsiteX257" fmla="*/ 10531011 w 12226492"/>
              <a:gd name="connsiteY257" fmla="*/ 133564 h 462337"/>
              <a:gd name="connsiteX258" fmla="*/ 10582382 w 12226492"/>
              <a:gd name="connsiteY258" fmla="*/ 113016 h 462337"/>
              <a:gd name="connsiteX259" fmla="*/ 10613204 w 12226492"/>
              <a:gd name="connsiteY259" fmla="*/ 123290 h 462337"/>
              <a:gd name="connsiteX260" fmla="*/ 10654301 w 12226492"/>
              <a:gd name="connsiteY260" fmla="*/ 164387 h 462337"/>
              <a:gd name="connsiteX261" fmla="*/ 10674849 w 12226492"/>
              <a:gd name="connsiteY261" fmla="*/ 246580 h 462337"/>
              <a:gd name="connsiteX262" fmla="*/ 10705672 w 12226492"/>
              <a:gd name="connsiteY262" fmla="*/ 205483 h 462337"/>
              <a:gd name="connsiteX263" fmla="*/ 10726220 w 12226492"/>
              <a:gd name="connsiteY263" fmla="*/ 164387 h 462337"/>
              <a:gd name="connsiteX264" fmla="*/ 10767317 w 12226492"/>
              <a:gd name="connsiteY264" fmla="*/ 123290 h 462337"/>
              <a:gd name="connsiteX265" fmla="*/ 10787865 w 12226492"/>
              <a:gd name="connsiteY265" fmla="*/ 154113 h 462337"/>
              <a:gd name="connsiteX266" fmla="*/ 10849510 w 12226492"/>
              <a:gd name="connsiteY266" fmla="*/ 256854 h 462337"/>
              <a:gd name="connsiteX267" fmla="*/ 10870058 w 12226492"/>
              <a:gd name="connsiteY267" fmla="*/ 277403 h 462337"/>
              <a:gd name="connsiteX268" fmla="*/ 10911155 w 12226492"/>
              <a:gd name="connsiteY268" fmla="*/ 236306 h 462337"/>
              <a:gd name="connsiteX269" fmla="*/ 10983074 w 12226492"/>
              <a:gd name="connsiteY269" fmla="*/ 195209 h 462337"/>
              <a:gd name="connsiteX270" fmla="*/ 11044719 w 12226492"/>
              <a:gd name="connsiteY270" fmla="*/ 174661 h 462337"/>
              <a:gd name="connsiteX271" fmla="*/ 11065267 w 12226492"/>
              <a:gd name="connsiteY271" fmla="*/ 205483 h 462337"/>
              <a:gd name="connsiteX272" fmla="*/ 11085815 w 12226492"/>
              <a:gd name="connsiteY272" fmla="*/ 287677 h 462337"/>
              <a:gd name="connsiteX273" fmla="*/ 11096090 w 12226492"/>
              <a:gd name="connsiteY273" fmla="*/ 318499 h 462337"/>
              <a:gd name="connsiteX274" fmla="*/ 11147460 w 12226492"/>
              <a:gd name="connsiteY274" fmla="*/ 267128 h 462337"/>
              <a:gd name="connsiteX275" fmla="*/ 11168009 w 12226492"/>
              <a:gd name="connsiteY275" fmla="*/ 246580 h 462337"/>
              <a:gd name="connsiteX276" fmla="*/ 11198831 w 12226492"/>
              <a:gd name="connsiteY276" fmla="*/ 226032 h 462337"/>
              <a:gd name="connsiteX277" fmla="*/ 11219380 w 12226492"/>
              <a:gd name="connsiteY277" fmla="*/ 205483 h 462337"/>
              <a:gd name="connsiteX278" fmla="*/ 11270750 w 12226492"/>
              <a:gd name="connsiteY278" fmla="*/ 174661 h 462337"/>
              <a:gd name="connsiteX279" fmla="*/ 11301573 w 12226492"/>
              <a:gd name="connsiteY279" fmla="*/ 154113 h 462337"/>
              <a:gd name="connsiteX280" fmla="*/ 11373492 w 12226492"/>
              <a:gd name="connsiteY280" fmla="*/ 123290 h 462337"/>
              <a:gd name="connsiteX281" fmla="*/ 11404314 w 12226492"/>
              <a:gd name="connsiteY281" fmla="*/ 133564 h 462337"/>
              <a:gd name="connsiteX282" fmla="*/ 11435137 w 12226492"/>
              <a:gd name="connsiteY282" fmla="*/ 267128 h 462337"/>
              <a:gd name="connsiteX283" fmla="*/ 11476233 w 12226492"/>
              <a:gd name="connsiteY283" fmla="*/ 195209 h 462337"/>
              <a:gd name="connsiteX284" fmla="*/ 11527604 w 12226492"/>
              <a:gd name="connsiteY284" fmla="*/ 143838 h 462337"/>
              <a:gd name="connsiteX285" fmla="*/ 11630346 w 12226492"/>
              <a:gd name="connsiteY285" fmla="*/ 82194 h 462337"/>
              <a:gd name="connsiteX286" fmla="*/ 11661168 w 12226492"/>
              <a:gd name="connsiteY286" fmla="*/ 113016 h 462337"/>
              <a:gd name="connsiteX287" fmla="*/ 11691991 w 12226492"/>
              <a:gd name="connsiteY287" fmla="*/ 184935 h 462337"/>
              <a:gd name="connsiteX288" fmla="*/ 11733087 w 12226492"/>
              <a:gd name="connsiteY288" fmla="*/ 174661 h 462337"/>
              <a:gd name="connsiteX289" fmla="*/ 11815281 w 12226492"/>
              <a:gd name="connsiteY289" fmla="*/ 113016 h 462337"/>
              <a:gd name="connsiteX290" fmla="*/ 11876926 w 12226492"/>
              <a:gd name="connsiteY290" fmla="*/ 82194 h 462337"/>
              <a:gd name="connsiteX291" fmla="*/ 11918022 w 12226492"/>
              <a:gd name="connsiteY291" fmla="*/ 92468 h 462337"/>
              <a:gd name="connsiteX292" fmla="*/ 11948845 w 12226492"/>
              <a:gd name="connsiteY292" fmla="*/ 143838 h 462337"/>
              <a:gd name="connsiteX293" fmla="*/ 11969393 w 12226492"/>
              <a:gd name="connsiteY293" fmla="*/ 164387 h 462337"/>
              <a:gd name="connsiteX294" fmla="*/ 12010490 w 12226492"/>
              <a:gd name="connsiteY294" fmla="*/ 226032 h 462337"/>
              <a:gd name="connsiteX295" fmla="*/ 12051586 w 12226492"/>
              <a:gd name="connsiteY295" fmla="*/ 174661 h 462337"/>
              <a:gd name="connsiteX296" fmla="*/ 12072135 w 12226492"/>
              <a:gd name="connsiteY296" fmla="*/ 154113 h 462337"/>
              <a:gd name="connsiteX297" fmla="*/ 12092683 w 12226492"/>
              <a:gd name="connsiteY297" fmla="*/ 123290 h 462337"/>
              <a:gd name="connsiteX298" fmla="*/ 12123505 w 12226492"/>
              <a:gd name="connsiteY298" fmla="*/ 113016 h 462337"/>
              <a:gd name="connsiteX299" fmla="*/ 12144054 w 12226492"/>
              <a:gd name="connsiteY299" fmla="*/ 154113 h 462337"/>
              <a:gd name="connsiteX300" fmla="*/ 12164602 w 12226492"/>
              <a:gd name="connsiteY300" fmla="*/ 184935 h 462337"/>
              <a:gd name="connsiteX301" fmla="*/ 12174876 w 12226492"/>
              <a:gd name="connsiteY301" fmla="*/ 215758 h 462337"/>
              <a:gd name="connsiteX302" fmla="*/ 12205699 w 12226492"/>
              <a:gd name="connsiteY302" fmla="*/ 236306 h 462337"/>
              <a:gd name="connsiteX303" fmla="*/ 12215973 w 12226492"/>
              <a:gd name="connsiteY303" fmla="*/ 390418 h 462337"/>
              <a:gd name="connsiteX304" fmla="*/ 12226247 w 12226492"/>
              <a:gd name="connsiteY304" fmla="*/ 431515 h 462337"/>
              <a:gd name="connsiteX305" fmla="*/ 12205699 w 12226492"/>
              <a:gd name="connsiteY305" fmla="*/ 462337 h 462337"/>
              <a:gd name="connsiteX306" fmla="*/ 12195424 w 12226492"/>
              <a:gd name="connsiteY306" fmla="*/ 431515 h 462337"/>
              <a:gd name="connsiteX307" fmla="*/ 12113231 w 12226492"/>
              <a:gd name="connsiteY307" fmla="*/ 410967 h 462337"/>
              <a:gd name="connsiteX308" fmla="*/ 11548153 w 12226492"/>
              <a:gd name="connsiteY308" fmla="*/ 431515 h 462337"/>
              <a:gd name="connsiteX309" fmla="*/ 11476233 w 12226492"/>
              <a:gd name="connsiteY309" fmla="*/ 421241 h 462337"/>
              <a:gd name="connsiteX310" fmla="*/ 11291299 w 12226492"/>
              <a:gd name="connsiteY310" fmla="*/ 410967 h 462337"/>
              <a:gd name="connsiteX311" fmla="*/ 10510463 w 12226492"/>
              <a:gd name="connsiteY311" fmla="*/ 421241 h 462337"/>
              <a:gd name="connsiteX312" fmla="*/ 10078948 w 12226492"/>
              <a:gd name="connsiteY312" fmla="*/ 400692 h 462337"/>
              <a:gd name="connsiteX313" fmla="*/ 9020710 w 12226492"/>
              <a:gd name="connsiteY313" fmla="*/ 410967 h 462337"/>
              <a:gd name="connsiteX314" fmla="*/ 8373438 w 12226492"/>
              <a:gd name="connsiteY314" fmla="*/ 410967 h 462337"/>
              <a:gd name="connsiteX315" fmla="*/ 7941923 w 12226492"/>
              <a:gd name="connsiteY315" fmla="*/ 421241 h 462337"/>
              <a:gd name="connsiteX316" fmla="*/ 7787811 w 12226492"/>
              <a:gd name="connsiteY316" fmla="*/ 410967 h 462337"/>
              <a:gd name="connsiteX317" fmla="*/ 7613150 w 12226492"/>
              <a:gd name="connsiteY317" fmla="*/ 400692 h 462337"/>
              <a:gd name="connsiteX318" fmla="*/ 7294651 w 12226492"/>
              <a:gd name="connsiteY318" fmla="*/ 390418 h 462337"/>
              <a:gd name="connsiteX319" fmla="*/ 7263829 w 12226492"/>
              <a:gd name="connsiteY319" fmla="*/ 400692 h 462337"/>
              <a:gd name="connsiteX320" fmla="*/ 7202184 w 12226492"/>
              <a:gd name="connsiteY320" fmla="*/ 410967 h 462337"/>
              <a:gd name="connsiteX321" fmla="*/ 7161087 w 12226492"/>
              <a:gd name="connsiteY321" fmla="*/ 421241 h 462337"/>
              <a:gd name="connsiteX322" fmla="*/ 7037797 w 12226492"/>
              <a:gd name="connsiteY322" fmla="*/ 400692 h 462337"/>
              <a:gd name="connsiteX323" fmla="*/ 6945330 w 12226492"/>
              <a:gd name="connsiteY323" fmla="*/ 380144 h 462337"/>
              <a:gd name="connsiteX324" fmla="*/ 6411074 w 12226492"/>
              <a:gd name="connsiteY324" fmla="*/ 369870 h 462337"/>
              <a:gd name="connsiteX325" fmla="*/ 6113123 w 12226492"/>
              <a:gd name="connsiteY325" fmla="*/ 359596 h 462337"/>
              <a:gd name="connsiteX326" fmla="*/ 5250094 w 12226492"/>
              <a:gd name="connsiteY326" fmla="*/ 380144 h 462337"/>
              <a:gd name="connsiteX327" fmla="*/ 5044611 w 12226492"/>
              <a:gd name="connsiteY327" fmla="*/ 390418 h 462337"/>
              <a:gd name="connsiteX328" fmla="*/ 4253501 w 12226492"/>
              <a:gd name="connsiteY328" fmla="*/ 390418 h 462337"/>
              <a:gd name="connsiteX329" fmla="*/ 4222678 w 12226492"/>
              <a:gd name="connsiteY329" fmla="*/ 380144 h 462337"/>
              <a:gd name="connsiteX330" fmla="*/ 3893905 w 12226492"/>
              <a:gd name="connsiteY330" fmla="*/ 369870 h 462337"/>
              <a:gd name="connsiteX331" fmla="*/ 3832260 w 12226492"/>
              <a:gd name="connsiteY331" fmla="*/ 380144 h 462337"/>
              <a:gd name="connsiteX332" fmla="*/ 3842535 w 12226492"/>
              <a:gd name="connsiteY332" fmla="*/ 410967 h 462337"/>
              <a:gd name="connsiteX333" fmla="*/ 3637051 w 12226492"/>
              <a:gd name="connsiteY333" fmla="*/ 380144 h 462337"/>
              <a:gd name="connsiteX334" fmla="*/ 3565132 w 12226492"/>
              <a:gd name="connsiteY334" fmla="*/ 369870 h 462337"/>
              <a:gd name="connsiteX335" fmla="*/ 3236359 w 12226492"/>
              <a:gd name="connsiteY335" fmla="*/ 349322 h 462337"/>
              <a:gd name="connsiteX336" fmla="*/ 3020602 w 12226492"/>
              <a:gd name="connsiteY336" fmla="*/ 359596 h 462337"/>
              <a:gd name="connsiteX337" fmla="*/ 2907586 w 12226492"/>
              <a:gd name="connsiteY337" fmla="*/ 369870 h 462337"/>
              <a:gd name="connsiteX338" fmla="*/ 2517168 w 12226492"/>
              <a:gd name="connsiteY338" fmla="*/ 359596 h 462337"/>
              <a:gd name="connsiteX339" fmla="*/ 1890445 w 12226492"/>
              <a:gd name="connsiteY339" fmla="*/ 369870 h 462337"/>
              <a:gd name="connsiteX340" fmla="*/ 1438382 w 12226492"/>
              <a:gd name="connsiteY340" fmla="*/ 369870 h 462337"/>
              <a:gd name="connsiteX341" fmla="*/ 1376737 w 12226492"/>
              <a:gd name="connsiteY341" fmla="*/ 359596 h 462337"/>
              <a:gd name="connsiteX342" fmla="*/ 1243173 w 12226492"/>
              <a:gd name="connsiteY342" fmla="*/ 339047 h 462337"/>
              <a:gd name="connsiteX343" fmla="*/ 1202076 w 12226492"/>
              <a:gd name="connsiteY343" fmla="*/ 318499 h 462337"/>
              <a:gd name="connsiteX344" fmla="*/ 1017141 w 12226492"/>
              <a:gd name="connsiteY344" fmla="*/ 328773 h 462337"/>
              <a:gd name="connsiteX345" fmla="*/ 924674 w 12226492"/>
              <a:gd name="connsiteY345" fmla="*/ 359596 h 462337"/>
              <a:gd name="connsiteX346" fmla="*/ 883577 w 12226492"/>
              <a:gd name="connsiteY346" fmla="*/ 369870 h 462337"/>
              <a:gd name="connsiteX347" fmla="*/ 832206 w 12226492"/>
              <a:gd name="connsiteY347" fmla="*/ 390418 h 462337"/>
              <a:gd name="connsiteX348" fmla="*/ 801384 w 12226492"/>
              <a:gd name="connsiteY348" fmla="*/ 400692 h 462337"/>
              <a:gd name="connsiteX349" fmla="*/ 606175 w 12226492"/>
              <a:gd name="connsiteY349" fmla="*/ 380144 h 462337"/>
              <a:gd name="connsiteX350" fmla="*/ 534256 w 12226492"/>
              <a:gd name="connsiteY350" fmla="*/ 359596 h 462337"/>
              <a:gd name="connsiteX351" fmla="*/ 0 w 12226492"/>
              <a:gd name="connsiteY351" fmla="*/ 318499 h 462337"/>
              <a:gd name="connsiteX352" fmla="*/ 30822 w 12226492"/>
              <a:gd name="connsiteY352" fmla="*/ 215758 h 462337"/>
              <a:gd name="connsiteX353" fmla="*/ 41096 w 12226492"/>
              <a:gd name="connsiteY353" fmla="*/ 184935 h 462337"/>
              <a:gd name="connsiteX354" fmla="*/ 41096 w 12226492"/>
              <a:gd name="connsiteY354" fmla="*/ 154113 h 462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</a:cxnLst>
            <a:rect l="l" t="t" r="r" b="b"/>
            <a:pathLst>
              <a:path w="12226492" h="462337">
                <a:moveTo>
                  <a:pt x="92467" y="184935"/>
                </a:moveTo>
                <a:cubicBezTo>
                  <a:pt x="116440" y="171236"/>
                  <a:pt x="137311" y="149253"/>
                  <a:pt x="164386" y="143838"/>
                </a:cubicBezTo>
                <a:cubicBezTo>
                  <a:pt x="186356" y="139444"/>
                  <a:pt x="207486" y="185904"/>
                  <a:pt x="215757" y="195209"/>
                </a:cubicBezTo>
                <a:cubicBezTo>
                  <a:pt x="235063" y="216929"/>
                  <a:pt x="277402" y="256854"/>
                  <a:pt x="277402" y="256854"/>
                </a:cubicBezTo>
                <a:cubicBezTo>
                  <a:pt x="287676" y="253429"/>
                  <a:pt x="299411" y="252875"/>
                  <a:pt x="308224" y="246580"/>
                </a:cubicBezTo>
                <a:cubicBezTo>
                  <a:pt x="323989" y="235319"/>
                  <a:pt x="330942" y="211609"/>
                  <a:pt x="349321" y="205483"/>
                </a:cubicBezTo>
                <a:cubicBezTo>
                  <a:pt x="359595" y="202058"/>
                  <a:pt x="369731" y="198184"/>
                  <a:pt x="380144" y="195209"/>
                </a:cubicBezTo>
                <a:cubicBezTo>
                  <a:pt x="406209" y="187762"/>
                  <a:pt x="427432" y="185217"/>
                  <a:pt x="452063" y="174661"/>
                </a:cubicBezTo>
                <a:cubicBezTo>
                  <a:pt x="540947" y="136568"/>
                  <a:pt x="451687" y="167938"/>
                  <a:pt x="523982" y="143838"/>
                </a:cubicBezTo>
                <a:cubicBezTo>
                  <a:pt x="528638" y="162462"/>
                  <a:pt x="546466" y="238243"/>
                  <a:pt x="554804" y="246580"/>
                </a:cubicBezTo>
                <a:cubicBezTo>
                  <a:pt x="561654" y="253429"/>
                  <a:pt x="569302" y="259564"/>
                  <a:pt x="575353" y="267128"/>
                </a:cubicBezTo>
                <a:cubicBezTo>
                  <a:pt x="583067" y="276770"/>
                  <a:pt x="586259" y="290237"/>
                  <a:pt x="595901" y="297951"/>
                </a:cubicBezTo>
                <a:cubicBezTo>
                  <a:pt x="604358" y="304716"/>
                  <a:pt x="616449" y="304800"/>
                  <a:pt x="626723" y="308225"/>
                </a:cubicBezTo>
                <a:cubicBezTo>
                  <a:pt x="750189" y="184759"/>
                  <a:pt x="604766" y="324808"/>
                  <a:pt x="698642" y="246580"/>
                </a:cubicBezTo>
                <a:cubicBezTo>
                  <a:pt x="709804" y="237278"/>
                  <a:pt x="717642" y="224203"/>
                  <a:pt x="729465" y="215758"/>
                </a:cubicBezTo>
                <a:cubicBezTo>
                  <a:pt x="741928" y="206856"/>
                  <a:pt x="757574" y="203327"/>
                  <a:pt x="770562" y="195209"/>
                </a:cubicBezTo>
                <a:cubicBezTo>
                  <a:pt x="805709" y="173242"/>
                  <a:pt x="814462" y="161583"/>
                  <a:pt x="842481" y="133564"/>
                </a:cubicBezTo>
                <a:cubicBezTo>
                  <a:pt x="852755" y="136989"/>
                  <a:pt x="865645" y="136180"/>
                  <a:pt x="873303" y="143838"/>
                </a:cubicBezTo>
                <a:cubicBezTo>
                  <a:pt x="880961" y="151496"/>
                  <a:pt x="878734" y="164974"/>
                  <a:pt x="883577" y="174661"/>
                </a:cubicBezTo>
                <a:cubicBezTo>
                  <a:pt x="889575" y="186657"/>
                  <a:pt x="911025" y="217842"/>
                  <a:pt x="924674" y="226032"/>
                </a:cubicBezTo>
                <a:cubicBezTo>
                  <a:pt x="933960" y="231604"/>
                  <a:pt x="945222" y="232881"/>
                  <a:pt x="955496" y="236306"/>
                </a:cubicBezTo>
                <a:cubicBezTo>
                  <a:pt x="965770" y="232881"/>
                  <a:pt x="976632" y="230875"/>
                  <a:pt x="986319" y="226032"/>
                </a:cubicBezTo>
                <a:cubicBezTo>
                  <a:pt x="1065986" y="186198"/>
                  <a:pt x="970489" y="221033"/>
                  <a:pt x="1047964" y="195209"/>
                </a:cubicBezTo>
                <a:cubicBezTo>
                  <a:pt x="1058238" y="188360"/>
                  <a:pt x="1066438" y="174661"/>
                  <a:pt x="1078786" y="174661"/>
                </a:cubicBezTo>
                <a:cubicBezTo>
                  <a:pt x="1088473" y="174661"/>
                  <a:pt x="1093284" y="187645"/>
                  <a:pt x="1099335" y="195209"/>
                </a:cubicBezTo>
                <a:cubicBezTo>
                  <a:pt x="1141368" y="247750"/>
                  <a:pt x="1098250" y="203856"/>
                  <a:pt x="1140431" y="267128"/>
                </a:cubicBezTo>
                <a:cubicBezTo>
                  <a:pt x="1145804" y="275188"/>
                  <a:pt x="1154130" y="280827"/>
                  <a:pt x="1160980" y="287677"/>
                </a:cubicBezTo>
                <a:cubicBezTo>
                  <a:pt x="1184664" y="283730"/>
                  <a:pt x="1228151" y="279776"/>
                  <a:pt x="1253447" y="267128"/>
                </a:cubicBezTo>
                <a:cubicBezTo>
                  <a:pt x="1350495" y="218604"/>
                  <a:pt x="1266138" y="249199"/>
                  <a:pt x="1335640" y="226032"/>
                </a:cubicBezTo>
                <a:cubicBezTo>
                  <a:pt x="1342490" y="219182"/>
                  <a:pt x="1349339" y="198633"/>
                  <a:pt x="1356189" y="205483"/>
                </a:cubicBezTo>
                <a:cubicBezTo>
                  <a:pt x="1373454" y="222748"/>
                  <a:pt x="1376535" y="283781"/>
                  <a:pt x="1387011" y="308225"/>
                </a:cubicBezTo>
                <a:cubicBezTo>
                  <a:pt x="1391875" y="319574"/>
                  <a:pt x="1400710" y="328773"/>
                  <a:pt x="1407559" y="339047"/>
                </a:cubicBezTo>
                <a:cubicBezTo>
                  <a:pt x="1495895" y="280158"/>
                  <a:pt x="1384130" y="350761"/>
                  <a:pt x="1469204" y="308225"/>
                </a:cubicBezTo>
                <a:cubicBezTo>
                  <a:pt x="1480249" y="302703"/>
                  <a:pt x="1488982" y="293199"/>
                  <a:pt x="1500027" y="287677"/>
                </a:cubicBezTo>
                <a:cubicBezTo>
                  <a:pt x="1509713" y="282834"/>
                  <a:pt x="1520895" y="281669"/>
                  <a:pt x="1530849" y="277403"/>
                </a:cubicBezTo>
                <a:cubicBezTo>
                  <a:pt x="1544927" y="271370"/>
                  <a:pt x="1557605" y="262232"/>
                  <a:pt x="1571946" y="256854"/>
                </a:cubicBezTo>
                <a:cubicBezTo>
                  <a:pt x="1683867" y="214883"/>
                  <a:pt x="1539707" y="283247"/>
                  <a:pt x="1654139" y="226032"/>
                </a:cubicBezTo>
                <a:cubicBezTo>
                  <a:pt x="1704200" y="301124"/>
                  <a:pt x="1643095" y="206705"/>
                  <a:pt x="1695236" y="297951"/>
                </a:cubicBezTo>
                <a:cubicBezTo>
                  <a:pt x="1701362" y="308672"/>
                  <a:pt x="1708935" y="318499"/>
                  <a:pt x="1715784" y="328773"/>
                </a:cubicBezTo>
                <a:cubicBezTo>
                  <a:pt x="1728953" y="325481"/>
                  <a:pt x="1772962" y="315595"/>
                  <a:pt x="1787703" y="308225"/>
                </a:cubicBezTo>
                <a:cubicBezTo>
                  <a:pt x="1867370" y="268392"/>
                  <a:pt x="1771877" y="303227"/>
                  <a:pt x="1849348" y="277403"/>
                </a:cubicBezTo>
                <a:cubicBezTo>
                  <a:pt x="1856197" y="270553"/>
                  <a:pt x="1864523" y="264914"/>
                  <a:pt x="1869896" y="256854"/>
                </a:cubicBezTo>
                <a:cubicBezTo>
                  <a:pt x="1886008" y="232686"/>
                  <a:pt x="1889979" y="205949"/>
                  <a:pt x="1910993" y="184935"/>
                </a:cubicBezTo>
                <a:cubicBezTo>
                  <a:pt x="1919724" y="176204"/>
                  <a:pt x="1932173" y="172101"/>
                  <a:pt x="1941815" y="164387"/>
                </a:cubicBezTo>
                <a:cubicBezTo>
                  <a:pt x="1949379" y="158336"/>
                  <a:pt x="1955514" y="150688"/>
                  <a:pt x="1962364" y="143838"/>
                </a:cubicBezTo>
                <a:cubicBezTo>
                  <a:pt x="1981475" y="162950"/>
                  <a:pt x="1990500" y="169289"/>
                  <a:pt x="2003460" y="195209"/>
                </a:cubicBezTo>
                <a:cubicBezTo>
                  <a:pt x="2011708" y="211705"/>
                  <a:pt x="2015761" y="230084"/>
                  <a:pt x="2024009" y="246580"/>
                </a:cubicBezTo>
                <a:cubicBezTo>
                  <a:pt x="2029531" y="257624"/>
                  <a:pt x="2039035" y="266358"/>
                  <a:pt x="2044557" y="277403"/>
                </a:cubicBezTo>
                <a:cubicBezTo>
                  <a:pt x="2087086" y="362463"/>
                  <a:pt x="2016498" y="250729"/>
                  <a:pt x="2075380" y="339047"/>
                </a:cubicBezTo>
                <a:cubicBezTo>
                  <a:pt x="2089079" y="328773"/>
                  <a:pt x="2101609" y="316720"/>
                  <a:pt x="2116476" y="308225"/>
                </a:cubicBezTo>
                <a:cubicBezTo>
                  <a:pt x="2125879" y="302852"/>
                  <a:pt x="2138288" y="303958"/>
                  <a:pt x="2147299" y="297951"/>
                </a:cubicBezTo>
                <a:cubicBezTo>
                  <a:pt x="2159389" y="289891"/>
                  <a:pt x="2166497" y="275846"/>
                  <a:pt x="2178121" y="267128"/>
                </a:cubicBezTo>
                <a:cubicBezTo>
                  <a:pt x="2194096" y="255146"/>
                  <a:pt x="2212485" y="246772"/>
                  <a:pt x="2229492" y="236306"/>
                </a:cubicBezTo>
                <a:lnTo>
                  <a:pt x="2311685" y="184935"/>
                </a:lnTo>
                <a:cubicBezTo>
                  <a:pt x="2328692" y="174469"/>
                  <a:pt x="2345195" y="163044"/>
                  <a:pt x="2363056" y="154113"/>
                </a:cubicBezTo>
                <a:lnTo>
                  <a:pt x="2404153" y="133564"/>
                </a:lnTo>
                <a:cubicBezTo>
                  <a:pt x="2407578" y="154112"/>
                  <a:pt x="2411259" y="174619"/>
                  <a:pt x="2414427" y="195209"/>
                </a:cubicBezTo>
                <a:cubicBezTo>
                  <a:pt x="2418109" y="219144"/>
                  <a:pt x="2419952" y="243382"/>
                  <a:pt x="2424701" y="267128"/>
                </a:cubicBezTo>
                <a:cubicBezTo>
                  <a:pt x="2426825" y="277748"/>
                  <a:pt x="2431550" y="287677"/>
                  <a:pt x="2434975" y="297951"/>
                </a:cubicBezTo>
                <a:cubicBezTo>
                  <a:pt x="2445249" y="294526"/>
                  <a:pt x="2456786" y="293684"/>
                  <a:pt x="2465797" y="287677"/>
                </a:cubicBezTo>
                <a:cubicBezTo>
                  <a:pt x="2498287" y="266017"/>
                  <a:pt x="2525776" y="237419"/>
                  <a:pt x="2558265" y="215758"/>
                </a:cubicBezTo>
                <a:lnTo>
                  <a:pt x="2589087" y="195209"/>
                </a:lnTo>
                <a:cubicBezTo>
                  <a:pt x="2595937" y="202059"/>
                  <a:pt x="2605304" y="207094"/>
                  <a:pt x="2609636" y="215758"/>
                </a:cubicBezTo>
                <a:cubicBezTo>
                  <a:pt x="2619323" y="235131"/>
                  <a:pt x="2609636" y="270554"/>
                  <a:pt x="2630184" y="277403"/>
                </a:cubicBezTo>
                <a:lnTo>
                  <a:pt x="2661006" y="287677"/>
                </a:lnTo>
                <a:cubicBezTo>
                  <a:pt x="2716046" y="246397"/>
                  <a:pt x="2696907" y="255692"/>
                  <a:pt x="2774022" y="226032"/>
                </a:cubicBezTo>
                <a:cubicBezTo>
                  <a:pt x="2794238" y="218257"/>
                  <a:pt x="2835667" y="205483"/>
                  <a:pt x="2835667" y="205483"/>
                </a:cubicBezTo>
                <a:cubicBezTo>
                  <a:pt x="2864040" y="248045"/>
                  <a:pt x="2855220" y="230228"/>
                  <a:pt x="2876764" y="287677"/>
                </a:cubicBezTo>
                <a:cubicBezTo>
                  <a:pt x="2880567" y="297817"/>
                  <a:pt x="2881665" y="309096"/>
                  <a:pt x="2887038" y="318499"/>
                </a:cubicBezTo>
                <a:cubicBezTo>
                  <a:pt x="2895534" y="333366"/>
                  <a:pt x="2907586" y="345897"/>
                  <a:pt x="2917860" y="359596"/>
                </a:cubicBezTo>
                <a:cubicBezTo>
                  <a:pt x="2928134" y="356171"/>
                  <a:pt x="2940134" y="355971"/>
                  <a:pt x="2948683" y="349322"/>
                </a:cubicBezTo>
                <a:cubicBezTo>
                  <a:pt x="2971621" y="331481"/>
                  <a:pt x="2989780" y="308225"/>
                  <a:pt x="3010328" y="287677"/>
                </a:cubicBezTo>
                <a:cubicBezTo>
                  <a:pt x="3020602" y="277403"/>
                  <a:pt x="3027366" y="261449"/>
                  <a:pt x="3041150" y="256854"/>
                </a:cubicBezTo>
                <a:lnTo>
                  <a:pt x="3071973" y="246580"/>
                </a:lnTo>
                <a:cubicBezTo>
                  <a:pt x="3094860" y="261838"/>
                  <a:pt x="3106612" y="266762"/>
                  <a:pt x="3123344" y="287677"/>
                </a:cubicBezTo>
                <a:cubicBezTo>
                  <a:pt x="3131058" y="297319"/>
                  <a:pt x="3137043" y="308225"/>
                  <a:pt x="3143892" y="318499"/>
                </a:cubicBezTo>
                <a:cubicBezTo>
                  <a:pt x="3208350" y="297013"/>
                  <a:pt x="3140717" y="326055"/>
                  <a:pt x="3205537" y="267128"/>
                </a:cubicBezTo>
                <a:cubicBezTo>
                  <a:pt x="3246239" y="230127"/>
                  <a:pt x="3316127" y="182318"/>
                  <a:pt x="3369923" y="164387"/>
                </a:cubicBezTo>
                <a:lnTo>
                  <a:pt x="3400746" y="154113"/>
                </a:lnTo>
                <a:cubicBezTo>
                  <a:pt x="3407595" y="164387"/>
                  <a:pt x="3409421" y="181543"/>
                  <a:pt x="3421294" y="184935"/>
                </a:cubicBezTo>
                <a:cubicBezTo>
                  <a:pt x="3452399" y="193822"/>
                  <a:pt x="3481026" y="169087"/>
                  <a:pt x="3503487" y="154113"/>
                </a:cubicBezTo>
                <a:cubicBezTo>
                  <a:pt x="3506912" y="167812"/>
                  <a:pt x="3500063" y="191784"/>
                  <a:pt x="3513762" y="195209"/>
                </a:cubicBezTo>
                <a:cubicBezTo>
                  <a:pt x="3527858" y="198733"/>
                  <a:pt x="3532960" y="173105"/>
                  <a:pt x="3544584" y="164387"/>
                </a:cubicBezTo>
                <a:cubicBezTo>
                  <a:pt x="3570387" y="145034"/>
                  <a:pt x="3607775" y="127654"/>
                  <a:pt x="3637051" y="113016"/>
                </a:cubicBezTo>
                <a:cubicBezTo>
                  <a:pt x="3643901" y="123290"/>
                  <a:pt x="3655178" y="131730"/>
                  <a:pt x="3657600" y="143838"/>
                </a:cubicBezTo>
                <a:cubicBezTo>
                  <a:pt x="3683439" y="273032"/>
                  <a:pt x="3624900" y="281453"/>
                  <a:pt x="3698696" y="256854"/>
                </a:cubicBezTo>
                <a:cubicBezTo>
                  <a:pt x="3719244" y="236306"/>
                  <a:pt x="3736162" y="211328"/>
                  <a:pt x="3760341" y="195209"/>
                </a:cubicBezTo>
                <a:lnTo>
                  <a:pt x="3821986" y="154113"/>
                </a:lnTo>
                <a:cubicBezTo>
                  <a:pt x="3828836" y="160962"/>
                  <a:pt x="3839134" y="165591"/>
                  <a:pt x="3842535" y="174661"/>
                </a:cubicBezTo>
                <a:cubicBezTo>
                  <a:pt x="3849850" y="194166"/>
                  <a:pt x="3836542" y="223292"/>
                  <a:pt x="3852809" y="236306"/>
                </a:cubicBezTo>
                <a:cubicBezTo>
                  <a:pt x="3864768" y="245874"/>
                  <a:pt x="3880772" y="223638"/>
                  <a:pt x="3893905" y="215758"/>
                </a:cubicBezTo>
                <a:cubicBezTo>
                  <a:pt x="3915082" y="203052"/>
                  <a:pt x="3935002" y="188360"/>
                  <a:pt x="3955550" y="174661"/>
                </a:cubicBezTo>
                <a:lnTo>
                  <a:pt x="3986373" y="154113"/>
                </a:lnTo>
                <a:cubicBezTo>
                  <a:pt x="3997513" y="176392"/>
                  <a:pt x="4012156" y="200835"/>
                  <a:pt x="4017195" y="226032"/>
                </a:cubicBezTo>
                <a:cubicBezTo>
                  <a:pt x="4021944" y="249778"/>
                  <a:pt x="4024044" y="273978"/>
                  <a:pt x="4027469" y="297951"/>
                </a:cubicBezTo>
                <a:cubicBezTo>
                  <a:pt x="4037743" y="284252"/>
                  <a:pt x="4046184" y="268962"/>
                  <a:pt x="4058292" y="256854"/>
                </a:cubicBezTo>
                <a:cubicBezTo>
                  <a:pt x="4070400" y="244746"/>
                  <a:pt x="4086234" y="236994"/>
                  <a:pt x="4099389" y="226032"/>
                </a:cubicBezTo>
                <a:cubicBezTo>
                  <a:pt x="4157955" y="177227"/>
                  <a:pt x="4074545" y="235744"/>
                  <a:pt x="4150759" y="184935"/>
                </a:cubicBezTo>
                <a:cubicBezTo>
                  <a:pt x="4154184" y="198634"/>
                  <a:pt x="4157970" y="212248"/>
                  <a:pt x="4161033" y="226032"/>
                </a:cubicBezTo>
                <a:cubicBezTo>
                  <a:pt x="4164821" y="243079"/>
                  <a:pt x="4155094" y="270918"/>
                  <a:pt x="4171308" y="277403"/>
                </a:cubicBezTo>
                <a:cubicBezTo>
                  <a:pt x="4184541" y="282696"/>
                  <a:pt x="4220441" y="234969"/>
                  <a:pt x="4232953" y="226032"/>
                </a:cubicBezTo>
                <a:cubicBezTo>
                  <a:pt x="4249203" y="214425"/>
                  <a:pt x="4268982" y="207993"/>
                  <a:pt x="4284323" y="195209"/>
                </a:cubicBezTo>
                <a:cubicBezTo>
                  <a:pt x="4373244" y="121108"/>
                  <a:pt x="4323130" y="134545"/>
                  <a:pt x="4397339" y="102742"/>
                </a:cubicBezTo>
                <a:cubicBezTo>
                  <a:pt x="4407293" y="98476"/>
                  <a:pt x="4417888" y="95893"/>
                  <a:pt x="4428162" y="92468"/>
                </a:cubicBezTo>
                <a:cubicBezTo>
                  <a:pt x="4431587" y="143839"/>
                  <a:pt x="4417132" y="199710"/>
                  <a:pt x="4438436" y="246580"/>
                </a:cubicBezTo>
                <a:cubicBezTo>
                  <a:pt x="4446453" y="264217"/>
                  <a:pt x="4464649" y="217885"/>
                  <a:pt x="4479532" y="205483"/>
                </a:cubicBezTo>
                <a:cubicBezTo>
                  <a:pt x="4505842" y="183558"/>
                  <a:pt x="4534328" y="164386"/>
                  <a:pt x="4561726" y="143838"/>
                </a:cubicBezTo>
                <a:cubicBezTo>
                  <a:pt x="4611487" y="106518"/>
                  <a:pt x="4586577" y="118431"/>
                  <a:pt x="4633645" y="102742"/>
                </a:cubicBezTo>
                <a:cubicBezTo>
                  <a:pt x="4640494" y="113016"/>
                  <a:pt x="4651198" y="121585"/>
                  <a:pt x="4654193" y="133564"/>
                </a:cubicBezTo>
                <a:cubicBezTo>
                  <a:pt x="4661714" y="163650"/>
                  <a:pt x="4647264" y="200228"/>
                  <a:pt x="4664467" y="226032"/>
                </a:cubicBezTo>
                <a:cubicBezTo>
                  <a:pt x="4672527" y="238122"/>
                  <a:pt x="4683200" y="203269"/>
                  <a:pt x="4695290" y="195209"/>
                </a:cubicBezTo>
                <a:cubicBezTo>
                  <a:pt x="4704301" y="189202"/>
                  <a:pt x="4715838" y="188360"/>
                  <a:pt x="4726112" y="184935"/>
                </a:cubicBezTo>
                <a:cubicBezTo>
                  <a:pt x="4732961" y="198634"/>
                  <a:pt x="4740627" y="211955"/>
                  <a:pt x="4746660" y="226032"/>
                </a:cubicBezTo>
                <a:cubicBezTo>
                  <a:pt x="4750926" y="235986"/>
                  <a:pt x="4746105" y="256854"/>
                  <a:pt x="4756935" y="256854"/>
                </a:cubicBezTo>
                <a:cubicBezTo>
                  <a:pt x="4771465" y="256854"/>
                  <a:pt x="4776822" y="235600"/>
                  <a:pt x="4787757" y="226032"/>
                </a:cubicBezTo>
                <a:cubicBezTo>
                  <a:pt x="4804260" y="211592"/>
                  <a:pt x="4821585" y="198092"/>
                  <a:pt x="4839128" y="184935"/>
                </a:cubicBezTo>
                <a:cubicBezTo>
                  <a:pt x="4849006" y="177526"/>
                  <a:pt x="4860308" y="172101"/>
                  <a:pt x="4869950" y="164387"/>
                </a:cubicBezTo>
                <a:cubicBezTo>
                  <a:pt x="4910245" y="132151"/>
                  <a:pt x="4867795" y="151406"/>
                  <a:pt x="4921321" y="133564"/>
                </a:cubicBezTo>
                <a:cubicBezTo>
                  <a:pt x="4924746" y="147263"/>
                  <a:pt x="4918965" y="168346"/>
                  <a:pt x="4931595" y="174661"/>
                </a:cubicBezTo>
                <a:cubicBezTo>
                  <a:pt x="4942639" y="180183"/>
                  <a:pt x="4951578" y="160026"/>
                  <a:pt x="4962418" y="154113"/>
                </a:cubicBezTo>
                <a:cubicBezTo>
                  <a:pt x="5034612" y="114735"/>
                  <a:pt x="5022511" y="120383"/>
                  <a:pt x="5075433" y="102742"/>
                </a:cubicBezTo>
                <a:cubicBezTo>
                  <a:pt x="5078858" y="147263"/>
                  <a:pt x="5070448" y="194342"/>
                  <a:pt x="5085708" y="236306"/>
                </a:cubicBezTo>
                <a:cubicBezTo>
                  <a:pt x="5089928" y="247910"/>
                  <a:pt x="5106888" y="223472"/>
                  <a:pt x="5116530" y="215758"/>
                </a:cubicBezTo>
                <a:cubicBezTo>
                  <a:pt x="5156825" y="183521"/>
                  <a:pt x="5114372" y="202777"/>
                  <a:pt x="5167901" y="184935"/>
                </a:cubicBezTo>
                <a:cubicBezTo>
                  <a:pt x="5198855" y="164299"/>
                  <a:pt x="5203323" y="159480"/>
                  <a:pt x="5239820" y="143838"/>
                </a:cubicBezTo>
                <a:cubicBezTo>
                  <a:pt x="5299375" y="118314"/>
                  <a:pt x="5242227" y="152507"/>
                  <a:pt x="5301465" y="113016"/>
                </a:cubicBezTo>
                <a:cubicBezTo>
                  <a:pt x="5304890" y="147263"/>
                  <a:pt x="5299654" y="183531"/>
                  <a:pt x="5311739" y="215758"/>
                </a:cubicBezTo>
                <a:cubicBezTo>
                  <a:pt x="5315140" y="224828"/>
                  <a:pt x="5324723" y="201260"/>
                  <a:pt x="5332287" y="195209"/>
                </a:cubicBezTo>
                <a:cubicBezTo>
                  <a:pt x="5341929" y="187495"/>
                  <a:pt x="5353624" y="182566"/>
                  <a:pt x="5363110" y="174661"/>
                </a:cubicBezTo>
                <a:cubicBezTo>
                  <a:pt x="5459681" y="94185"/>
                  <a:pt x="5299771" y="206611"/>
                  <a:pt x="5455577" y="102742"/>
                </a:cubicBezTo>
                <a:lnTo>
                  <a:pt x="5486400" y="82194"/>
                </a:lnTo>
                <a:cubicBezTo>
                  <a:pt x="5493249" y="92468"/>
                  <a:pt x="5503400" y="101189"/>
                  <a:pt x="5506948" y="113016"/>
                </a:cubicBezTo>
                <a:cubicBezTo>
                  <a:pt x="5513906" y="136211"/>
                  <a:pt x="5504763" y="164170"/>
                  <a:pt x="5517222" y="184935"/>
                </a:cubicBezTo>
                <a:cubicBezTo>
                  <a:pt x="5522206" y="193241"/>
                  <a:pt x="5530330" y="170588"/>
                  <a:pt x="5537771" y="164387"/>
                </a:cubicBezTo>
                <a:cubicBezTo>
                  <a:pt x="5550926" y="153425"/>
                  <a:pt x="5564933" y="143517"/>
                  <a:pt x="5578867" y="133564"/>
                </a:cubicBezTo>
                <a:cubicBezTo>
                  <a:pt x="5588915" y="126387"/>
                  <a:pt x="5598850" y="118929"/>
                  <a:pt x="5609690" y="113016"/>
                </a:cubicBezTo>
                <a:cubicBezTo>
                  <a:pt x="5636581" y="98348"/>
                  <a:pt x="5691883" y="71919"/>
                  <a:pt x="5691883" y="71919"/>
                </a:cubicBezTo>
                <a:cubicBezTo>
                  <a:pt x="5695308" y="82193"/>
                  <a:pt x="5700726" y="92007"/>
                  <a:pt x="5702157" y="102742"/>
                </a:cubicBezTo>
                <a:cubicBezTo>
                  <a:pt x="5707607" y="143619"/>
                  <a:pt x="5695682" y="188347"/>
                  <a:pt x="5712431" y="226032"/>
                </a:cubicBezTo>
                <a:cubicBezTo>
                  <a:pt x="5718332" y="239310"/>
                  <a:pt x="5731785" y="204130"/>
                  <a:pt x="5743254" y="195209"/>
                </a:cubicBezTo>
                <a:cubicBezTo>
                  <a:pt x="5762748" y="180047"/>
                  <a:pt x="5785143" y="168931"/>
                  <a:pt x="5804899" y="154113"/>
                </a:cubicBezTo>
                <a:cubicBezTo>
                  <a:pt x="5809584" y="150599"/>
                  <a:pt x="5865128" y="107752"/>
                  <a:pt x="5876818" y="102742"/>
                </a:cubicBezTo>
                <a:cubicBezTo>
                  <a:pt x="5889797" y="97180"/>
                  <a:pt x="5904215" y="95893"/>
                  <a:pt x="5917914" y="92468"/>
                </a:cubicBezTo>
                <a:cubicBezTo>
                  <a:pt x="5921339" y="119866"/>
                  <a:pt x="5912873" y="151687"/>
                  <a:pt x="5928189" y="174661"/>
                </a:cubicBezTo>
                <a:cubicBezTo>
                  <a:pt x="5935038" y="184935"/>
                  <a:pt x="5948963" y="161290"/>
                  <a:pt x="5959011" y="154113"/>
                </a:cubicBezTo>
                <a:cubicBezTo>
                  <a:pt x="6021209" y="109686"/>
                  <a:pt x="5977373" y="132384"/>
                  <a:pt x="6051478" y="102742"/>
                </a:cubicBezTo>
                <a:cubicBezTo>
                  <a:pt x="6054903" y="113016"/>
                  <a:pt x="6059404" y="122992"/>
                  <a:pt x="6061753" y="133564"/>
                </a:cubicBezTo>
                <a:cubicBezTo>
                  <a:pt x="6066272" y="153900"/>
                  <a:pt x="6057297" y="180478"/>
                  <a:pt x="6072027" y="195209"/>
                </a:cubicBezTo>
                <a:cubicBezTo>
                  <a:pt x="6080758" y="203940"/>
                  <a:pt x="6084372" y="173616"/>
                  <a:pt x="6092575" y="164387"/>
                </a:cubicBezTo>
                <a:cubicBezTo>
                  <a:pt x="6111881" y="142667"/>
                  <a:pt x="6133672" y="123290"/>
                  <a:pt x="6154220" y="102742"/>
                </a:cubicBezTo>
                <a:cubicBezTo>
                  <a:pt x="6164494" y="92468"/>
                  <a:pt x="6172046" y="78417"/>
                  <a:pt x="6185042" y="71919"/>
                </a:cubicBezTo>
                <a:cubicBezTo>
                  <a:pt x="6241455" y="43713"/>
                  <a:pt x="6213886" y="60560"/>
                  <a:pt x="6267236" y="20549"/>
                </a:cubicBezTo>
                <a:cubicBezTo>
                  <a:pt x="6270661" y="34248"/>
                  <a:pt x="6274741" y="47799"/>
                  <a:pt x="6277510" y="61645"/>
                </a:cubicBezTo>
                <a:cubicBezTo>
                  <a:pt x="6281595" y="82072"/>
                  <a:pt x="6283265" y="102954"/>
                  <a:pt x="6287784" y="123290"/>
                </a:cubicBezTo>
                <a:cubicBezTo>
                  <a:pt x="6290133" y="133862"/>
                  <a:pt x="6294633" y="143839"/>
                  <a:pt x="6298058" y="154113"/>
                </a:cubicBezTo>
                <a:cubicBezTo>
                  <a:pt x="6330484" y="137899"/>
                  <a:pt x="6376008" y="117261"/>
                  <a:pt x="6400800" y="92468"/>
                </a:cubicBezTo>
                <a:cubicBezTo>
                  <a:pt x="6411074" y="82194"/>
                  <a:pt x="6419532" y="69705"/>
                  <a:pt x="6431622" y="61645"/>
                </a:cubicBezTo>
                <a:cubicBezTo>
                  <a:pt x="6440464" y="55750"/>
                  <a:pt x="6498062" y="42467"/>
                  <a:pt x="6503541" y="41097"/>
                </a:cubicBezTo>
                <a:cubicBezTo>
                  <a:pt x="6506966" y="51371"/>
                  <a:pt x="6512681" y="61149"/>
                  <a:pt x="6513815" y="71919"/>
                </a:cubicBezTo>
                <a:cubicBezTo>
                  <a:pt x="6519563" y="126520"/>
                  <a:pt x="6482771" y="200153"/>
                  <a:pt x="6524090" y="236306"/>
                </a:cubicBezTo>
                <a:cubicBezTo>
                  <a:pt x="6553477" y="262019"/>
                  <a:pt x="6564771" y="167267"/>
                  <a:pt x="6596009" y="143838"/>
                </a:cubicBezTo>
                <a:cubicBezTo>
                  <a:pt x="6630427" y="118024"/>
                  <a:pt x="6648840" y="102012"/>
                  <a:pt x="6688476" y="82194"/>
                </a:cubicBezTo>
                <a:cubicBezTo>
                  <a:pt x="6698163" y="77351"/>
                  <a:pt x="6709025" y="75344"/>
                  <a:pt x="6719299" y="71919"/>
                </a:cubicBezTo>
                <a:cubicBezTo>
                  <a:pt x="6722724" y="85618"/>
                  <a:pt x="6727047" y="99123"/>
                  <a:pt x="6729573" y="113016"/>
                </a:cubicBezTo>
                <a:cubicBezTo>
                  <a:pt x="6733905" y="136842"/>
                  <a:pt x="6722724" y="167811"/>
                  <a:pt x="6739847" y="184935"/>
                </a:cubicBezTo>
                <a:cubicBezTo>
                  <a:pt x="6750121" y="195209"/>
                  <a:pt x="6759507" y="163415"/>
                  <a:pt x="6770669" y="154113"/>
                </a:cubicBezTo>
                <a:cubicBezTo>
                  <a:pt x="6780155" y="146208"/>
                  <a:pt x="6791218" y="140414"/>
                  <a:pt x="6801492" y="133564"/>
                </a:cubicBezTo>
                <a:cubicBezTo>
                  <a:pt x="6808341" y="143838"/>
                  <a:pt x="6817176" y="153037"/>
                  <a:pt x="6822040" y="164387"/>
                </a:cubicBezTo>
                <a:cubicBezTo>
                  <a:pt x="6827602" y="177366"/>
                  <a:pt x="6818615" y="202058"/>
                  <a:pt x="6832314" y="205483"/>
                </a:cubicBezTo>
                <a:cubicBezTo>
                  <a:pt x="6846410" y="209007"/>
                  <a:pt x="6851975" y="183963"/>
                  <a:pt x="6863137" y="174661"/>
                </a:cubicBezTo>
                <a:cubicBezTo>
                  <a:pt x="6872623" y="166756"/>
                  <a:pt x="6883911" y="161290"/>
                  <a:pt x="6893959" y="154113"/>
                </a:cubicBezTo>
                <a:cubicBezTo>
                  <a:pt x="6983165" y="90394"/>
                  <a:pt x="6893240" y="151167"/>
                  <a:pt x="6965878" y="102742"/>
                </a:cubicBezTo>
                <a:cubicBezTo>
                  <a:pt x="6972728" y="109591"/>
                  <a:pt x="6984397" y="113818"/>
                  <a:pt x="6986427" y="123290"/>
                </a:cubicBezTo>
                <a:cubicBezTo>
                  <a:pt x="6995068" y="163614"/>
                  <a:pt x="6969863" y="215269"/>
                  <a:pt x="6996701" y="246580"/>
                </a:cubicBezTo>
                <a:cubicBezTo>
                  <a:pt x="7012461" y="264967"/>
                  <a:pt x="7030948" y="212333"/>
                  <a:pt x="7048072" y="195209"/>
                </a:cubicBezTo>
                <a:lnTo>
                  <a:pt x="7078894" y="164387"/>
                </a:lnTo>
                <a:cubicBezTo>
                  <a:pt x="7085743" y="157537"/>
                  <a:pt x="7091693" y="149650"/>
                  <a:pt x="7099442" y="143838"/>
                </a:cubicBezTo>
                <a:cubicBezTo>
                  <a:pt x="7167852" y="92532"/>
                  <a:pt x="7112634" y="131742"/>
                  <a:pt x="7191910" y="82194"/>
                </a:cubicBezTo>
                <a:cubicBezTo>
                  <a:pt x="7202381" y="75650"/>
                  <a:pt x="7211448" y="66660"/>
                  <a:pt x="7222732" y="61645"/>
                </a:cubicBezTo>
                <a:cubicBezTo>
                  <a:pt x="7242525" y="52848"/>
                  <a:pt x="7284377" y="41097"/>
                  <a:pt x="7284377" y="41097"/>
                </a:cubicBezTo>
                <a:cubicBezTo>
                  <a:pt x="7291227" y="47946"/>
                  <a:pt x="7299942" y="53339"/>
                  <a:pt x="7304926" y="61645"/>
                </a:cubicBezTo>
                <a:cubicBezTo>
                  <a:pt x="7322698" y="91265"/>
                  <a:pt x="7324881" y="189282"/>
                  <a:pt x="7325474" y="195209"/>
                </a:cubicBezTo>
                <a:cubicBezTo>
                  <a:pt x="7332323" y="184935"/>
                  <a:pt x="7336729" y="172518"/>
                  <a:pt x="7346022" y="164387"/>
                </a:cubicBezTo>
                <a:cubicBezTo>
                  <a:pt x="7364608" y="148124"/>
                  <a:pt x="7407667" y="123290"/>
                  <a:pt x="7407667" y="123290"/>
                </a:cubicBezTo>
                <a:cubicBezTo>
                  <a:pt x="7411092" y="140414"/>
                  <a:pt x="7403971" y="164183"/>
                  <a:pt x="7417941" y="174661"/>
                </a:cubicBezTo>
                <a:cubicBezTo>
                  <a:pt x="7426324" y="180948"/>
                  <a:pt x="7463959" y="137579"/>
                  <a:pt x="7469312" y="133564"/>
                </a:cubicBezTo>
                <a:cubicBezTo>
                  <a:pt x="7533944" y="85090"/>
                  <a:pt x="7514903" y="95679"/>
                  <a:pt x="7582328" y="82194"/>
                </a:cubicBezTo>
                <a:cubicBezTo>
                  <a:pt x="7585753" y="92468"/>
                  <a:pt x="7591468" y="102246"/>
                  <a:pt x="7592602" y="113016"/>
                </a:cubicBezTo>
                <a:cubicBezTo>
                  <a:pt x="7598349" y="167617"/>
                  <a:pt x="7590531" y="223906"/>
                  <a:pt x="7602876" y="277403"/>
                </a:cubicBezTo>
                <a:cubicBezTo>
                  <a:pt x="7605653" y="289435"/>
                  <a:pt x="7615519" y="256066"/>
                  <a:pt x="7623424" y="246580"/>
                </a:cubicBezTo>
                <a:cubicBezTo>
                  <a:pt x="7632726" y="235418"/>
                  <a:pt x="7642157" y="223818"/>
                  <a:pt x="7654247" y="215758"/>
                </a:cubicBezTo>
                <a:cubicBezTo>
                  <a:pt x="7663258" y="209751"/>
                  <a:pt x="7675383" y="210326"/>
                  <a:pt x="7685069" y="205483"/>
                </a:cubicBezTo>
                <a:cubicBezTo>
                  <a:pt x="7756016" y="170009"/>
                  <a:pt x="7671465" y="196042"/>
                  <a:pt x="7756989" y="174661"/>
                </a:cubicBezTo>
                <a:cubicBezTo>
                  <a:pt x="7787943" y="154025"/>
                  <a:pt x="7792411" y="149206"/>
                  <a:pt x="7828908" y="133564"/>
                </a:cubicBezTo>
                <a:cubicBezTo>
                  <a:pt x="7849543" y="124720"/>
                  <a:pt x="7879973" y="118229"/>
                  <a:pt x="7900827" y="113016"/>
                </a:cubicBezTo>
                <a:cubicBezTo>
                  <a:pt x="7911101" y="116441"/>
                  <a:pt x="7923991" y="115632"/>
                  <a:pt x="7931649" y="123290"/>
                </a:cubicBezTo>
                <a:cubicBezTo>
                  <a:pt x="7957796" y="149438"/>
                  <a:pt x="7958301" y="207109"/>
                  <a:pt x="7962472" y="236306"/>
                </a:cubicBezTo>
                <a:cubicBezTo>
                  <a:pt x="8027064" y="128651"/>
                  <a:pt x="7955916" y="232588"/>
                  <a:pt x="8034391" y="154113"/>
                </a:cubicBezTo>
                <a:cubicBezTo>
                  <a:pt x="8046499" y="142005"/>
                  <a:pt x="8053105" y="125124"/>
                  <a:pt x="8065213" y="113016"/>
                </a:cubicBezTo>
                <a:cubicBezTo>
                  <a:pt x="8080719" y="97510"/>
                  <a:pt x="8098740" y="84665"/>
                  <a:pt x="8116584" y="71919"/>
                </a:cubicBezTo>
                <a:cubicBezTo>
                  <a:pt x="8205378" y="8495"/>
                  <a:pt x="8177616" y="20752"/>
                  <a:pt x="8239874" y="0"/>
                </a:cubicBezTo>
                <a:cubicBezTo>
                  <a:pt x="8274062" y="51283"/>
                  <a:pt x="8254875" y="13368"/>
                  <a:pt x="8270696" y="92468"/>
                </a:cubicBezTo>
                <a:cubicBezTo>
                  <a:pt x="8294920" y="213582"/>
                  <a:pt x="8265126" y="22646"/>
                  <a:pt x="8291245" y="205483"/>
                </a:cubicBezTo>
                <a:cubicBezTo>
                  <a:pt x="8382917" y="159647"/>
                  <a:pt x="8278441" y="219061"/>
                  <a:pt x="8373438" y="133564"/>
                </a:cubicBezTo>
                <a:cubicBezTo>
                  <a:pt x="8391794" y="117043"/>
                  <a:pt x="8435083" y="92468"/>
                  <a:pt x="8435083" y="92468"/>
                </a:cubicBezTo>
                <a:cubicBezTo>
                  <a:pt x="8441932" y="102742"/>
                  <a:pt x="8451726" y="111576"/>
                  <a:pt x="8455631" y="123290"/>
                </a:cubicBezTo>
                <a:cubicBezTo>
                  <a:pt x="8462219" y="143053"/>
                  <a:pt x="8462178" y="164439"/>
                  <a:pt x="8465905" y="184935"/>
                </a:cubicBezTo>
                <a:cubicBezTo>
                  <a:pt x="8469029" y="202116"/>
                  <a:pt x="8472755" y="219182"/>
                  <a:pt x="8476180" y="236306"/>
                </a:cubicBezTo>
                <a:cubicBezTo>
                  <a:pt x="8544672" y="150689"/>
                  <a:pt x="8486455" y="215756"/>
                  <a:pt x="8568647" y="143838"/>
                </a:cubicBezTo>
                <a:cubicBezTo>
                  <a:pt x="8579582" y="134270"/>
                  <a:pt x="8586854" y="120225"/>
                  <a:pt x="8599469" y="113016"/>
                </a:cubicBezTo>
                <a:cubicBezTo>
                  <a:pt x="8611729" y="106010"/>
                  <a:pt x="8627344" y="107700"/>
                  <a:pt x="8640566" y="102742"/>
                </a:cubicBezTo>
                <a:cubicBezTo>
                  <a:pt x="8654907" y="97364"/>
                  <a:pt x="8667964" y="89043"/>
                  <a:pt x="8681663" y="82194"/>
                </a:cubicBezTo>
                <a:cubicBezTo>
                  <a:pt x="8688512" y="92468"/>
                  <a:pt x="8699216" y="101037"/>
                  <a:pt x="8702211" y="113016"/>
                </a:cubicBezTo>
                <a:cubicBezTo>
                  <a:pt x="8709732" y="143102"/>
                  <a:pt x="8687250" y="187458"/>
                  <a:pt x="8712485" y="205483"/>
                </a:cubicBezTo>
                <a:cubicBezTo>
                  <a:pt x="8732581" y="219837"/>
                  <a:pt x="8774130" y="164387"/>
                  <a:pt x="8774130" y="164387"/>
                </a:cubicBezTo>
                <a:cubicBezTo>
                  <a:pt x="8811528" y="108288"/>
                  <a:pt x="8774605" y="156266"/>
                  <a:pt x="8835775" y="102742"/>
                </a:cubicBezTo>
                <a:cubicBezTo>
                  <a:pt x="8850355" y="89985"/>
                  <a:pt x="8860443" y="71913"/>
                  <a:pt x="8876872" y="61645"/>
                </a:cubicBezTo>
                <a:cubicBezTo>
                  <a:pt x="8888846" y="54161"/>
                  <a:pt x="8904747" y="56329"/>
                  <a:pt x="8917968" y="51371"/>
                </a:cubicBezTo>
                <a:cubicBezTo>
                  <a:pt x="8932309" y="45993"/>
                  <a:pt x="8944987" y="36856"/>
                  <a:pt x="8959065" y="30823"/>
                </a:cubicBezTo>
                <a:cubicBezTo>
                  <a:pt x="8969019" y="26557"/>
                  <a:pt x="8979613" y="23974"/>
                  <a:pt x="8989887" y="20549"/>
                </a:cubicBezTo>
                <a:cubicBezTo>
                  <a:pt x="8993312" y="75344"/>
                  <a:pt x="8968678" y="139957"/>
                  <a:pt x="9000162" y="184935"/>
                </a:cubicBezTo>
                <a:cubicBezTo>
                  <a:pt x="9016827" y="208741"/>
                  <a:pt x="9037627" y="139409"/>
                  <a:pt x="9061806" y="123290"/>
                </a:cubicBezTo>
                <a:lnTo>
                  <a:pt x="9092629" y="102742"/>
                </a:lnTo>
                <a:cubicBezTo>
                  <a:pt x="9099478" y="116441"/>
                  <a:pt x="9109147" y="129062"/>
                  <a:pt x="9113177" y="143838"/>
                </a:cubicBezTo>
                <a:cubicBezTo>
                  <a:pt x="9139376" y="239901"/>
                  <a:pt x="9100505" y="192813"/>
                  <a:pt x="9144000" y="236306"/>
                </a:cubicBezTo>
                <a:cubicBezTo>
                  <a:pt x="9154274" y="219182"/>
                  <a:pt x="9162038" y="200276"/>
                  <a:pt x="9174822" y="184935"/>
                </a:cubicBezTo>
                <a:cubicBezTo>
                  <a:pt x="9196526" y="158890"/>
                  <a:pt x="9222768" y="136989"/>
                  <a:pt x="9246741" y="113016"/>
                </a:cubicBezTo>
                <a:cubicBezTo>
                  <a:pt x="9263865" y="95892"/>
                  <a:pt x="9278739" y="76175"/>
                  <a:pt x="9298112" y="61645"/>
                </a:cubicBezTo>
                <a:cubicBezTo>
                  <a:pt x="9349087" y="23414"/>
                  <a:pt x="9324962" y="40322"/>
                  <a:pt x="9370031" y="10274"/>
                </a:cubicBezTo>
                <a:cubicBezTo>
                  <a:pt x="9446026" y="86269"/>
                  <a:pt x="9304474" y="-64384"/>
                  <a:pt x="9400854" y="205483"/>
                </a:cubicBezTo>
                <a:cubicBezTo>
                  <a:pt x="9406613" y="221609"/>
                  <a:pt x="9429063" y="185937"/>
                  <a:pt x="9441950" y="174661"/>
                </a:cubicBezTo>
                <a:cubicBezTo>
                  <a:pt x="9468231" y="151665"/>
                  <a:pt x="9481936" y="127209"/>
                  <a:pt x="9513869" y="113016"/>
                </a:cubicBezTo>
                <a:cubicBezTo>
                  <a:pt x="9533662" y="104219"/>
                  <a:pt x="9575514" y="92468"/>
                  <a:pt x="9575514" y="92468"/>
                </a:cubicBezTo>
                <a:cubicBezTo>
                  <a:pt x="9621931" y="107940"/>
                  <a:pt x="9600844" y="91280"/>
                  <a:pt x="9616611" y="143838"/>
                </a:cubicBezTo>
                <a:cubicBezTo>
                  <a:pt x="9622835" y="164584"/>
                  <a:pt x="9637159" y="205483"/>
                  <a:pt x="9637159" y="205483"/>
                </a:cubicBezTo>
                <a:cubicBezTo>
                  <a:pt x="9668005" y="174639"/>
                  <a:pt x="9661937" y="179194"/>
                  <a:pt x="9709078" y="143838"/>
                </a:cubicBezTo>
                <a:cubicBezTo>
                  <a:pt x="9718956" y="136429"/>
                  <a:pt x="9728856" y="128812"/>
                  <a:pt x="9739901" y="123290"/>
                </a:cubicBezTo>
                <a:cubicBezTo>
                  <a:pt x="9824975" y="80754"/>
                  <a:pt x="9713210" y="151357"/>
                  <a:pt x="9801546" y="92468"/>
                </a:cubicBezTo>
                <a:cubicBezTo>
                  <a:pt x="9811820" y="95893"/>
                  <a:pt x="9825603" y="94285"/>
                  <a:pt x="9832368" y="102742"/>
                </a:cubicBezTo>
                <a:cubicBezTo>
                  <a:pt x="9841189" y="113768"/>
                  <a:pt x="9839579" y="130054"/>
                  <a:pt x="9842642" y="143838"/>
                </a:cubicBezTo>
                <a:cubicBezTo>
                  <a:pt x="9843232" y="146492"/>
                  <a:pt x="9854719" y="215442"/>
                  <a:pt x="9863191" y="226032"/>
                </a:cubicBezTo>
                <a:cubicBezTo>
                  <a:pt x="9870905" y="235674"/>
                  <a:pt x="9884371" y="238866"/>
                  <a:pt x="9894013" y="246580"/>
                </a:cubicBezTo>
                <a:cubicBezTo>
                  <a:pt x="9901577" y="252631"/>
                  <a:pt x="9907712" y="260279"/>
                  <a:pt x="9914562" y="267128"/>
                </a:cubicBezTo>
                <a:cubicBezTo>
                  <a:pt x="9981707" y="199983"/>
                  <a:pt x="9967885" y="207024"/>
                  <a:pt x="10027577" y="164387"/>
                </a:cubicBezTo>
                <a:cubicBezTo>
                  <a:pt x="10037625" y="157210"/>
                  <a:pt x="10047355" y="149360"/>
                  <a:pt x="10058400" y="143838"/>
                </a:cubicBezTo>
                <a:cubicBezTo>
                  <a:pt x="10068086" y="138995"/>
                  <a:pt x="10078948" y="136989"/>
                  <a:pt x="10089222" y="133564"/>
                </a:cubicBezTo>
                <a:cubicBezTo>
                  <a:pt x="10096072" y="140414"/>
                  <a:pt x="10105439" y="145449"/>
                  <a:pt x="10109771" y="154113"/>
                </a:cubicBezTo>
                <a:cubicBezTo>
                  <a:pt x="10130122" y="194816"/>
                  <a:pt x="10133283" y="233542"/>
                  <a:pt x="10140593" y="277403"/>
                </a:cubicBezTo>
                <a:cubicBezTo>
                  <a:pt x="10181689" y="215757"/>
                  <a:pt x="10137168" y="273978"/>
                  <a:pt x="10191964" y="226032"/>
                </a:cubicBezTo>
                <a:cubicBezTo>
                  <a:pt x="10210189" y="210085"/>
                  <a:pt x="10223962" y="189191"/>
                  <a:pt x="10243335" y="174661"/>
                </a:cubicBezTo>
                <a:cubicBezTo>
                  <a:pt x="10252651" y="167674"/>
                  <a:pt x="10300224" y="130805"/>
                  <a:pt x="10315254" y="123290"/>
                </a:cubicBezTo>
                <a:cubicBezTo>
                  <a:pt x="10324940" y="118447"/>
                  <a:pt x="10335802" y="116441"/>
                  <a:pt x="10346076" y="113016"/>
                </a:cubicBezTo>
                <a:cubicBezTo>
                  <a:pt x="10352925" y="126715"/>
                  <a:pt x="10361246" y="139772"/>
                  <a:pt x="10366624" y="154113"/>
                </a:cubicBezTo>
                <a:cubicBezTo>
                  <a:pt x="10371582" y="167334"/>
                  <a:pt x="10371337" y="182230"/>
                  <a:pt x="10376899" y="195209"/>
                </a:cubicBezTo>
                <a:cubicBezTo>
                  <a:pt x="10381763" y="206559"/>
                  <a:pt x="10390598" y="215758"/>
                  <a:pt x="10397447" y="226032"/>
                </a:cubicBezTo>
                <a:cubicBezTo>
                  <a:pt x="10425824" y="183466"/>
                  <a:pt x="10410432" y="199144"/>
                  <a:pt x="10459092" y="164387"/>
                </a:cubicBezTo>
                <a:cubicBezTo>
                  <a:pt x="10469140" y="157210"/>
                  <a:pt x="10478564" y="148702"/>
                  <a:pt x="10489914" y="143838"/>
                </a:cubicBezTo>
                <a:cubicBezTo>
                  <a:pt x="10502893" y="138276"/>
                  <a:pt x="10517615" y="138029"/>
                  <a:pt x="10531011" y="133564"/>
                </a:cubicBezTo>
                <a:cubicBezTo>
                  <a:pt x="10548507" y="127732"/>
                  <a:pt x="10565258" y="119865"/>
                  <a:pt x="10582382" y="113016"/>
                </a:cubicBezTo>
                <a:cubicBezTo>
                  <a:pt x="10592656" y="116441"/>
                  <a:pt x="10604391" y="116995"/>
                  <a:pt x="10613204" y="123290"/>
                </a:cubicBezTo>
                <a:cubicBezTo>
                  <a:pt x="10628969" y="134551"/>
                  <a:pt x="10654301" y="164387"/>
                  <a:pt x="10654301" y="164387"/>
                </a:cubicBezTo>
                <a:cubicBezTo>
                  <a:pt x="10661150" y="191785"/>
                  <a:pt x="10657904" y="269173"/>
                  <a:pt x="10674849" y="246580"/>
                </a:cubicBezTo>
                <a:cubicBezTo>
                  <a:pt x="10685123" y="232881"/>
                  <a:pt x="10696596" y="220004"/>
                  <a:pt x="10705672" y="205483"/>
                </a:cubicBezTo>
                <a:cubicBezTo>
                  <a:pt x="10713789" y="192495"/>
                  <a:pt x="10717031" y="176639"/>
                  <a:pt x="10726220" y="164387"/>
                </a:cubicBezTo>
                <a:cubicBezTo>
                  <a:pt x="10737844" y="148888"/>
                  <a:pt x="10767317" y="123290"/>
                  <a:pt x="10767317" y="123290"/>
                </a:cubicBezTo>
                <a:cubicBezTo>
                  <a:pt x="10774166" y="133564"/>
                  <a:pt x="10781739" y="143392"/>
                  <a:pt x="10787865" y="154113"/>
                </a:cubicBezTo>
                <a:cubicBezTo>
                  <a:pt x="10809486" y="191950"/>
                  <a:pt x="10815997" y="223339"/>
                  <a:pt x="10849510" y="256854"/>
                </a:cubicBezTo>
                <a:lnTo>
                  <a:pt x="10870058" y="277403"/>
                </a:lnTo>
                <a:cubicBezTo>
                  <a:pt x="10883757" y="263704"/>
                  <a:pt x="10895035" y="247052"/>
                  <a:pt x="10911155" y="236306"/>
                </a:cubicBezTo>
                <a:cubicBezTo>
                  <a:pt x="10938955" y="217772"/>
                  <a:pt x="10950488" y="208243"/>
                  <a:pt x="10983074" y="195209"/>
                </a:cubicBezTo>
                <a:cubicBezTo>
                  <a:pt x="11003185" y="187165"/>
                  <a:pt x="11044719" y="174661"/>
                  <a:pt x="11044719" y="174661"/>
                </a:cubicBezTo>
                <a:cubicBezTo>
                  <a:pt x="11051568" y="184935"/>
                  <a:pt x="11061047" y="193879"/>
                  <a:pt x="11065267" y="205483"/>
                </a:cubicBezTo>
                <a:cubicBezTo>
                  <a:pt x="11074918" y="232024"/>
                  <a:pt x="11076884" y="260885"/>
                  <a:pt x="11085815" y="287677"/>
                </a:cubicBezTo>
                <a:lnTo>
                  <a:pt x="11096090" y="318499"/>
                </a:lnTo>
                <a:lnTo>
                  <a:pt x="11147460" y="267128"/>
                </a:lnTo>
                <a:cubicBezTo>
                  <a:pt x="11154310" y="260278"/>
                  <a:pt x="11159949" y="251953"/>
                  <a:pt x="11168009" y="246580"/>
                </a:cubicBezTo>
                <a:cubicBezTo>
                  <a:pt x="11178283" y="239731"/>
                  <a:pt x="11189189" y="233746"/>
                  <a:pt x="11198831" y="226032"/>
                </a:cubicBezTo>
                <a:cubicBezTo>
                  <a:pt x="11206395" y="219981"/>
                  <a:pt x="11211497" y="211113"/>
                  <a:pt x="11219380" y="205483"/>
                </a:cubicBezTo>
                <a:cubicBezTo>
                  <a:pt x="11235629" y="193876"/>
                  <a:pt x="11253816" y="185244"/>
                  <a:pt x="11270750" y="174661"/>
                </a:cubicBezTo>
                <a:cubicBezTo>
                  <a:pt x="11281221" y="168117"/>
                  <a:pt x="11290852" y="160239"/>
                  <a:pt x="11301573" y="154113"/>
                </a:cubicBezTo>
                <a:cubicBezTo>
                  <a:pt x="11337126" y="133797"/>
                  <a:pt x="11338908" y="134817"/>
                  <a:pt x="11373492" y="123290"/>
                </a:cubicBezTo>
                <a:cubicBezTo>
                  <a:pt x="11383766" y="126715"/>
                  <a:pt x="11396656" y="125906"/>
                  <a:pt x="11404314" y="133564"/>
                </a:cubicBezTo>
                <a:cubicBezTo>
                  <a:pt x="11434430" y="163680"/>
                  <a:pt x="11431882" y="237836"/>
                  <a:pt x="11435137" y="267128"/>
                </a:cubicBezTo>
                <a:cubicBezTo>
                  <a:pt x="11446196" y="245010"/>
                  <a:pt x="11459292" y="214570"/>
                  <a:pt x="11476233" y="195209"/>
                </a:cubicBezTo>
                <a:cubicBezTo>
                  <a:pt x="11492180" y="176984"/>
                  <a:pt x="11507455" y="157271"/>
                  <a:pt x="11527604" y="143838"/>
                </a:cubicBezTo>
                <a:cubicBezTo>
                  <a:pt x="11601993" y="94246"/>
                  <a:pt x="11567160" y="113786"/>
                  <a:pt x="11630346" y="82194"/>
                </a:cubicBezTo>
                <a:cubicBezTo>
                  <a:pt x="11640620" y="92468"/>
                  <a:pt x="11652723" y="101193"/>
                  <a:pt x="11661168" y="113016"/>
                </a:cubicBezTo>
                <a:cubicBezTo>
                  <a:pt x="11677039" y="135235"/>
                  <a:pt x="11683606" y="159780"/>
                  <a:pt x="11691991" y="184935"/>
                </a:cubicBezTo>
                <a:cubicBezTo>
                  <a:pt x="11705690" y="181510"/>
                  <a:pt x="11720890" y="181776"/>
                  <a:pt x="11733087" y="174661"/>
                </a:cubicBezTo>
                <a:cubicBezTo>
                  <a:pt x="11762669" y="157405"/>
                  <a:pt x="11782791" y="123846"/>
                  <a:pt x="11815281" y="113016"/>
                </a:cubicBezTo>
                <a:cubicBezTo>
                  <a:pt x="11857817" y="98837"/>
                  <a:pt x="11837092" y="108749"/>
                  <a:pt x="11876926" y="82194"/>
                </a:cubicBezTo>
                <a:cubicBezTo>
                  <a:pt x="11890625" y="85619"/>
                  <a:pt x="11905392" y="86153"/>
                  <a:pt x="11918022" y="92468"/>
                </a:cubicBezTo>
                <a:cubicBezTo>
                  <a:pt x="11947775" y="107344"/>
                  <a:pt x="11933780" y="118729"/>
                  <a:pt x="11948845" y="143838"/>
                </a:cubicBezTo>
                <a:cubicBezTo>
                  <a:pt x="11953829" y="152144"/>
                  <a:pt x="11963581" y="156638"/>
                  <a:pt x="11969393" y="164387"/>
                </a:cubicBezTo>
                <a:cubicBezTo>
                  <a:pt x="11984211" y="184144"/>
                  <a:pt x="12010490" y="226032"/>
                  <a:pt x="12010490" y="226032"/>
                </a:cubicBezTo>
                <a:cubicBezTo>
                  <a:pt x="12060113" y="176407"/>
                  <a:pt x="11999732" y="239477"/>
                  <a:pt x="12051586" y="174661"/>
                </a:cubicBezTo>
                <a:cubicBezTo>
                  <a:pt x="12057637" y="167097"/>
                  <a:pt x="12066084" y="161677"/>
                  <a:pt x="12072135" y="154113"/>
                </a:cubicBezTo>
                <a:cubicBezTo>
                  <a:pt x="12079849" y="144471"/>
                  <a:pt x="12083041" y="131004"/>
                  <a:pt x="12092683" y="123290"/>
                </a:cubicBezTo>
                <a:cubicBezTo>
                  <a:pt x="12101140" y="116525"/>
                  <a:pt x="12113231" y="116441"/>
                  <a:pt x="12123505" y="113016"/>
                </a:cubicBezTo>
                <a:cubicBezTo>
                  <a:pt x="12130355" y="126715"/>
                  <a:pt x="12136455" y="140815"/>
                  <a:pt x="12144054" y="154113"/>
                </a:cubicBezTo>
                <a:cubicBezTo>
                  <a:pt x="12150180" y="164834"/>
                  <a:pt x="12159080" y="173891"/>
                  <a:pt x="12164602" y="184935"/>
                </a:cubicBezTo>
                <a:cubicBezTo>
                  <a:pt x="12169445" y="194622"/>
                  <a:pt x="12168110" y="207301"/>
                  <a:pt x="12174876" y="215758"/>
                </a:cubicBezTo>
                <a:cubicBezTo>
                  <a:pt x="12182590" y="225400"/>
                  <a:pt x="12195425" y="229457"/>
                  <a:pt x="12205699" y="236306"/>
                </a:cubicBezTo>
                <a:cubicBezTo>
                  <a:pt x="12209124" y="287677"/>
                  <a:pt x="12210583" y="339216"/>
                  <a:pt x="12215973" y="390418"/>
                </a:cubicBezTo>
                <a:cubicBezTo>
                  <a:pt x="12217451" y="404461"/>
                  <a:pt x="12228244" y="417536"/>
                  <a:pt x="12226247" y="431515"/>
                </a:cubicBezTo>
                <a:cubicBezTo>
                  <a:pt x="12224501" y="443739"/>
                  <a:pt x="12212548" y="452063"/>
                  <a:pt x="12205699" y="462337"/>
                </a:cubicBezTo>
                <a:cubicBezTo>
                  <a:pt x="12202274" y="452063"/>
                  <a:pt x="12204891" y="436774"/>
                  <a:pt x="12195424" y="431515"/>
                </a:cubicBezTo>
                <a:cubicBezTo>
                  <a:pt x="12170737" y="417800"/>
                  <a:pt x="12113231" y="410967"/>
                  <a:pt x="12113231" y="410967"/>
                </a:cubicBezTo>
                <a:cubicBezTo>
                  <a:pt x="11899332" y="453746"/>
                  <a:pt x="12026202" y="431515"/>
                  <a:pt x="11548153" y="431515"/>
                </a:cubicBezTo>
                <a:cubicBezTo>
                  <a:pt x="11523936" y="431515"/>
                  <a:pt x="11500373" y="423172"/>
                  <a:pt x="11476233" y="421241"/>
                </a:cubicBezTo>
                <a:cubicBezTo>
                  <a:pt x="11414690" y="416318"/>
                  <a:pt x="11352944" y="414392"/>
                  <a:pt x="11291299" y="410967"/>
                </a:cubicBezTo>
                <a:lnTo>
                  <a:pt x="10510463" y="421241"/>
                </a:lnTo>
                <a:cubicBezTo>
                  <a:pt x="10342589" y="421241"/>
                  <a:pt x="10234415" y="411798"/>
                  <a:pt x="10078948" y="400692"/>
                </a:cubicBezTo>
                <a:lnTo>
                  <a:pt x="9020710" y="410967"/>
                </a:lnTo>
                <a:cubicBezTo>
                  <a:pt x="8438054" y="419232"/>
                  <a:pt x="8830523" y="429250"/>
                  <a:pt x="8373438" y="410967"/>
                </a:cubicBezTo>
                <a:cubicBezTo>
                  <a:pt x="8229600" y="414392"/>
                  <a:pt x="8085802" y="421241"/>
                  <a:pt x="7941923" y="421241"/>
                </a:cubicBezTo>
                <a:cubicBezTo>
                  <a:pt x="7890438" y="421241"/>
                  <a:pt x="7839195" y="414179"/>
                  <a:pt x="7787811" y="410967"/>
                </a:cubicBezTo>
                <a:lnTo>
                  <a:pt x="7613150" y="400692"/>
                </a:lnTo>
                <a:lnTo>
                  <a:pt x="7294651" y="390418"/>
                </a:lnTo>
                <a:cubicBezTo>
                  <a:pt x="7284377" y="393843"/>
                  <a:pt x="7274401" y="398343"/>
                  <a:pt x="7263829" y="400692"/>
                </a:cubicBezTo>
                <a:cubicBezTo>
                  <a:pt x="7243493" y="405211"/>
                  <a:pt x="7222611" y="406881"/>
                  <a:pt x="7202184" y="410967"/>
                </a:cubicBezTo>
                <a:cubicBezTo>
                  <a:pt x="7188338" y="413736"/>
                  <a:pt x="7174786" y="417816"/>
                  <a:pt x="7161087" y="421241"/>
                </a:cubicBezTo>
                <a:cubicBezTo>
                  <a:pt x="7101034" y="412662"/>
                  <a:pt x="7091891" y="412713"/>
                  <a:pt x="7037797" y="400692"/>
                </a:cubicBezTo>
                <a:cubicBezTo>
                  <a:pt x="7017616" y="396207"/>
                  <a:pt x="6963729" y="380790"/>
                  <a:pt x="6945330" y="380144"/>
                </a:cubicBezTo>
                <a:cubicBezTo>
                  <a:pt x="6767321" y="373898"/>
                  <a:pt x="6589138" y="374267"/>
                  <a:pt x="6411074" y="369870"/>
                </a:cubicBezTo>
                <a:lnTo>
                  <a:pt x="6113123" y="359596"/>
                </a:lnTo>
                <a:lnTo>
                  <a:pt x="5250094" y="380144"/>
                </a:lnTo>
                <a:cubicBezTo>
                  <a:pt x="5181561" y="382682"/>
                  <a:pt x="5113105" y="386993"/>
                  <a:pt x="5044611" y="390418"/>
                </a:cubicBezTo>
                <a:cubicBezTo>
                  <a:pt x="4419197" y="367255"/>
                  <a:pt x="5187080" y="390418"/>
                  <a:pt x="4253501" y="390418"/>
                </a:cubicBezTo>
                <a:cubicBezTo>
                  <a:pt x="4242671" y="390418"/>
                  <a:pt x="4233490" y="380762"/>
                  <a:pt x="4222678" y="380144"/>
                </a:cubicBezTo>
                <a:cubicBezTo>
                  <a:pt x="4113212" y="373889"/>
                  <a:pt x="4003496" y="373295"/>
                  <a:pt x="3893905" y="369870"/>
                </a:cubicBezTo>
                <a:cubicBezTo>
                  <a:pt x="3873357" y="373295"/>
                  <a:pt x="3848527" y="367130"/>
                  <a:pt x="3832260" y="380144"/>
                </a:cubicBezTo>
                <a:cubicBezTo>
                  <a:pt x="3823803" y="386910"/>
                  <a:pt x="3853341" y="410247"/>
                  <a:pt x="3842535" y="410967"/>
                </a:cubicBezTo>
                <a:cubicBezTo>
                  <a:pt x="3700161" y="420458"/>
                  <a:pt x="3722510" y="395682"/>
                  <a:pt x="3637051" y="380144"/>
                </a:cubicBezTo>
                <a:cubicBezTo>
                  <a:pt x="3613225" y="375812"/>
                  <a:pt x="3589239" y="372166"/>
                  <a:pt x="3565132" y="369870"/>
                </a:cubicBezTo>
                <a:cubicBezTo>
                  <a:pt x="3482963" y="362045"/>
                  <a:pt x="3310980" y="353468"/>
                  <a:pt x="3236359" y="349322"/>
                </a:cubicBezTo>
                <a:lnTo>
                  <a:pt x="3020602" y="359596"/>
                </a:lnTo>
                <a:cubicBezTo>
                  <a:pt x="2982848" y="361956"/>
                  <a:pt x="2945413" y="369870"/>
                  <a:pt x="2907586" y="369870"/>
                </a:cubicBezTo>
                <a:cubicBezTo>
                  <a:pt x="2777402" y="369870"/>
                  <a:pt x="2647307" y="363021"/>
                  <a:pt x="2517168" y="359596"/>
                </a:cubicBezTo>
                <a:lnTo>
                  <a:pt x="1890445" y="369870"/>
                </a:lnTo>
                <a:cubicBezTo>
                  <a:pt x="1492846" y="378705"/>
                  <a:pt x="1716618" y="388419"/>
                  <a:pt x="1438382" y="369870"/>
                </a:cubicBezTo>
                <a:cubicBezTo>
                  <a:pt x="1417834" y="366445"/>
                  <a:pt x="1397386" y="362349"/>
                  <a:pt x="1376737" y="359596"/>
                </a:cubicBezTo>
                <a:cubicBezTo>
                  <a:pt x="1341292" y="354870"/>
                  <a:pt x="1282002" y="353608"/>
                  <a:pt x="1243173" y="339047"/>
                </a:cubicBezTo>
                <a:cubicBezTo>
                  <a:pt x="1228832" y="333669"/>
                  <a:pt x="1215775" y="325348"/>
                  <a:pt x="1202076" y="318499"/>
                </a:cubicBezTo>
                <a:cubicBezTo>
                  <a:pt x="1140431" y="321924"/>
                  <a:pt x="1078628" y="323183"/>
                  <a:pt x="1017141" y="328773"/>
                </a:cubicBezTo>
                <a:cubicBezTo>
                  <a:pt x="983286" y="331851"/>
                  <a:pt x="956329" y="349044"/>
                  <a:pt x="924674" y="359596"/>
                </a:cubicBezTo>
                <a:cubicBezTo>
                  <a:pt x="911278" y="364061"/>
                  <a:pt x="896973" y="365405"/>
                  <a:pt x="883577" y="369870"/>
                </a:cubicBezTo>
                <a:cubicBezTo>
                  <a:pt x="866081" y="375702"/>
                  <a:pt x="849474" y="383942"/>
                  <a:pt x="832206" y="390418"/>
                </a:cubicBezTo>
                <a:cubicBezTo>
                  <a:pt x="822066" y="394221"/>
                  <a:pt x="811658" y="397267"/>
                  <a:pt x="801384" y="400692"/>
                </a:cubicBezTo>
                <a:cubicBezTo>
                  <a:pt x="733672" y="395483"/>
                  <a:pt x="671454" y="394650"/>
                  <a:pt x="606175" y="380144"/>
                </a:cubicBezTo>
                <a:cubicBezTo>
                  <a:pt x="562303" y="370395"/>
                  <a:pt x="585409" y="365990"/>
                  <a:pt x="534256" y="359596"/>
                </a:cubicBezTo>
                <a:cubicBezTo>
                  <a:pt x="356838" y="337418"/>
                  <a:pt x="178351" y="328990"/>
                  <a:pt x="0" y="318499"/>
                </a:cubicBezTo>
                <a:cubicBezTo>
                  <a:pt x="15528" y="256389"/>
                  <a:pt x="5808" y="290800"/>
                  <a:pt x="30822" y="215758"/>
                </a:cubicBezTo>
                <a:cubicBezTo>
                  <a:pt x="34247" y="205484"/>
                  <a:pt x="41096" y="195765"/>
                  <a:pt x="41096" y="184935"/>
                </a:cubicBezTo>
                <a:lnTo>
                  <a:pt x="41096" y="154113"/>
                </a:lnTo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1857A2E-9D4B-5D4B-BC72-AF77E83CA9F0}"/>
              </a:ext>
            </a:extLst>
          </p:cNvPr>
          <p:cNvSpPr/>
          <p:nvPr/>
        </p:nvSpPr>
        <p:spPr>
          <a:xfrm>
            <a:off x="0" y="6742415"/>
            <a:ext cx="12192000" cy="1155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Redondear rectángulo de esquina diagonal 13">
            <a:extLst>
              <a:ext uri="{FF2B5EF4-FFF2-40B4-BE49-F238E27FC236}">
                <a16:creationId xmlns:a16="http://schemas.microsoft.com/office/drawing/2014/main" id="{86CAE4E1-E8BD-6146-9FA3-C1B3AE22B50E}"/>
              </a:ext>
            </a:extLst>
          </p:cNvPr>
          <p:cNvSpPr/>
          <p:nvPr/>
        </p:nvSpPr>
        <p:spPr>
          <a:xfrm>
            <a:off x="0" y="6657654"/>
            <a:ext cx="297951" cy="84761"/>
          </a:xfrm>
          <a:prstGeom prst="round2Diag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Redondear rectángulo de esquina diagonal 14">
            <a:extLst>
              <a:ext uri="{FF2B5EF4-FFF2-40B4-BE49-F238E27FC236}">
                <a16:creationId xmlns:a16="http://schemas.microsoft.com/office/drawing/2014/main" id="{FB43E0FB-5C94-7A4F-8797-1A987DEC149B}"/>
              </a:ext>
            </a:extLst>
          </p:cNvPr>
          <p:cNvSpPr/>
          <p:nvPr/>
        </p:nvSpPr>
        <p:spPr>
          <a:xfrm flipV="1">
            <a:off x="1006867" y="6703372"/>
            <a:ext cx="297951" cy="84762"/>
          </a:xfrm>
          <a:prstGeom prst="round2Diag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Redondear rectángulo de esquina diagonal 15">
            <a:extLst>
              <a:ext uri="{FF2B5EF4-FFF2-40B4-BE49-F238E27FC236}">
                <a16:creationId xmlns:a16="http://schemas.microsoft.com/office/drawing/2014/main" id="{7A601E52-13F0-624E-AE72-60155A84984B}"/>
              </a:ext>
            </a:extLst>
          </p:cNvPr>
          <p:cNvSpPr/>
          <p:nvPr/>
        </p:nvSpPr>
        <p:spPr>
          <a:xfrm>
            <a:off x="205483" y="6703372"/>
            <a:ext cx="801384" cy="45719"/>
          </a:xfrm>
          <a:prstGeom prst="round2Diag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B7963059-CE94-0846-A153-E50151D0F3E7}"/>
              </a:ext>
            </a:extLst>
          </p:cNvPr>
          <p:cNvGrpSpPr/>
          <p:nvPr/>
        </p:nvGrpSpPr>
        <p:grpSpPr>
          <a:xfrm>
            <a:off x="4539405" y="200346"/>
            <a:ext cx="8859566" cy="5420242"/>
            <a:chOff x="4522569" y="117528"/>
            <a:chExt cx="8859566" cy="5420242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270426D2-FA53-DE40-9532-11A6B9834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22569" y="117528"/>
              <a:ext cx="8859566" cy="5420242"/>
            </a:xfrm>
            <a:prstGeom prst="rect">
              <a:avLst/>
            </a:prstGeom>
          </p:spPr>
        </p:pic>
        <p:pic>
          <p:nvPicPr>
            <p:cNvPr id="23" name="Imagen 22">
              <a:extLst>
                <a:ext uri="{FF2B5EF4-FFF2-40B4-BE49-F238E27FC236}">
                  <a16:creationId xmlns:a16="http://schemas.microsoft.com/office/drawing/2014/main" id="{8BDA0378-4C4B-544C-ACB0-C19551B554F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0611992">
              <a:off x="7876507" y="3087397"/>
              <a:ext cx="2155867" cy="2046436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C6512D41-63EE-6C41-9CE2-2958DBF64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4999520">
              <a:off x="7064934" y="2334255"/>
              <a:ext cx="1569089" cy="1776075"/>
            </a:xfrm>
            <a:prstGeom prst="rect">
              <a:avLst/>
            </a:prstGeom>
          </p:spPr>
        </p:pic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0F3D2D58-F409-DB43-9591-98F8EF4A0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9292745">
              <a:off x="7157936" y="835714"/>
              <a:ext cx="1873804" cy="1995125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1F43CDF5-3C7A-E642-BC91-75E4DA601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2615671">
              <a:off x="8777794" y="749848"/>
              <a:ext cx="2074664" cy="2074664"/>
            </a:xfrm>
            <a:prstGeom prst="rect">
              <a:avLst/>
            </a:prstGeom>
          </p:spPr>
        </p:pic>
        <p:pic>
          <p:nvPicPr>
            <p:cNvPr id="31" name="Imagen 30">
              <a:extLst>
                <a:ext uri="{FF2B5EF4-FFF2-40B4-BE49-F238E27FC236}">
                  <a16:creationId xmlns:a16="http://schemas.microsoft.com/office/drawing/2014/main" id="{19D70A75-E501-8C46-AF6E-C798DA00C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6467674">
              <a:off x="9551969" y="2227271"/>
              <a:ext cx="1563035" cy="1872422"/>
            </a:xfrm>
            <a:prstGeom prst="rect">
              <a:avLst/>
            </a:prstGeom>
          </p:spPr>
        </p:pic>
      </p:grpSp>
      <p:sp>
        <p:nvSpPr>
          <p:cNvPr id="37" name="Flecha abajo 36">
            <a:extLst>
              <a:ext uri="{FF2B5EF4-FFF2-40B4-BE49-F238E27FC236}">
                <a16:creationId xmlns:a16="http://schemas.microsoft.com/office/drawing/2014/main" id="{6BED1BCB-01EA-C44A-8857-CF801D01AE34}"/>
              </a:ext>
            </a:extLst>
          </p:cNvPr>
          <p:cNvSpPr/>
          <p:nvPr/>
        </p:nvSpPr>
        <p:spPr>
          <a:xfrm rot="14979513">
            <a:off x="4637671" y="3071258"/>
            <a:ext cx="1310766" cy="2359669"/>
          </a:xfrm>
          <a:prstGeom prst="downArrow">
            <a:avLst/>
          </a:prstGeom>
          <a:blipFill>
            <a:blip r:embed="rId11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A2D60D89-C32B-F944-BCED-D7E9299CCE8F}"/>
              </a:ext>
            </a:extLst>
          </p:cNvPr>
          <p:cNvSpPr/>
          <p:nvPr/>
        </p:nvSpPr>
        <p:spPr>
          <a:xfrm>
            <a:off x="1087848" y="3817161"/>
            <a:ext cx="2508457" cy="216784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merican Typewriter Condensed" panose="02090606020004020304" pitchFamily="18" charset="77"/>
              </a:rPr>
              <a:t>parar</a:t>
            </a:r>
          </a:p>
        </p:txBody>
      </p:sp>
    </p:spTree>
    <p:extLst>
      <p:ext uri="{BB962C8B-B14F-4D97-AF65-F5344CB8AC3E}">
        <p14:creationId xmlns:p14="http://schemas.microsoft.com/office/powerpoint/2010/main" val="4184417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</Words>
  <Application>Microsoft Macintosh PowerPoint</Application>
  <PresentationFormat>Panorámica</PresentationFormat>
  <Paragraphs>4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Al Tarikh</vt:lpstr>
      <vt:lpstr>American Typewriter Condensed</vt:lpstr>
      <vt:lpstr>Arial</vt:lpstr>
      <vt:lpstr>Calibri</vt:lpstr>
      <vt:lpstr>Calibri Light</vt:lpstr>
      <vt:lpstr>Tema de Office</vt:lpstr>
      <vt:lpstr>Ruleta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Ruleta</dc:title>
  <dc:creator>Bruce Kam Briones</dc:creator>
  <cp:lastModifiedBy>Bruce Kam Briones</cp:lastModifiedBy>
  <cp:revision>3</cp:revision>
  <dcterms:created xsi:type="dcterms:W3CDTF">2021-08-23T17:25:10Z</dcterms:created>
  <dcterms:modified xsi:type="dcterms:W3CDTF">2021-09-09T03:13:53Z</dcterms:modified>
</cp:coreProperties>
</file>