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64" r:id="rId5"/>
    <p:sldId id="266" r:id="rId6"/>
    <p:sldId id="259" r:id="rId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AC13393-7375-407D-B8C1-8040F932645C}">
          <p14:sldIdLst>
            <p14:sldId id="257"/>
            <p14:sldId id="265"/>
            <p14:sldId id="258"/>
            <p14:sldId id="264"/>
            <p14:sldId id="266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F4680-80D3-41E7-9D65-D94C1CE08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5EB79C-E8EB-4F90-BC86-2AE6D62CF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9B26D8-4DA3-47BE-937F-EEE97AECC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BFCC-AB2A-4874-B0F7-35C13A8C7C4A}" type="datetimeFigureOut">
              <a:rPr lang="es-PE" smtClean="0"/>
              <a:t>22/05/2023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EF0769-7A52-4495-B1DF-6B567707F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9E2CFA-0DA1-4475-99B3-426E4E9D2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73F2-8DE3-4397-AFCB-3268D44DBB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038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28E31-85FB-4D25-BE49-1E7071F7D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6412E1-E321-4031-84ED-1E0F70DFF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987D11-EF35-4986-A751-038E805C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BFCC-AB2A-4874-B0F7-35C13A8C7C4A}" type="datetimeFigureOut">
              <a:rPr lang="es-PE" smtClean="0"/>
              <a:t>22/05/2023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6E9D13-A263-4653-94B9-C2C5CAD9B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1B2DE0-110E-4D3A-809D-F9DBF7404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73F2-8DE3-4397-AFCB-3268D44DBB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355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C4EE5E-7D6C-406F-9BCB-BA87A49727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3BB45C-4309-4FC1-8D67-9BB317ADE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E6C379-E4DF-499C-AF40-BD695105C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BFCC-AB2A-4874-B0F7-35C13A8C7C4A}" type="datetimeFigureOut">
              <a:rPr lang="es-PE" smtClean="0"/>
              <a:t>22/05/2023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5F11D1-A429-479D-BA89-40A6CD178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90C505-264A-4F86-8DD9-5D4586089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73F2-8DE3-4397-AFCB-3268D44DBB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6982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64FA7-1EF6-4170-867C-A6EEE1E7B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705BBF-7E93-4C02-8DCD-689E2EA59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072987-0794-4247-BDEB-0348F3DF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BFCC-AB2A-4874-B0F7-35C13A8C7C4A}" type="datetimeFigureOut">
              <a:rPr lang="es-PE" smtClean="0"/>
              <a:t>22/05/2023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08B39F-1FAC-498C-8BAF-9EED20E66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7499E9-F80B-4A42-A29B-F9F8FC788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73F2-8DE3-4397-AFCB-3268D44DBB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109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D8B3F8-037C-43DC-A9FC-A57006655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E150DE-8D47-481E-83A6-DD38076E8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192D61-AF23-440B-87F5-2E8A6994B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BFCC-AB2A-4874-B0F7-35C13A8C7C4A}" type="datetimeFigureOut">
              <a:rPr lang="es-PE" smtClean="0"/>
              <a:t>22/05/2023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F14DBB-6C73-40F7-A630-693DDD78E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4774DB-9B64-4FC0-A797-2086C2A8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73F2-8DE3-4397-AFCB-3268D44DBB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8565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CB4955-66C1-4A2E-A14A-240F76C3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C6A205-9E9F-40C3-A389-8762F1708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DAA0C2-0F92-4AD6-ABDE-1A46BB0ED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EBF161-63AD-47EC-859A-074CB3DEA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BFCC-AB2A-4874-B0F7-35C13A8C7C4A}" type="datetimeFigureOut">
              <a:rPr lang="es-PE" smtClean="0"/>
              <a:t>22/05/2023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C848DD-9CD5-45AA-A6E9-636CC8E6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16E3B7-D03A-4F93-BEAC-843879EB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73F2-8DE3-4397-AFCB-3268D44DBB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893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B36197-55AB-4B24-8FF4-2873FAE70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06BDAB-FEA6-4EF5-A73C-78892AE12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9AD670-BE6F-4F1C-B964-4FEBB7CCF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ED5D47-84F0-4D95-9C13-2260F8681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3D9C49-8810-4066-A478-ECB7690571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F10188-53AD-4201-8807-2DE6D01E6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BFCC-AB2A-4874-B0F7-35C13A8C7C4A}" type="datetimeFigureOut">
              <a:rPr lang="es-PE" smtClean="0"/>
              <a:t>22/05/2023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34420E2-B7C5-4ABF-8868-A43A507C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A31EAF9-40A1-4899-8E34-1E6CB00F2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73F2-8DE3-4397-AFCB-3268D44DBB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065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4488D3-73E8-410C-8407-992A5AEBF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65B589-19D7-4826-97C1-B3BC8EBBD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BFCC-AB2A-4874-B0F7-35C13A8C7C4A}" type="datetimeFigureOut">
              <a:rPr lang="es-PE" smtClean="0"/>
              <a:t>22/05/2023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80BD9F4-0E62-4AA1-A9DB-31DB799B9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E39F80-E4A4-4234-9A03-E631F70EA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73F2-8DE3-4397-AFCB-3268D44DBB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485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7B20A52-58A2-4DFE-ACBE-49963C67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BFCC-AB2A-4874-B0F7-35C13A8C7C4A}" type="datetimeFigureOut">
              <a:rPr lang="es-PE" smtClean="0"/>
              <a:t>22/05/2023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A177253-596E-4E1A-9C58-C72B08C49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674912-0630-464A-A127-44497015E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73F2-8DE3-4397-AFCB-3268D44DBB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96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69524A-DD23-435A-B8D3-E42A29EDE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8074C-459D-4A1D-A707-F8EC18217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C642CB-CF0F-4D6A-A590-E15743942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4CB259-CB7F-4E4C-AD2B-CF207A236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BFCC-AB2A-4874-B0F7-35C13A8C7C4A}" type="datetimeFigureOut">
              <a:rPr lang="es-PE" smtClean="0"/>
              <a:t>22/05/2023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BBC299-867F-4FB4-A693-9C737329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5B0A9C-E42B-46CE-AA46-3590831E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73F2-8DE3-4397-AFCB-3268D44DBB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22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CF00F8-5950-46A9-9B7F-58C9CA493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88E4A6-2C36-4D62-AC53-CBBEB047B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C3FF2D-AB72-4704-B1D2-CE36F41FB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AB8AA9-7774-49A1-A93E-0244EC2EB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ABFCC-AB2A-4874-B0F7-35C13A8C7C4A}" type="datetimeFigureOut">
              <a:rPr lang="es-PE" smtClean="0"/>
              <a:t>22/05/2023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213B62-F5C9-4078-9261-C9FBDBB78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0B92F8-82AF-49E0-91B7-4DA52C30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A73F2-8DE3-4397-AFCB-3268D44DBB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6974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F4FF315-4556-4B50-AAB1-19F77438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2FD445-B6D6-4CFF-A481-F888AE9BA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CA1E78-4369-4217-90F5-62E3F0205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ABFCC-AB2A-4874-B0F7-35C13A8C7C4A}" type="datetimeFigureOut">
              <a:rPr lang="es-PE" smtClean="0"/>
              <a:t>22/05/2023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C76AD5-8D28-4F14-BB57-F44908BCF2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2C9F86-F4A7-42F4-A117-4824D0249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A73F2-8DE3-4397-AFCB-3268D44DBB9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626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04405F-F160-4F14-9477-99D649CB5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6140" y="448809"/>
            <a:ext cx="4479720" cy="1338044"/>
          </a:xfrm>
        </p:spPr>
        <p:txBody>
          <a:bodyPr>
            <a:noAutofit/>
          </a:bodyPr>
          <a:lstStyle/>
          <a:p>
            <a:r>
              <a:rPr lang="es-ES" sz="8000" b="1" u="sng" dirty="0">
                <a:solidFill>
                  <a:srgbClr val="FF0000"/>
                </a:solidFill>
              </a:rPr>
              <a:t>LA  LLAMA </a:t>
            </a:r>
            <a:endParaRPr lang="es-PE" sz="8000" b="1" u="sng" dirty="0">
              <a:solidFill>
                <a:srgbClr val="FF0000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6568CD-65D3-45A5-832B-D3CFA961A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712" y="5519957"/>
            <a:ext cx="3895288" cy="1338044"/>
          </a:xfrm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b="1" dirty="0"/>
              <a:t>Adrián Barreno Tantaleán</a:t>
            </a:r>
            <a:endParaRPr lang="es-PE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6FEAF0-84CE-46F9-ABB9-A186D25FF6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03" t="19363" r="16700" b="15714"/>
          <a:stretch/>
        </p:blipFill>
        <p:spPr>
          <a:xfrm>
            <a:off x="4209695" y="1954634"/>
            <a:ext cx="3772609" cy="35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92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6241F1-5262-4CC9-BA36-3D90973A5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547" y="1686187"/>
            <a:ext cx="3932237" cy="4174863"/>
          </a:xfrm>
        </p:spPr>
        <p:txBody>
          <a:bodyPr>
            <a:normAutofit/>
          </a:bodyPr>
          <a:lstStyle/>
          <a:p>
            <a:pPr algn="just"/>
            <a:r>
              <a:rPr lang="es-ES" b="1" i="0" dirty="0">
                <a:solidFill>
                  <a:schemeClr val="accent5"/>
                </a:solidFill>
                <a:effectLst/>
                <a:latin typeface="Georgia" panose="02040502050405020303" pitchFamily="18" charset="0"/>
              </a:rPr>
              <a:t>La Lama, es el pariente sudamericano del camello, aunque no tiene joroba. Es un animal muy fuerte que fue domesticado por los habitantes de los Andes. Sus parientes salvajes son los guanacos y las vicuñas.</a:t>
            </a:r>
          </a:p>
          <a:p>
            <a:pPr algn="just"/>
            <a:endParaRPr lang="es-E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algn="just"/>
            <a:r>
              <a:rPr lang="es-ES" b="1" i="0" dirty="0">
                <a:solidFill>
                  <a:schemeClr val="accent5"/>
                </a:solidFill>
                <a:effectLst/>
                <a:latin typeface="Georgia" panose="02040502050405020303" pitchFamily="18" charset="0"/>
              </a:rPr>
              <a:t>Este animal rumiante se alimenta de las plantas y los pastos que abundan en la alta montaña, ya que habitan altitudes donde hay escasez de oxígeno, a la que se adaptan con un elevado número de glóbulos rojos en su sangre.  </a:t>
            </a:r>
            <a:endParaRPr lang="es-PE" b="1" dirty="0">
              <a:solidFill>
                <a:schemeClr val="accent5"/>
              </a:solidFill>
            </a:endParaRP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D81C973F-0C92-4C87-A8C5-B9C5A6241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988" y="803246"/>
            <a:ext cx="1945357" cy="580938"/>
          </a:xfrm>
        </p:spPr>
        <p:txBody>
          <a:bodyPr/>
          <a:lstStyle/>
          <a:p>
            <a:r>
              <a:rPr lang="es-ES" b="1" dirty="0">
                <a:solidFill>
                  <a:srgbClr val="FF0000"/>
                </a:solidFill>
              </a:rPr>
              <a:t>LA LLAMA</a:t>
            </a:r>
            <a:endParaRPr lang="es-PE" b="1" dirty="0">
              <a:solidFill>
                <a:srgbClr val="FF0000"/>
              </a:solidFill>
            </a:endParaRPr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F08BDDFB-B3DC-4390-9CB0-4DC422C787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951" r="795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16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924E07-974A-4134-B476-551D0F4EC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7549" y="2197829"/>
            <a:ext cx="10216902" cy="8852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ES" sz="4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Durante la época del Imperio Inca, este animal era utilizado para obtener lana y carne.</a:t>
            </a:r>
          </a:p>
          <a:p>
            <a:pPr algn="just"/>
            <a:endParaRPr lang="es-E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95E9DEC7-86CC-48DA-94C8-D63055F01C43}"/>
              </a:ext>
            </a:extLst>
          </p:cNvPr>
          <p:cNvSpPr txBox="1">
            <a:spLocks/>
          </p:cNvSpPr>
          <p:nvPr/>
        </p:nvSpPr>
        <p:spPr>
          <a:xfrm>
            <a:off x="2735689" y="654329"/>
            <a:ext cx="6720622" cy="578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BENEFICIOS DE LA LLAMA</a:t>
            </a:r>
            <a:endParaRPr lang="es-PE" sz="2800" b="1" dirty="0">
              <a:solidFill>
                <a:srgbClr val="FF000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9B878EF-31B6-44D7-8E18-39CE7CE22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99" y="3774885"/>
            <a:ext cx="2533650" cy="178475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7D62369-401B-4025-A04A-8C586C4DA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553" y="3774885"/>
            <a:ext cx="2682013" cy="178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98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21887-1A97-43FB-839C-F18F21AF2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11" y="715195"/>
            <a:ext cx="10830886" cy="1304284"/>
          </a:xfrm>
        </p:spPr>
        <p:txBody>
          <a:bodyPr>
            <a:noAutofit/>
          </a:bodyPr>
          <a:lstStyle/>
          <a:p>
            <a:pPr algn="ctr"/>
            <a:br>
              <a:rPr lang="es-ES" sz="37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</a:br>
            <a:r>
              <a:rPr lang="es-ES" sz="3700" b="1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Fue el único animal de carga que existía antes de la llegada de los españoles a América.</a:t>
            </a:r>
            <a:br>
              <a:rPr lang="es-ES" sz="3700" b="1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</a:br>
            <a:endParaRPr lang="es-PE" sz="3700" b="1" dirty="0">
              <a:solidFill>
                <a:srgbClr val="0070C0"/>
              </a:solidFill>
            </a:endParaRPr>
          </a:p>
        </p:txBody>
      </p:sp>
      <p:pic>
        <p:nvPicPr>
          <p:cNvPr id="5" name="Marcador de contenido 5">
            <a:extLst>
              <a:ext uri="{FF2B5EF4-FFF2-40B4-BE49-F238E27FC236}">
                <a16:creationId xmlns:a16="http://schemas.microsoft.com/office/drawing/2014/main" id="{ED1530A5-A968-418E-B883-D6D965F064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55668" y="2763954"/>
            <a:ext cx="3280664" cy="3280664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3E92DE8F-D0F1-46E5-A657-F89618195909}"/>
              </a:ext>
            </a:extLst>
          </p:cNvPr>
          <p:cNvSpPr/>
          <p:nvPr/>
        </p:nvSpPr>
        <p:spPr>
          <a:xfrm>
            <a:off x="4232056" y="2579287"/>
            <a:ext cx="3678762" cy="36788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2583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224E681-6454-4FCC-8A91-FDA94CB2A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700" b="1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Se puede elaborar cuero con su piel y su lana es utilizada para fabricar cuerdas, alfombras y otros tejidos.</a:t>
            </a:r>
            <a:endParaRPr lang="es-PE" sz="3700" b="1" dirty="0">
              <a:solidFill>
                <a:srgbClr val="0070C0"/>
              </a:solidFill>
            </a:endParaRP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E4017B6-CF14-435A-8554-84C3A7DCE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986" y="3429000"/>
            <a:ext cx="2072820" cy="204233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4278AD1-2ABB-4B21-840A-037995AA7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839" y="3429000"/>
            <a:ext cx="1896020" cy="20362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8C8669-0856-4FA6-9546-1BB11AC52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4893" y="3429000"/>
            <a:ext cx="2597121" cy="204233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A54CE138-D68A-409A-A058-78D6FFFCA69A}"/>
              </a:ext>
            </a:extLst>
          </p:cNvPr>
          <p:cNvSpPr txBox="1"/>
          <p:nvPr/>
        </p:nvSpPr>
        <p:spPr>
          <a:xfrm>
            <a:off x="1134425" y="2404495"/>
            <a:ext cx="200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ALFOMBRAS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654F83-FCE3-406B-A5FB-B5E1471BF850}"/>
              </a:ext>
            </a:extLst>
          </p:cNvPr>
          <p:cNvSpPr txBox="1"/>
          <p:nvPr/>
        </p:nvSpPr>
        <p:spPr>
          <a:xfrm>
            <a:off x="8791482" y="2404495"/>
            <a:ext cx="200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LANA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66B0D2-311F-49AF-9B7A-4DB5F120A57F}"/>
              </a:ext>
            </a:extLst>
          </p:cNvPr>
          <p:cNvSpPr txBox="1"/>
          <p:nvPr/>
        </p:nvSpPr>
        <p:spPr>
          <a:xfrm>
            <a:off x="4777918" y="2404495"/>
            <a:ext cx="200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CUERO</a:t>
            </a: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5BDEC16-FB2E-4DA0-9753-E0A3F9C665F7}"/>
              </a:ext>
            </a:extLst>
          </p:cNvPr>
          <p:cNvSpPr/>
          <p:nvPr/>
        </p:nvSpPr>
        <p:spPr>
          <a:xfrm>
            <a:off x="1396577" y="2404495"/>
            <a:ext cx="1506014" cy="3693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932992A-CA8A-450D-99C5-C62A7F6D8553}"/>
              </a:ext>
            </a:extLst>
          </p:cNvPr>
          <p:cNvSpPr/>
          <p:nvPr/>
        </p:nvSpPr>
        <p:spPr>
          <a:xfrm>
            <a:off x="9040445" y="2404495"/>
            <a:ext cx="1506014" cy="3693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A60353B-B789-4295-A5E8-A71E8148F587}"/>
              </a:ext>
            </a:extLst>
          </p:cNvPr>
          <p:cNvSpPr/>
          <p:nvPr/>
        </p:nvSpPr>
        <p:spPr>
          <a:xfrm>
            <a:off x="5080842" y="2404495"/>
            <a:ext cx="1506014" cy="3693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0411DD7-E5EF-4009-8FF9-FD3EB44C8725}"/>
              </a:ext>
            </a:extLst>
          </p:cNvPr>
          <p:cNvSpPr/>
          <p:nvPr/>
        </p:nvSpPr>
        <p:spPr>
          <a:xfrm>
            <a:off x="992698" y="3293046"/>
            <a:ext cx="2285608" cy="2285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1EA8FDE-E490-4FD5-971E-9135A0226CB5}"/>
              </a:ext>
            </a:extLst>
          </p:cNvPr>
          <p:cNvSpPr/>
          <p:nvPr/>
        </p:nvSpPr>
        <p:spPr>
          <a:xfrm>
            <a:off x="4729412" y="3302968"/>
            <a:ext cx="2199893" cy="22757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55DE5F5-08C3-4D9D-84AD-62C02B610229}"/>
              </a:ext>
            </a:extLst>
          </p:cNvPr>
          <p:cNvSpPr/>
          <p:nvPr/>
        </p:nvSpPr>
        <p:spPr>
          <a:xfrm>
            <a:off x="8380411" y="3302967"/>
            <a:ext cx="2818891" cy="22757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805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C7EDD53D-1887-4677-9BB4-905E5ABAF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700" b="1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El excremento de llama se sigue utilizando como fertilizante y para hacer fuego para cocinar.</a:t>
            </a:r>
            <a:endParaRPr lang="es-PE" sz="37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880F4DCB-32DD-426C-A7BA-D38C0B0B74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04368" y="3518711"/>
            <a:ext cx="4183261" cy="234262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66D64560-1ECD-43B1-9BB4-F24ABB011E3E}"/>
              </a:ext>
            </a:extLst>
          </p:cNvPr>
          <p:cNvSpPr/>
          <p:nvPr/>
        </p:nvSpPr>
        <p:spPr>
          <a:xfrm>
            <a:off x="3803714" y="3331007"/>
            <a:ext cx="4563611" cy="27180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5B0A5EE-6EC7-4550-BAFF-11CD4E0A1E00}"/>
              </a:ext>
            </a:extLst>
          </p:cNvPr>
          <p:cNvSpPr txBox="1"/>
          <p:nvPr/>
        </p:nvSpPr>
        <p:spPr>
          <a:xfrm>
            <a:off x="3946339" y="2621603"/>
            <a:ext cx="4278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</a:rPr>
              <a:t>EXCREMENTO DE LA LLAMA</a:t>
            </a:r>
            <a:endParaRPr lang="es-PE" sz="2400" b="1" dirty="0">
              <a:solidFill>
                <a:srgbClr val="FF0000"/>
              </a:solidFill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6AE5410-C8FF-4A02-B5D9-6E0BB3CCEA19}"/>
              </a:ext>
            </a:extLst>
          </p:cNvPr>
          <p:cNvSpPr/>
          <p:nvPr/>
        </p:nvSpPr>
        <p:spPr>
          <a:xfrm>
            <a:off x="4086141" y="2621604"/>
            <a:ext cx="4019714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24415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176</Words>
  <Application>Microsoft Office PowerPoint</Application>
  <PresentationFormat>Panorámica</PresentationFormat>
  <Paragraphs>16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Georgia</vt:lpstr>
      <vt:lpstr>Tema de Office</vt:lpstr>
      <vt:lpstr>LA  LLAMA </vt:lpstr>
      <vt:lpstr>LA LLAMA</vt:lpstr>
      <vt:lpstr>Presentación de PowerPoint</vt:lpstr>
      <vt:lpstr> Fue el único animal de carga que existía antes de la llegada de los españoles a América. </vt:lpstr>
      <vt:lpstr>Se puede elaborar cuero con su piel y su lana es utilizada para fabricar cuerdas, alfombras y otros tejidos.</vt:lpstr>
      <vt:lpstr>El excremento de llama se sigue utilizando como fertilizante y para hacer fuego para cocinar.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 LLAMA</dc:title>
  <dc:creator>José Luis Barreno Sánchez</dc:creator>
  <cp:lastModifiedBy>José Luis Barreno Sánchez</cp:lastModifiedBy>
  <cp:revision>6</cp:revision>
  <dcterms:created xsi:type="dcterms:W3CDTF">2023-05-22T20:19:11Z</dcterms:created>
  <dcterms:modified xsi:type="dcterms:W3CDTF">2023-05-22T22:01:08Z</dcterms:modified>
</cp:coreProperties>
</file>