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F1AC8-12F7-4F0D-97CF-BF4BE5F1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8AF18-D190-49A5-BB14-A3289681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398D0E-821F-4B25-A034-FDBE7E22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D1B88E-6E80-40F8-A3ED-262D1344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71787-949F-42A1-BB98-BD330FFC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20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C6D3D-F87A-4B12-83E6-0961E643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A0653D-4967-4E98-808A-8659F55E1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74D35-2290-4A4A-95AB-F3F5EF1B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EE569-5599-4E5D-8B22-00FD6C12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9CF4F-A10C-4740-9496-00CBF24E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35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616DD4-F886-4174-A590-56B9DCF2A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05630A-B421-42DE-AF39-2CB8A407B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B17B4-9691-4519-8721-77E8B746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575ED-CE56-48E3-BC30-863D0064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2DA18-78FF-44BF-8B22-E9C840BC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32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B1E7-3D16-4A19-B468-E1354F01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8F3C30-D166-4950-AA27-911A0723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3B5861-8B80-4B1D-85F3-9D8AA04F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0DF7AA-27AB-4B3C-A977-951AB628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E928CE-DC35-4445-905B-054BBD91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15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88226-5B9A-47EE-9092-80C3F5A7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95711C-865D-4C0C-B606-B05E4B59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B2999-04DB-43D6-B39A-88CCA626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27DCF-ED57-4499-B4F3-E451CD43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A0774-EB21-4FC8-BB61-F1F29A50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34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7A8F7-302A-4242-B7F9-4C2C7157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8B11D-8BCC-4F61-B2C3-1FC26075D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A36DCD-F257-4AE9-ADF8-EBC725814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A35BE0-EAC1-4E33-9037-FB8110AC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2B954-2BC4-4C60-92DA-C8AED4FB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5572D-3FC8-42BE-B759-F3F85CA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93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92A60-C70A-4435-946C-DBF8B66D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A2E914-BCFC-438E-8E17-393CDB16D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97DC2-DE5D-4C65-A77E-AEB1DAAA7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B724B1-C24B-49F1-8B51-9EB5CB6E4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4B98D9-18D9-4840-A4D6-74C032B0C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0D47F7-B444-4D1E-AD78-DB898E90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3B1229-C142-49CB-9FA0-33F40787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9F1E44-E65F-460A-A2A9-E6BEE935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86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C2AFC-C2CF-4B6F-8F75-20C6AEA6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36610A-F41B-43CB-AF53-CB95087A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521FB9-2B0A-434B-91FE-B103C47B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5AC9D9-08C7-450B-B223-064D4088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09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084301-5735-4D87-8045-3D20F029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FC92E8-9CB3-40AD-B435-699AA6B8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6F752-DEDB-4B8C-9053-010FFD31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137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917ED-91A7-4CB4-9053-894887A4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D119E-8B3B-436C-804A-0BDED34B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6600E1-EBD4-4150-ACAE-0E0083A0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57CC67-20EB-4985-B5BA-DC05D421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6673A7-2F83-4F4E-9EB1-EC4E5E39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D97F2E-C792-48F8-86FA-6F6C6D62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249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FC250-63CC-4BEE-9191-7B707A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BF996C-D468-4158-AAB7-73859A779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9F5134-C528-4514-8FB2-2B3D3A698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2BED64-D4F5-422F-963E-07A5A402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70933F-E647-470C-9544-9C20C301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18AA83-9622-4ED9-BD07-03A67BE4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503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056088-98CC-4520-99AE-64ACD7D7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734B5A-6B87-4DA7-83C4-B63A21169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D6B6A-F78A-4933-831C-65882201C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5984-6DC5-4AF8-80A8-6F80A4FEEA09}" type="datetimeFigureOut">
              <a:rPr lang="es-PE" smtClean="0"/>
              <a:t>9/12/2021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B1ED9-6899-49B9-BC8C-59843A43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37F91-A306-4687-8D35-0BED00462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BF1E-B226-4480-A98F-302EAD9248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24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54FF016-307E-4C32-90C4-88AC67EEE349}"/>
              </a:ext>
            </a:extLst>
          </p:cNvPr>
          <p:cNvSpPr txBox="1"/>
          <p:nvPr/>
        </p:nvSpPr>
        <p:spPr>
          <a:xfrm>
            <a:off x="2564201" y="2458529"/>
            <a:ext cx="76839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¿Por qué se llevaron a cabo los viajes de expansión europea?</a:t>
            </a:r>
            <a:br>
              <a:rPr lang="es-ES" dirty="0"/>
            </a:b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¿Por qué el papa daba posesión de tierra a los reinos?</a:t>
            </a:r>
            <a:br>
              <a:rPr lang="es-ES" dirty="0"/>
            </a:b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En un mapamundi, identifica las principales rutas de exploración del siglo XV.</a:t>
            </a:r>
            <a:br>
              <a:rPr lang="es-ES" dirty="0"/>
            </a:b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En un mapa o mapas, señala los viajes de Cristóbal Colón.</a:t>
            </a:r>
            <a:br>
              <a:rPr lang="es-ES" dirty="0"/>
            </a:b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¿Quién fue Martín </a:t>
            </a:r>
            <a:r>
              <a:rPr lang="es-ES" b="0" i="0" dirty="0" err="1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Waldssemüller</a:t>
            </a: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 y que hizo?</a:t>
            </a:r>
            <a:br>
              <a:rPr lang="es-ES" dirty="0"/>
            </a:b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En un mapa realiza los trazos del tratado de </a:t>
            </a:r>
            <a:r>
              <a:rPr lang="es-ES" b="0" i="0" dirty="0" err="1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Alcacobas</a:t>
            </a: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 y el de Tordesillas.</a:t>
            </a:r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92047B-EE12-4DBF-80EF-8A41B813240C}"/>
              </a:ext>
            </a:extLst>
          </p:cNvPr>
          <p:cNvSpPr txBox="1"/>
          <p:nvPr/>
        </p:nvSpPr>
        <p:spPr>
          <a:xfrm>
            <a:off x="0" y="16375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EXPANSIÓN EUROPEA AL NUEVO MUNDO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927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595518-D74F-48DD-8400-CB9B97629C73}"/>
              </a:ext>
            </a:extLst>
          </p:cNvPr>
          <p:cNvSpPr txBox="1"/>
          <p:nvPr/>
        </p:nvSpPr>
        <p:spPr>
          <a:xfrm>
            <a:off x="0" y="0"/>
            <a:ext cx="7908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¿Por qué se llevaron a cabo los viajes de expansión europea?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082C20-D0C4-4C3A-BBA6-737F9E6DF0FF}"/>
              </a:ext>
            </a:extLst>
          </p:cNvPr>
          <p:cNvSpPr txBox="1"/>
          <p:nvPr/>
        </p:nvSpPr>
        <p:spPr>
          <a:xfrm>
            <a:off x="0" y="369332"/>
            <a:ext cx="119907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Los factores principales del por qué se iniciaron los viajes de 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expansión europea son:</a:t>
            </a:r>
          </a:p>
          <a:p>
            <a:pPr marL="342900" indent="-342900">
              <a:buAutoNum type="alphaLcParenR"/>
            </a:pPr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Búsqueda de nuevas rutas comerciales con el oriente.</a:t>
            </a:r>
          </a:p>
          <a:p>
            <a:pPr marL="342900" indent="-342900">
              <a:buAutoNum type="alphaLcParenR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Viajes de circunnavegación – África, ligada a la expansión del Islam – costosos productos. </a:t>
            </a:r>
          </a:p>
          <a:p>
            <a:pPr marL="342900" indent="-342900">
              <a:buAutoNum type="alphaLcParenR"/>
            </a:pPr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Con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quista de Constantinopla por los tucos otomanos.</a:t>
            </a:r>
          </a:p>
          <a:p>
            <a:pPr marL="342900" indent="-342900">
              <a:buAutoNum type="alphaLcParenR"/>
            </a:pPr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Avances técnicos (Estudio de la 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geografía, astronomía, brújula, carabela, cartografía portulanos)</a:t>
            </a:r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Motivación ideológica, colonización de África y América (Evangelizar, un hombre moderno, expansión comercial).</a:t>
            </a:r>
          </a:p>
          <a:p>
            <a:pPr marL="342900" indent="-342900">
              <a:buAutoNum type="alphaLcParenR"/>
            </a:pPr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Entre los siglos IX y XV, Vikingos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– Groenlandia y </a:t>
            </a:r>
            <a:r>
              <a:rPr lang="es-MX" dirty="0" err="1">
                <a:latin typeface="Poppins" panose="00000500000000000000" pitchFamily="2" charset="0"/>
                <a:cs typeface="Poppins" panose="00000500000000000000" pitchFamily="2" charset="0"/>
              </a:rPr>
              <a:t>Vinlandia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s-MX" cap="none" dirty="0">
                <a:latin typeface="Poppins" panose="00000500000000000000" pitchFamily="2" charset="0"/>
                <a:cs typeface="Poppins" panose="00000500000000000000" pitchFamily="2" charset="0"/>
              </a:rPr>
              <a:t>Genoveses, venecianos y 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Mallorquines – Costas de África.</a:t>
            </a:r>
            <a:endParaRPr lang="es-PE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3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B6D7A1-71A1-44E4-85AB-2E2AB45C83AE}"/>
              </a:ext>
            </a:extLst>
          </p:cNvPr>
          <p:cNvSpPr txBox="1"/>
          <p:nvPr/>
        </p:nvSpPr>
        <p:spPr>
          <a:xfrm>
            <a:off x="1437" y="0"/>
            <a:ext cx="8124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¿Por qué el papa daba posesión de tierra a los reinos?</a:t>
            </a:r>
          </a:p>
          <a:p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95FEED-4A6D-4EEE-9BDF-C0C9388888FF}"/>
              </a:ext>
            </a:extLst>
          </p:cNvPr>
          <p:cNvSpPr txBox="1"/>
          <p:nvPr/>
        </p:nvSpPr>
        <p:spPr>
          <a:xfrm>
            <a:off x="163902" y="465826"/>
            <a:ext cx="5434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Poppins" panose="00000500000000000000" pitchFamily="2" charset="0"/>
                <a:cs typeface="Poppins" panose="00000500000000000000" pitchFamily="2" charset="0"/>
              </a:rPr>
              <a:t>El Papa que es la máxima autoridad del clero, daba la posesión de algunas tierras a los reinos, para que los reyes las gestionaran, debido a que en ese tiempo el sistema político era de una monarquía absolutista, lo que significa que el rey o el monarca centralizaba en su persona todo el poder.</a:t>
            </a:r>
          </a:p>
        </p:txBody>
      </p:sp>
      <p:pic>
        <p:nvPicPr>
          <p:cNvPr id="2050" name="Picture 2" descr="El papa Alejandro VI y las bulas que dividieron el mundo | Una ventana al  pasado">
            <a:extLst>
              <a:ext uri="{FF2B5EF4-FFF2-40B4-BE49-F238E27FC236}">
                <a16:creationId xmlns:a16="http://schemas.microsoft.com/office/drawing/2014/main" id="{4406FFFA-85F2-47D7-B416-B46D64A5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72677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6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6CCC8E-15DC-4D87-BE12-E9EA5F66C55F}"/>
              </a:ext>
            </a:extLst>
          </p:cNvPr>
          <p:cNvSpPr txBox="1"/>
          <p:nvPr/>
        </p:nvSpPr>
        <p:spPr>
          <a:xfrm>
            <a:off x="-1" y="0"/>
            <a:ext cx="1083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En un mapamundi, identifica las principales rutas de exploración del siglo XV.</a:t>
            </a:r>
            <a:endParaRPr lang="es-P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8F2CB5-AF46-461B-9141-756FB5BB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44" y="471951"/>
            <a:ext cx="9376912" cy="628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3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80F32E-9506-417C-BAFA-A6D0FD0711E4}"/>
              </a:ext>
            </a:extLst>
          </p:cNvPr>
          <p:cNvSpPr txBox="1"/>
          <p:nvPr/>
        </p:nvSpPr>
        <p:spPr>
          <a:xfrm>
            <a:off x="0" y="0"/>
            <a:ext cx="7399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En un mapa o mapas, señala los viajes de Cristóbal Colón.</a:t>
            </a:r>
            <a:endParaRPr lang="es-P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B6B18E-53E6-4DFB-B3DA-69FA8FB4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52" y="589831"/>
            <a:ext cx="8930137" cy="59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7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492AA9-78F3-46B5-8676-D869789D862A}"/>
              </a:ext>
            </a:extLst>
          </p:cNvPr>
          <p:cNvSpPr txBox="1"/>
          <p:nvPr/>
        </p:nvSpPr>
        <p:spPr>
          <a:xfrm>
            <a:off x="1438" y="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¿Quién fue Martín </a:t>
            </a:r>
            <a:r>
              <a:rPr lang="es-ES" b="0" i="0" dirty="0" err="1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Waldssemüller</a:t>
            </a: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 y que hizo?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02F97A-938F-4044-AB5B-22862B3ED64C}"/>
              </a:ext>
            </a:extLst>
          </p:cNvPr>
          <p:cNvSpPr txBox="1"/>
          <p:nvPr/>
        </p:nvSpPr>
        <p:spPr>
          <a:xfrm>
            <a:off x="0" y="369332"/>
            <a:ext cx="54432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artín </a:t>
            </a:r>
            <a:r>
              <a:rPr lang="es-ES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waldsse</a:t>
            </a:r>
            <a:r>
              <a:rPr lang="es-ES" b="0" i="0" dirty="0" err="1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müller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fue un geógrafo y cartógrafo alemán, el primero con </a:t>
            </a:r>
            <a:r>
              <a:rPr lang="es-ES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Mathias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Ringmann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en emplear el nombre de América, en honor de Américo Vespucio, en un mapa publicado en 1507, </a:t>
            </a:r>
            <a:r>
              <a:rPr lang="es-ES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Universalis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Cosmographia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en el que también se presentaba por primera vez América separada de Asia.</a:t>
            </a:r>
            <a:endParaRPr lang="es-PE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Martin Waldseemüller - Wikipedia, la enciclopedia libre">
            <a:extLst>
              <a:ext uri="{FF2B5EF4-FFF2-40B4-BE49-F238E27FC236}">
                <a16:creationId xmlns:a16="http://schemas.microsoft.com/office/drawing/2014/main" id="{51FDFF01-BC38-42C5-8451-5E763B0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38" y="183585"/>
            <a:ext cx="4070290" cy="64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786EAF-23EE-4496-8C2C-5556E7DE2F30}"/>
              </a:ext>
            </a:extLst>
          </p:cNvPr>
          <p:cNvSpPr txBox="1"/>
          <p:nvPr/>
        </p:nvSpPr>
        <p:spPr>
          <a:xfrm>
            <a:off x="0" y="0"/>
            <a:ext cx="10136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En un mapa realiza los trazos del tratado de </a:t>
            </a:r>
            <a:r>
              <a:rPr lang="es-ES" b="0" i="0" dirty="0" err="1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Alcacobas</a:t>
            </a:r>
            <a:r>
              <a:rPr lang="es-ES" b="0" i="0" dirty="0">
                <a:solidFill>
                  <a:srgbClr val="464E5F"/>
                </a:solidFill>
                <a:effectLst/>
                <a:latin typeface="Poppins" panose="00000500000000000000" pitchFamily="2" charset="0"/>
              </a:rPr>
              <a:t> y el de Tordesillas.</a:t>
            </a:r>
            <a:endParaRPr lang="es-PE" dirty="0"/>
          </a:p>
        </p:txBody>
      </p:sp>
      <p:pic>
        <p:nvPicPr>
          <p:cNvPr id="3074" name="Picture 2" descr="Geografía e Historia: Tratados de Alcáçovas-Toledo (1479) y Tordesillas  (1494)">
            <a:extLst>
              <a:ext uri="{FF2B5EF4-FFF2-40B4-BE49-F238E27FC236}">
                <a16:creationId xmlns:a16="http://schemas.microsoft.com/office/drawing/2014/main" id="{83DAAC6D-7664-400B-96C6-7C24FF46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" y="455717"/>
            <a:ext cx="11179834" cy="59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59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380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2</cp:revision>
  <dcterms:created xsi:type="dcterms:W3CDTF">2021-12-09T22:12:35Z</dcterms:created>
  <dcterms:modified xsi:type="dcterms:W3CDTF">2021-12-09T22:16:47Z</dcterms:modified>
</cp:coreProperties>
</file>