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A430442E-FCBC-404B-AAC4-574B26A9355E}">
          <p14:sldIdLst>
            <p14:sldId id="256"/>
            <p14:sldId id="257"/>
            <p14:sldId id="258"/>
            <p14:sldId id="259"/>
            <p14:sldId id="260"/>
            <p14:sldId id="262"/>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8" d="100"/>
          <a:sy n="88" d="100"/>
        </p:scale>
        <p:origin x="451"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F59092-78BD-43ED-57B5-4D7C85927B7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3F46CD4-9D19-F78F-093F-9B641879A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01DB20DE-D233-0C54-187F-15B61D1FFC9F}"/>
              </a:ext>
            </a:extLst>
          </p:cNvPr>
          <p:cNvSpPr>
            <a:spLocks noGrp="1"/>
          </p:cNvSpPr>
          <p:nvPr>
            <p:ph type="dt" sz="half" idx="10"/>
          </p:nvPr>
        </p:nvSpPr>
        <p:spPr/>
        <p:txBody>
          <a:bodyPr/>
          <a:lstStyle/>
          <a:p>
            <a:fld id="{A972AD69-1BE8-443E-B741-1E48912254FD}" type="datetimeFigureOut">
              <a:rPr lang="es-MX" smtClean="0"/>
              <a:t>28/09/2022</a:t>
            </a:fld>
            <a:endParaRPr lang="es-MX"/>
          </a:p>
        </p:txBody>
      </p:sp>
      <p:sp>
        <p:nvSpPr>
          <p:cNvPr id="5" name="Marcador de pie de página 4">
            <a:extLst>
              <a:ext uri="{FF2B5EF4-FFF2-40B4-BE49-F238E27FC236}">
                <a16:creationId xmlns:a16="http://schemas.microsoft.com/office/drawing/2014/main" id="{D979AE86-5747-9E8B-7777-219A20E23F6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9B30DC3-B30A-C154-08DD-A5FF7422B7EA}"/>
              </a:ext>
            </a:extLst>
          </p:cNvPr>
          <p:cNvSpPr>
            <a:spLocks noGrp="1"/>
          </p:cNvSpPr>
          <p:nvPr>
            <p:ph type="sldNum" sz="quarter" idx="12"/>
          </p:nvPr>
        </p:nvSpPr>
        <p:spPr/>
        <p:txBody>
          <a:bodyPr/>
          <a:lstStyle/>
          <a:p>
            <a:fld id="{889D81C7-752A-4F14-9B1F-D72BDF394D51}" type="slidenum">
              <a:rPr lang="es-MX" smtClean="0"/>
              <a:t>‹Nº›</a:t>
            </a:fld>
            <a:endParaRPr lang="es-MX"/>
          </a:p>
        </p:txBody>
      </p:sp>
    </p:spTree>
    <p:extLst>
      <p:ext uri="{BB962C8B-B14F-4D97-AF65-F5344CB8AC3E}">
        <p14:creationId xmlns:p14="http://schemas.microsoft.com/office/powerpoint/2010/main" val="253028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E17B7-68D6-3718-CF50-2AF0BDE4A09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F2B068A-0C11-9948-9571-7DEC251901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2EFE52-EA10-4694-35A4-E25EEC9DCD60}"/>
              </a:ext>
            </a:extLst>
          </p:cNvPr>
          <p:cNvSpPr>
            <a:spLocks noGrp="1"/>
          </p:cNvSpPr>
          <p:nvPr>
            <p:ph type="dt" sz="half" idx="10"/>
          </p:nvPr>
        </p:nvSpPr>
        <p:spPr/>
        <p:txBody>
          <a:bodyPr/>
          <a:lstStyle/>
          <a:p>
            <a:fld id="{A972AD69-1BE8-443E-B741-1E48912254FD}" type="datetimeFigureOut">
              <a:rPr lang="es-MX" smtClean="0"/>
              <a:t>28/09/2022</a:t>
            </a:fld>
            <a:endParaRPr lang="es-MX"/>
          </a:p>
        </p:txBody>
      </p:sp>
      <p:sp>
        <p:nvSpPr>
          <p:cNvPr id="5" name="Marcador de pie de página 4">
            <a:extLst>
              <a:ext uri="{FF2B5EF4-FFF2-40B4-BE49-F238E27FC236}">
                <a16:creationId xmlns:a16="http://schemas.microsoft.com/office/drawing/2014/main" id="{F5A761FA-2C42-18CC-0183-875D5E14A9B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D5E41CD-DFEC-014F-6562-5255C5190DF7}"/>
              </a:ext>
            </a:extLst>
          </p:cNvPr>
          <p:cNvSpPr>
            <a:spLocks noGrp="1"/>
          </p:cNvSpPr>
          <p:nvPr>
            <p:ph type="sldNum" sz="quarter" idx="12"/>
          </p:nvPr>
        </p:nvSpPr>
        <p:spPr/>
        <p:txBody>
          <a:bodyPr/>
          <a:lstStyle/>
          <a:p>
            <a:fld id="{889D81C7-752A-4F14-9B1F-D72BDF394D51}" type="slidenum">
              <a:rPr lang="es-MX" smtClean="0"/>
              <a:t>‹Nº›</a:t>
            </a:fld>
            <a:endParaRPr lang="es-MX"/>
          </a:p>
        </p:txBody>
      </p:sp>
    </p:spTree>
    <p:extLst>
      <p:ext uri="{BB962C8B-B14F-4D97-AF65-F5344CB8AC3E}">
        <p14:creationId xmlns:p14="http://schemas.microsoft.com/office/powerpoint/2010/main" val="311454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60E40C-B144-5D22-B729-167A62075D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7CE74A9-BF45-04DC-08E5-D1B04F9995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22CE3CA-98AB-EC45-F146-6A8C8B27D7DF}"/>
              </a:ext>
            </a:extLst>
          </p:cNvPr>
          <p:cNvSpPr>
            <a:spLocks noGrp="1"/>
          </p:cNvSpPr>
          <p:nvPr>
            <p:ph type="dt" sz="half" idx="10"/>
          </p:nvPr>
        </p:nvSpPr>
        <p:spPr/>
        <p:txBody>
          <a:bodyPr/>
          <a:lstStyle/>
          <a:p>
            <a:fld id="{A972AD69-1BE8-443E-B741-1E48912254FD}" type="datetimeFigureOut">
              <a:rPr lang="es-MX" smtClean="0"/>
              <a:t>28/09/2022</a:t>
            </a:fld>
            <a:endParaRPr lang="es-MX"/>
          </a:p>
        </p:txBody>
      </p:sp>
      <p:sp>
        <p:nvSpPr>
          <p:cNvPr id="5" name="Marcador de pie de página 4">
            <a:extLst>
              <a:ext uri="{FF2B5EF4-FFF2-40B4-BE49-F238E27FC236}">
                <a16:creationId xmlns:a16="http://schemas.microsoft.com/office/drawing/2014/main" id="{723C2D27-B42D-1049-B9B3-E2E7E711A54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CE60EDB-16D7-9246-EFA5-8AC882C9B9FB}"/>
              </a:ext>
            </a:extLst>
          </p:cNvPr>
          <p:cNvSpPr>
            <a:spLocks noGrp="1"/>
          </p:cNvSpPr>
          <p:nvPr>
            <p:ph type="sldNum" sz="quarter" idx="12"/>
          </p:nvPr>
        </p:nvSpPr>
        <p:spPr/>
        <p:txBody>
          <a:bodyPr/>
          <a:lstStyle/>
          <a:p>
            <a:fld id="{889D81C7-752A-4F14-9B1F-D72BDF394D51}" type="slidenum">
              <a:rPr lang="es-MX" smtClean="0"/>
              <a:t>‹Nº›</a:t>
            </a:fld>
            <a:endParaRPr lang="es-MX"/>
          </a:p>
        </p:txBody>
      </p:sp>
    </p:spTree>
    <p:extLst>
      <p:ext uri="{BB962C8B-B14F-4D97-AF65-F5344CB8AC3E}">
        <p14:creationId xmlns:p14="http://schemas.microsoft.com/office/powerpoint/2010/main" val="111456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D2FA3D-40C8-2B40-5AD0-D56FED5449B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7A3F907-9696-96B1-EF3B-65447C291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120F4F1-5B46-31C8-B070-802E3635B058}"/>
              </a:ext>
            </a:extLst>
          </p:cNvPr>
          <p:cNvSpPr>
            <a:spLocks noGrp="1"/>
          </p:cNvSpPr>
          <p:nvPr>
            <p:ph type="dt" sz="half" idx="10"/>
          </p:nvPr>
        </p:nvSpPr>
        <p:spPr/>
        <p:txBody>
          <a:bodyPr/>
          <a:lstStyle/>
          <a:p>
            <a:fld id="{A972AD69-1BE8-443E-B741-1E48912254FD}" type="datetimeFigureOut">
              <a:rPr lang="es-MX" smtClean="0"/>
              <a:t>28/09/2022</a:t>
            </a:fld>
            <a:endParaRPr lang="es-MX"/>
          </a:p>
        </p:txBody>
      </p:sp>
      <p:sp>
        <p:nvSpPr>
          <p:cNvPr id="5" name="Marcador de pie de página 4">
            <a:extLst>
              <a:ext uri="{FF2B5EF4-FFF2-40B4-BE49-F238E27FC236}">
                <a16:creationId xmlns:a16="http://schemas.microsoft.com/office/drawing/2014/main" id="{976F66FF-FC4A-FD9F-E610-74576BDE14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CB08E8-EF80-F675-0CE3-3BE645E0C4B5}"/>
              </a:ext>
            </a:extLst>
          </p:cNvPr>
          <p:cNvSpPr>
            <a:spLocks noGrp="1"/>
          </p:cNvSpPr>
          <p:nvPr>
            <p:ph type="sldNum" sz="quarter" idx="12"/>
          </p:nvPr>
        </p:nvSpPr>
        <p:spPr/>
        <p:txBody>
          <a:bodyPr/>
          <a:lstStyle/>
          <a:p>
            <a:fld id="{889D81C7-752A-4F14-9B1F-D72BDF394D51}" type="slidenum">
              <a:rPr lang="es-MX" smtClean="0"/>
              <a:t>‹Nº›</a:t>
            </a:fld>
            <a:endParaRPr lang="es-MX"/>
          </a:p>
        </p:txBody>
      </p:sp>
    </p:spTree>
    <p:extLst>
      <p:ext uri="{BB962C8B-B14F-4D97-AF65-F5344CB8AC3E}">
        <p14:creationId xmlns:p14="http://schemas.microsoft.com/office/powerpoint/2010/main" val="34103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53C85-2160-A792-22A3-10F425A5B8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3BBB069-4BA3-91E6-7C40-EF5552B925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8AA05AC-F050-B245-273C-FB2CD75E08D6}"/>
              </a:ext>
            </a:extLst>
          </p:cNvPr>
          <p:cNvSpPr>
            <a:spLocks noGrp="1"/>
          </p:cNvSpPr>
          <p:nvPr>
            <p:ph type="dt" sz="half" idx="10"/>
          </p:nvPr>
        </p:nvSpPr>
        <p:spPr/>
        <p:txBody>
          <a:bodyPr/>
          <a:lstStyle/>
          <a:p>
            <a:fld id="{A972AD69-1BE8-443E-B741-1E48912254FD}" type="datetimeFigureOut">
              <a:rPr lang="es-MX" smtClean="0"/>
              <a:t>28/09/2022</a:t>
            </a:fld>
            <a:endParaRPr lang="es-MX"/>
          </a:p>
        </p:txBody>
      </p:sp>
      <p:sp>
        <p:nvSpPr>
          <p:cNvPr id="5" name="Marcador de pie de página 4">
            <a:extLst>
              <a:ext uri="{FF2B5EF4-FFF2-40B4-BE49-F238E27FC236}">
                <a16:creationId xmlns:a16="http://schemas.microsoft.com/office/drawing/2014/main" id="{21C78730-7EE5-2583-1ED6-EFBCB3CC285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E260C48-53D5-1B89-F07C-61F0EA4C7FAB}"/>
              </a:ext>
            </a:extLst>
          </p:cNvPr>
          <p:cNvSpPr>
            <a:spLocks noGrp="1"/>
          </p:cNvSpPr>
          <p:nvPr>
            <p:ph type="sldNum" sz="quarter" idx="12"/>
          </p:nvPr>
        </p:nvSpPr>
        <p:spPr/>
        <p:txBody>
          <a:bodyPr/>
          <a:lstStyle/>
          <a:p>
            <a:fld id="{889D81C7-752A-4F14-9B1F-D72BDF394D51}" type="slidenum">
              <a:rPr lang="es-MX" smtClean="0"/>
              <a:t>‹Nº›</a:t>
            </a:fld>
            <a:endParaRPr lang="es-MX"/>
          </a:p>
        </p:txBody>
      </p:sp>
    </p:spTree>
    <p:extLst>
      <p:ext uri="{BB962C8B-B14F-4D97-AF65-F5344CB8AC3E}">
        <p14:creationId xmlns:p14="http://schemas.microsoft.com/office/powerpoint/2010/main" val="44134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C4E52E-1F37-2892-F4A3-2F2EE283569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546E674-BBA9-6608-FDDD-63A884FBB66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9AABBBB-A631-EF26-0948-86DCF9DA929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FE44911-CEDA-DF8E-236C-CCF78B946264}"/>
              </a:ext>
            </a:extLst>
          </p:cNvPr>
          <p:cNvSpPr>
            <a:spLocks noGrp="1"/>
          </p:cNvSpPr>
          <p:nvPr>
            <p:ph type="dt" sz="half" idx="10"/>
          </p:nvPr>
        </p:nvSpPr>
        <p:spPr/>
        <p:txBody>
          <a:bodyPr/>
          <a:lstStyle/>
          <a:p>
            <a:fld id="{A972AD69-1BE8-443E-B741-1E48912254FD}" type="datetimeFigureOut">
              <a:rPr lang="es-MX" smtClean="0"/>
              <a:t>28/09/2022</a:t>
            </a:fld>
            <a:endParaRPr lang="es-MX"/>
          </a:p>
        </p:txBody>
      </p:sp>
      <p:sp>
        <p:nvSpPr>
          <p:cNvPr id="6" name="Marcador de pie de página 5">
            <a:extLst>
              <a:ext uri="{FF2B5EF4-FFF2-40B4-BE49-F238E27FC236}">
                <a16:creationId xmlns:a16="http://schemas.microsoft.com/office/drawing/2014/main" id="{F4B50231-6098-D17F-1DF8-DB51580C9D9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BB93ED0-0A4D-A84D-2612-44926C87BBED}"/>
              </a:ext>
            </a:extLst>
          </p:cNvPr>
          <p:cNvSpPr>
            <a:spLocks noGrp="1"/>
          </p:cNvSpPr>
          <p:nvPr>
            <p:ph type="sldNum" sz="quarter" idx="12"/>
          </p:nvPr>
        </p:nvSpPr>
        <p:spPr/>
        <p:txBody>
          <a:bodyPr/>
          <a:lstStyle/>
          <a:p>
            <a:fld id="{889D81C7-752A-4F14-9B1F-D72BDF394D51}" type="slidenum">
              <a:rPr lang="es-MX" smtClean="0"/>
              <a:t>‹Nº›</a:t>
            </a:fld>
            <a:endParaRPr lang="es-MX"/>
          </a:p>
        </p:txBody>
      </p:sp>
    </p:spTree>
    <p:extLst>
      <p:ext uri="{BB962C8B-B14F-4D97-AF65-F5344CB8AC3E}">
        <p14:creationId xmlns:p14="http://schemas.microsoft.com/office/powerpoint/2010/main" val="260634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11443-21CA-BC47-57AD-39C32A724F4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C47ACB7-72C1-9E21-27C7-8BD39D278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040720-3668-E485-F920-886F1A87553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528AFED-1BF4-DEC3-1820-ECCB7B403A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38100D1-751E-4EE5-7953-6B977AFF58D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36CDA57-E431-9836-A918-1FFA5F50F448}"/>
              </a:ext>
            </a:extLst>
          </p:cNvPr>
          <p:cNvSpPr>
            <a:spLocks noGrp="1"/>
          </p:cNvSpPr>
          <p:nvPr>
            <p:ph type="dt" sz="half" idx="10"/>
          </p:nvPr>
        </p:nvSpPr>
        <p:spPr/>
        <p:txBody>
          <a:bodyPr/>
          <a:lstStyle/>
          <a:p>
            <a:fld id="{A972AD69-1BE8-443E-B741-1E48912254FD}" type="datetimeFigureOut">
              <a:rPr lang="es-MX" smtClean="0"/>
              <a:t>28/09/2022</a:t>
            </a:fld>
            <a:endParaRPr lang="es-MX"/>
          </a:p>
        </p:txBody>
      </p:sp>
      <p:sp>
        <p:nvSpPr>
          <p:cNvPr id="8" name="Marcador de pie de página 7">
            <a:extLst>
              <a:ext uri="{FF2B5EF4-FFF2-40B4-BE49-F238E27FC236}">
                <a16:creationId xmlns:a16="http://schemas.microsoft.com/office/drawing/2014/main" id="{FC0E7A47-C46A-4F48-F4B0-14A66D983D2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B5F0261-03BC-5BB0-8100-998C8E6CCE2B}"/>
              </a:ext>
            </a:extLst>
          </p:cNvPr>
          <p:cNvSpPr>
            <a:spLocks noGrp="1"/>
          </p:cNvSpPr>
          <p:nvPr>
            <p:ph type="sldNum" sz="quarter" idx="12"/>
          </p:nvPr>
        </p:nvSpPr>
        <p:spPr/>
        <p:txBody>
          <a:bodyPr/>
          <a:lstStyle/>
          <a:p>
            <a:fld id="{889D81C7-752A-4F14-9B1F-D72BDF394D51}" type="slidenum">
              <a:rPr lang="es-MX" smtClean="0"/>
              <a:t>‹Nº›</a:t>
            </a:fld>
            <a:endParaRPr lang="es-MX"/>
          </a:p>
        </p:txBody>
      </p:sp>
    </p:spTree>
    <p:extLst>
      <p:ext uri="{BB962C8B-B14F-4D97-AF65-F5344CB8AC3E}">
        <p14:creationId xmlns:p14="http://schemas.microsoft.com/office/powerpoint/2010/main" val="311586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94779-93B5-DDCA-2FCC-C27BA9BBBD9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AD0E693-47F5-DBF8-C61A-BCA740FBE172}"/>
              </a:ext>
            </a:extLst>
          </p:cNvPr>
          <p:cNvSpPr>
            <a:spLocks noGrp="1"/>
          </p:cNvSpPr>
          <p:nvPr>
            <p:ph type="dt" sz="half" idx="10"/>
          </p:nvPr>
        </p:nvSpPr>
        <p:spPr/>
        <p:txBody>
          <a:bodyPr/>
          <a:lstStyle/>
          <a:p>
            <a:fld id="{A972AD69-1BE8-443E-B741-1E48912254FD}" type="datetimeFigureOut">
              <a:rPr lang="es-MX" smtClean="0"/>
              <a:t>28/09/2022</a:t>
            </a:fld>
            <a:endParaRPr lang="es-MX"/>
          </a:p>
        </p:txBody>
      </p:sp>
      <p:sp>
        <p:nvSpPr>
          <p:cNvPr id="4" name="Marcador de pie de página 3">
            <a:extLst>
              <a:ext uri="{FF2B5EF4-FFF2-40B4-BE49-F238E27FC236}">
                <a16:creationId xmlns:a16="http://schemas.microsoft.com/office/drawing/2014/main" id="{91424C0F-2EBE-4F53-B96E-D2C05B6FE96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0DE8FD1-7E95-D652-8E71-8DF028ADF8C9}"/>
              </a:ext>
            </a:extLst>
          </p:cNvPr>
          <p:cNvSpPr>
            <a:spLocks noGrp="1"/>
          </p:cNvSpPr>
          <p:nvPr>
            <p:ph type="sldNum" sz="quarter" idx="12"/>
          </p:nvPr>
        </p:nvSpPr>
        <p:spPr/>
        <p:txBody>
          <a:bodyPr/>
          <a:lstStyle/>
          <a:p>
            <a:fld id="{889D81C7-752A-4F14-9B1F-D72BDF394D51}" type="slidenum">
              <a:rPr lang="es-MX" smtClean="0"/>
              <a:t>‹Nº›</a:t>
            </a:fld>
            <a:endParaRPr lang="es-MX"/>
          </a:p>
        </p:txBody>
      </p:sp>
    </p:spTree>
    <p:extLst>
      <p:ext uri="{BB962C8B-B14F-4D97-AF65-F5344CB8AC3E}">
        <p14:creationId xmlns:p14="http://schemas.microsoft.com/office/powerpoint/2010/main" val="251398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6F4AE68-55C6-D027-F02F-A24014BCC720}"/>
              </a:ext>
            </a:extLst>
          </p:cNvPr>
          <p:cNvSpPr>
            <a:spLocks noGrp="1"/>
          </p:cNvSpPr>
          <p:nvPr>
            <p:ph type="dt" sz="half" idx="10"/>
          </p:nvPr>
        </p:nvSpPr>
        <p:spPr/>
        <p:txBody>
          <a:bodyPr/>
          <a:lstStyle/>
          <a:p>
            <a:fld id="{A972AD69-1BE8-443E-B741-1E48912254FD}" type="datetimeFigureOut">
              <a:rPr lang="es-MX" smtClean="0"/>
              <a:t>28/09/2022</a:t>
            </a:fld>
            <a:endParaRPr lang="es-MX"/>
          </a:p>
        </p:txBody>
      </p:sp>
      <p:sp>
        <p:nvSpPr>
          <p:cNvPr id="3" name="Marcador de pie de página 2">
            <a:extLst>
              <a:ext uri="{FF2B5EF4-FFF2-40B4-BE49-F238E27FC236}">
                <a16:creationId xmlns:a16="http://schemas.microsoft.com/office/drawing/2014/main" id="{77E7B1B5-E653-51E6-16A1-A14F22D235B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9836441-8D60-B9A5-6090-AE66CC7C534C}"/>
              </a:ext>
            </a:extLst>
          </p:cNvPr>
          <p:cNvSpPr>
            <a:spLocks noGrp="1"/>
          </p:cNvSpPr>
          <p:nvPr>
            <p:ph type="sldNum" sz="quarter" idx="12"/>
          </p:nvPr>
        </p:nvSpPr>
        <p:spPr/>
        <p:txBody>
          <a:bodyPr/>
          <a:lstStyle/>
          <a:p>
            <a:fld id="{889D81C7-752A-4F14-9B1F-D72BDF394D51}" type="slidenum">
              <a:rPr lang="es-MX" smtClean="0"/>
              <a:t>‹Nº›</a:t>
            </a:fld>
            <a:endParaRPr lang="es-MX"/>
          </a:p>
        </p:txBody>
      </p:sp>
    </p:spTree>
    <p:extLst>
      <p:ext uri="{BB962C8B-B14F-4D97-AF65-F5344CB8AC3E}">
        <p14:creationId xmlns:p14="http://schemas.microsoft.com/office/powerpoint/2010/main" val="261882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61F86-25E0-C341-2864-05A8213EF7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8E1ADF1-3890-8272-A3BB-E647432C0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5172932-64F5-5A11-7EA5-401BCF603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D57FFB-B0AA-4E66-43BB-8D0297C9CC8F}"/>
              </a:ext>
            </a:extLst>
          </p:cNvPr>
          <p:cNvSpPr>
            <a:spLocks noGrp="1"/>
          </p:cNvSpPr>
          <p:nvPr>
            <p:ph type="dt" sz="half" idx="10"/>
          </p:nvPr>
        </p:nvSpPr>
        <p:spPr/>
        <p:txBody>
          <a:bodyPr/>
          <a:lstStyle/>
          <a:p>
            <a:fld id="{A972AD69-1BE8-443E-B741-1E48912254FD}" type="datetimeFigureOut">
              <a:rPr lang="es-MX" smtClean="0"/>
              <a:t>28/09/2022</a:t>
            </a:fld>
            <a:endParaRPr lang="es-MX"/>
          </a:p>
        </p:txBody>
      </p:sp>
      <p:sp>
        <p:nvSpPr>
          <p:cNvPr id="6" name="Marcador de pie de página 5">
            <a:extLst>
              <a:ext uri="{FF2B5EF4-FFF2-40B4-BE49-F238E27FC236}">
                <a16:creationId xmlns:a16="http://schemas.microsoft.com/office/drawing/2014/main" id="{B4CA4660-8185-7C3E-533C-49E0261D6DF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327A57E-494C-2255-B9E6-8DDA8A472A6E}"/>
              </a:ext>
            </a:extLst>
          </p:cNvPr>
          <p:cNvSpPr>
            <a:spLocks noGrp="1"/>
          </p:cNvSpPr>
          <p:nvPr>
            <p:ph type="sldNum" sz="quarter" idx="12"/>
          </p:nvPr>
        </p:nvSpPr>
        <p:spPr/>
        <p:txBody>
          <a:bodyPr/>
          <a:lstStyle/>
          <a:p>
            <a:fld id="{889D81C7-752A-4F14-9B1F-D72BDF394D51}" type="slidenum">
              <a:rPr lang="es-MX" smtClean="0"/>
              <a:t>‹Nº›</a:t>
            </a:fld>
            <a:endParaRPr lang="es-MX"/>
          </a:p>
        </p:txBody>
      </p:sp>
    </p:spTree>
    <p:extLst>
      <p:ext uri="{BB962C8B-B14F-4D97-AF65-F5344CB8AC3E}">
        <p14:creationId xmlns:p14="http://schemas.microsoft.com/office/powerpoint/2010/main" val="215771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EE860-5648-B4F1-8419-FDFFF7A123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18CAE89-A438-A8D6-7461-18B1F2706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BD9F2A2-0C84-CA24-686A-B2DD15C43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7D153E-E7B7-2885-0480-D1ADB14D0C65}"/>
              </a:ext>
            </a:extLst>
          </p:cNvPr>
          <p:cNvSpPr>
            <a:spLocks noGrp="1"/>
          </p:cNvSpPr>
          <p:nvPr>
            <p:ph type="dt" sz="half" idx="10"/>
          </p:nvPr>
        </p:nvSpPr>
        <p:spPr/>
        <p:txBody>
          <a:bodyPr/>
          <a:lstStyle/>
          <a:p>
            <a:fld id="{A972AD69-1BE8-443E-B741-1E48912254FD}" type="datetimeFigureOut">
              <a:rPr lang="es-MX" smtClean="0"/>
              <a:t>28/09/2022</a:t>
            </a:fld>
            <a:endParaRPr lang="es-MX"/>
          </a:p>
        </p:txBody>
      </p:sp>
      <p:sp>
        <p:nvSpPr>
          <p:cNvPr id="6" name="Marcador de pie de página 5">
            <a:extLst>
              <a:ext uri="{FF2B5EF4-FFF2-40B4-BE49-F238E27FC236}">
                <a16:creationId xmlns:a16="http://schemas.microsoft.com/office/drawing/2014/main" id="{7C12F002-C91A-046D-3696-BE2276CF573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E0A3117-9A04-E015-D4B9-0DBC9131020D}"/>
              </a:ext>
            </a:extLst>
          </p:cNvPr>
          <p:cNvSpPr>
            <a:spLocks noGrp="1"/>
          </p:cNvSpPr>
          <p:nvPr>
            <p:ph type="sldNum" sz="quarter" idx="12"/>
          </p:nvPr>
        </p:nvSpPr>
        <p:spPr/>
        <p:txBody>
          <a:bodyPr/>
          <a:lstStyle/>
          <a:p>
            <a:fld id="{889D81C7-752A-4F14-9B1F-D72BDF394D51}" type="slidenum">
              <a:rPr lang="es-MX" smtClean="0"/>
              <a:t>‹Nº›</a:t>
            </a:fld>
            <a:endParaRPr lang="es-MX"/>
          </a:p>
        </p:txBody>
      </p:sp>
    </p:spTree>
    <p:extLst>
      <p:ext uri="{BB962C8B-B14F-4D97-AF65-F5344CB8AC3E}">
        <p14:creationId xmlns:p14="http://schemas.microsoft.com/office/powerpoint/2010/main" val="243967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34FC7C0-9354-1A04-2823-8609F70AD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349DA68-ED3E-3F78-4028-B11803CE3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172DCAE-1A7B-4580-C028-4B6E1F42DB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2AD69-1BE8-443E-B741-1E48912254FD}" type="datetimeFigureOut">
              <a:rPr lang="es-MX" smtClean="0"/>
              <a:t>28/09/2022</a:t>
            </a:fld>
            <a:endParaRPr lang="es-MX"/>
          </a:p>
        </p:txBody>
      </p:sp>
      <p:sp>
        <p:nvSpPr>
          <p:cNvPr id="5" name="Marcador de pie de página 4">
            <a:extLst>
              <a:ext uri="{FF2B5EF4-FFF2-40B4-BE49-F238E27FC236}">
                <a16:creationId xmlns:a16="http://schemas.microsoft.com/office/drawing/2014/main" id="{C80500F9-6354-584D-2010-A669E747E5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B684903-9CCA-D954-DED8-B00BAF8B1B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D81C7-752A-4F14-9B1F-D72BDF394D51}" type="slidenum">
              <a:rPr lang="es-MX" smtClean="0"/>
              <a:t>‹Nº›</a:t>
            </a:fld>
            <a:endParaRPr lang="es-MX"/>
          </a:p>
        </p:txBody>
      </p:sp>
    </p:spTree>
    <p:extLst>
      <p:ext uri="{BB962C8B-B14F-4D97-AF65-F5344CB8AC3E}">
        <p14:creationId xmlns:p14="http://schemas.microsoft.com/office/powerpoint/2010/main" val="283983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acortar.link/65mR8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acortar.link/XG5V9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acortar.link/jKT1f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acortar.link/RxT0O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dlineplus.gov/spanish/stemcells.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clinicbarcelona.org/asistencia/pruebas-y-procedimientos/trasplante-de-medula-osea/celulas-madre#:~:text=Las%20c&#233;lulas%20madre%20se%20obtienen,en%20bancos%20p&#250;blicos%20o%20privados" TargetMode="External"/><Relationship Id="rId5" Type="http://schemas.openxmlformats.org/officeDocument/2006/relationships/hyperlink" Target="https://www.mayoclinic.org/es-es/tests-procedures/bone-marrow-transplant/in-depth/stem-cells/art-20048117" TargetMode="External"/><Relationship Id="rId4" Type="http://schemas.openxmlformats.org/officeDocument/2006/relationships/hyperlink" Target="https://www.argentina.gob.ar/ciencia/celulasmadre/que-s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ágenes de Fondo Azul | Vectores, fotos de stock y PSD gratuitos">
            <a:extLst>
              <a:ext uri="{FF2B5EF4-FFF2-40B4-BE49-F238E27FC236}">
                <a16:creationId xmlns:a16="http://schemas.microsoft.com/office/drawing/2014/main" id="{D3DCEF1B-B3BB-729E-AEA7-B919C78B1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22" y="-70147"/>
            <a:ext cx="12801601" cy="7124880"/>
          </a:xfrm>
          <a:prstGeom prst="rect">
            <a:avLst/>
          </a:prstGeom>
          <a:noFill/>
          <a:extLst>
            <a:ext uri="{909E8E84-426E-40DD-AFC4-6F175D3DCCD1}">
              <a14:hiddenFill xmlns:a14="http://schemas.microsoft.com/office/drawing/2010/main">
                <a:solidFill>
                  <a:srgbClr val="FFFFFF"/>
                </a:solidFill>
              </a14:hiddenFill>
            </a:ext>
          </a:extLst>
        </p:spPr>
      </p:pic>
      <p:sp>
        <p:nvSpPr>
          <p:cNvPr id="10" name="Elipse 9">
            <a:extLst>
              <a:ext uri="{FF2B5EF4-FFF2-40B4-BE49-F238E27FC236}">
                <a16:creationId xmlns:a16="http://schemas.microsoft.com/office/drawing/2014/main" id="{47DC3913-5E23-A09A-F2DC-E245C8CCDE59}"/>
              </a:ext>
            </a:extLst>
          </p:cNvPr>
          <p:cNvSpPr/>
          <p:nvPr/>
        </p:nvSpPr>
        <p:spPr>
          <a:xfrm>
            <a:off x="4128112" y="1955752"/>
            <a:ext cx="5389267" cy="4780328"/>
          </a:xfrm>
          <a:prstGeom prst="ellipse">
            <a:avLst/>
          </a:prstGeom>
          <a:ln>
            <a:noFill/>
          </a:ln>
          <a:effectLst>
            <a:outerShdw blurRad="76200" dir="18900000" sy="23000" kx="-1200000" algn="bl" rotWithShape="0">
              <a:prstClr val="black">
                <a:alpha val="20000"/>
              </a:prst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9248CF62-E42C-4978-CEC2-29E4772598E4}"/>
              </a:ext>
            </a:extLst>
          </p:cNvPr>
          <p:cNvSpPr txBox="1"/>
          <p:nvPr/>
        </p:nvSpPr>
        <p:spPr>
          <a:xfrm>
            <a:off x="2927757" y="293615"/>
            <a:ext cx="4999839" cy="1200329"/>
          </a:xfrm>
          <a:prstGeom prst="rect">
            <a:avLst/>
          </a:prstGeom>
          <a:noFill/>
        </p:spPr>
        <p:txBody>
          <a:bodyPr wrap="square" rtlCol="0">
            <a:spAutoFit/>
          </a:bodyPr>
          <a:lstStyle/>
          <a:p>
            <a:pPr algn="ctr"/>
            <a:r>
              <a:rPr lang="es-PE" sz="3600" dirty="0">
                <a:latin typeface="Arial Black" panose="020B0A04020102020204" pitchFamily="34" charset="0"/>
              </a:rPr>
              <a:t>LAS CÉLULAS MADRE</a:t>
            </a:r>
            <a:endParaRPr lang="es-MX" sz="3600" dirty="0">
              <a:latin typeface="Arial Black" panose="020B0A04020102020204" pitchFamily="34" charset="0"/>
            </a:endParaRPr>
          </a:p>
        </p:txBody>
      </p:sp>
      <p:sp>
        <p:nvSpPr>
          <p:cNvPr id="8" name="CuadroTexto 7">
            <a:extLst>
              <a:ext uri="{FF2B5EF4-FFF2-40B4-BE49-F238E27FC236}">
                <a16:creationId xmlns:a16="http://schemas.microsoft.com/office/drawing/2014/main" id="{39E2BD06-9373-25FF-3340-C60BB7BA63F9}"/>
              </a:ext>
            </a:extLst>
          </p:cNvPr>
          <p:cNvSpPr txBox="1"/>
          <p:nvPr/>
        </p:nvSpPr>
        <p:spPr>
          <a:xfrm>
            <a:off x="57537" y="4110364"/>
            <a:ext cx="3971601" cy="1631216"/>
          </a:xfrm>
          <a:prstGeom prst="rect">
            <a:avLst/>
          </a:prstGeom>
          <a:noFill/>
        </p:spPr>
        <p:txBody>
          <a:bodyPr wrap="square" rtlCol="0">
            <a:spAutoFit/>
          </a:bodyPr>
          <a:lstStyle/>
          <a:p>
            <a:r>
              <a:rPr lang="es-PE" sz="2000" dirty="0">
                <a:latin typeface="Arial" panose="020B0604020202020204" pitchFamily="34" charset="0"/>
                <a:cs typeface="Arial" panose="020B0604020202020204" pitchFamily="34" charset="0"/>
              </a:rPr>
              <a:t>Alumno: Jesús Castro</a:t>
            </a:r>
          </a:p>
          <a:p>
            <a:r>
              <a:rPr lang="es-PE" sz="2000" dirty="0">
                <a:latin typeface="Arial" panose="020B0604020202020204" pitchFamily="34" charset="0"/>
                <a:cs typeface="Arial" panose="020B0604020202020204" pitchFamily="34" charset="0"/>
              </a:rPr>
              <a:t>Grado: 2 año “A” de secundaria</a:t>
            </a:r>
          </a:p>
          <a:p>
            <a:r>
              <a:rPr lang="es-PE" sz="2000" dirty="0">
                <a:latin typeface="Arial" panose="020B0604020202020204" pitchFamily="34" charset="0"/>
                <a:cs typeface="Arial" panose="020B0604020202020204" pitchFamily="34" charset="0"/>
              </a:rPr>
              <a:t>Profesor: Juan Céspedes Cortéz</a:t>
            </a:r>
          </a:p>
          <a:p>
            <a:r>
              <a:rPr lang="es-PE" sz="2000" dirty="0">
                <a:latin typeface="Arial" panose="020B0604020202020204" pitchFamily="34" charset="0"/>
                <a:cs typeface="Arial" panose="020B0604020202020204" pitchFamily="34" charset="0"/>
              </a:rPr>
              <a:t>Curso: Ciencia y Tecnología</a:t>
            </a:r>
          </a:p>
          <a:p>
            <a:r>
              <a:rPr lang="es-PE" sz="2000" dirty="0">
                <a:latin typeface="Arial" panose="020B0604020202020204" pitchFamily="34" charset="0"/>
                <a:cs typeface="Arial" panose="020B0604020202020204" pitchFamily="34" charset="0"/>
              </a:rPr>
              <a:t>Tema: Las células madre</a:t>
            </a:r>
            <a:endParaRPr lang="es-MX" sz="2000" dirty="0">
              <a:latin typeface="Arial" panose="020B0604020202020204" pitchFamily="34" charset="0"/>
              <a:cs typeface="Arial" panose="020B0604020202020204" pitchFamily="34" charset="0"/>
            </a:endParaRPr>
          </a:p>
        </p:txBody>
      </p:sp>
      <p:pic>
        <p:nvPicPr>
          <p:cNvPr id="1040" name="Picture 16" descr="Células madre, ¿el presente y futuro de la medicina? - Hogarmania">
            <a:extLst>
              <a:ext uri="{FF2B5EF4-FFF2-40B4-BE49-F238E27FC236}">
                <a16:creationId xmlns:a16="http://schemas.microsoft.com/office/drawing/2014/main" id="{D6EEFFB7-906F-D38A-6611-B78367400D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2036" y1="15000" x2="42814" y2="13250"/>
                        <a14:foregroundMark x1="55612" y1="29879" x2="57607" y2="37122"/>
                        <a14:foregroundMark x1="20359" y1="42250" x2="21407" y2="57000"/>
                        <a14:foregroundMark x1="24016" y1="66750" x2="24551" y2="68750"/>
                        <a14:foregroundMark x1="23615" y1="65250" x2="24016" y2="66750"/>
                        <a14:foregroundMark x1="21407" y1="57000" x2="23615" y2="65250"/>
                        <a14:foregroundMark x1="23580" y1="65250" x2="20808" y2="55250"/>
                        <a14:foregroundMark x1="23996" y1="66750" x2="23580" y2="65250"/>
                        <a14:foregroundMark x1="24551" y1="68750" x2="23996" y2="66750"/>
                        <a14:foregroundMark x1="20808" y1="55250" x2="20060" y2="44000"/>
                        <a14:foregroundMark x1="20808" y1="45750" x2="23204" y2="56000"/>
                        <a14:foregroundMark x1="21257" y1="46500" x2="26347" y2="57250"/>
                        <a14:foregroundMark x1="28293" y1="46500" x2="50150" y2="54750"/>
                        <a14:foregroundMark x1="41916" y1="36000" x2="42216" y2="58750"/>
                        <a14:foregroundMark x1="21718" y1="65250" x2="21856" y2="66000"/>
                        <a14:foregroundMark x1="19012" y1="50500" x2="21718" y2="65250"/>
                        <a14:foregroundMark x1="22271" y1="66750" x2="27395" y2="76000"/>
                        <a14:foregroundMark x1="21856" y1="66000" x2="22271" y2="66750"/>
                        <a14:foregroundMark x1="27395" y1="76000" x2="31581" y2="78374"/>
                        <a14:foregroundMark x1="49453" y1="78970" x2="53293" y2="74750"/>
                        <a14:foregroundMark x1="43422" y1="12112" x2="37575" y2="11750"/>
                        <a14:foregroundMark x1="45659" y1="14000" x2="54042" y2="22500"/>
                        <a14:foregroundMark x1="54042" y1="22500" x2="59431" y2="35500"/>
                        <a14:foregroundMark x1="60047" y1="43000" x2="60479" y2="48250"/>
                        <a14:foregroundMark x1="60027" y1="42750" x2="60047" y2="43000"/>
                        <a14:foregroundMark x1="60006" y1="42500" x2="60027" y2="42750"/>
                        <a14:foregroundMark x1="59965" y1="42000" x2="60006" y2="42500"/>
                        <a14:foregroundMark x1="59945" y1="41750" x2="59965" y2="42000"/>
                        <a14:foregroundMark x1="59924" y1="41500" x2="59945" y2="41750"/>
                        <a14:foregroundMark x1="59903" y1="41250" x2="59924" y2="41500"/>
                        <a14:foregroundMark x1="59882" y1="41000" x2="59903" y2="41250"/>
                        <a14:foregroundMark x1="59862" y1="40750" x2="59882" y2="41000"/>
                        <a14:foregroundMark x1="59821" y1="40250" x2="59862" y2="40750"/>
                        <a14:foregroundMark x1="59718" y1="39000" x2="59821" y2="40250"/>
                        <a14:foregroundMark x1="59636" y1="38000" x2="59718" y2="39000"/>
                        <a14:foregroundMark x1="59431" y1="35500" x2="59636" y2="38000"/>
                        <a14:foregroundMark x1="59799" y1="54500" x2="58982" y2="62000"/>
                        <a14:foregroundMark x1="59908" y1="53500" x2="59799" y2="54500"/>
                        <a14:foregroundMark x1="60479" y1="48250" x2="59908" y2="53500"/>
                        <a14:foregroundMark x1="58982" y1="62000" x2="58982" y2="62250"/>
                        <a14:foregroundMark x1="46707" y1="14500" x2="54790" y2="24750"/>
                        <a14:foregroundMark x1="54790" y1="24750" x2="59132" y2="36250"/>
                        <a14:foregroundMark x1="50150" y1="18000" x2="60030" y2="35500"/>
                        <a14:foregroundMark x1="59281" y1="33000" x2="54641" y2="21750"/>
                        <a14:foregroundMark x1="54641" y1="21750" x2="51048" y2="18000"/>
                        <a14:foregroundMark x1="49701" y1="17000" x2="56138" y2="26250"/>
                        <a14:foregroundMark x1="56138" y1="26250" x2="59431" y2="35250"/>
                        <a14:foregroundMark x1="58982" y1="33000" x2="54790" y2="20750"/>
                        <a14:foregroundMark x1="58832" y1="29750" x2="58832" y2="29750"/>
                        <a14:foregroundMark x1="57635" y1="28000" x2="57635" y2="28000"/>
                        <a14:foregroundMark x1="58982" y1="32000" x2="58982" y2="32000"/>
                        <a14:foregroundMark x1="59581" y1="34750" x2="59581" y2="34750"/>
                        <a14:foregroundMark x1="59581" y1="32500" x2="59581" y2="32500"/>
                        <a14:foregroundMark x1="53144" y1="19500" x2="53144" y2="19500"/>
                        <a14:foregroundMark x1="52096" y1="18250" x2="52096" y2="18250"/>
                        <a14:foregroundMark x1="50449" y1="16250" x2="50449" y2="16250"/>
                        <a14:foregroundMark x1="61917" y1="42000" x2="61976" y2="42250"/>
                        <a14:foregroundMark x1="61858" y1="41750" x2="61917" y2="42000"/>
                        <a14:foregroundMark x1="61799" y1="41500" x2="61858" y2="41750"/>
                        <a14:foregroundMark x1="61740" y1="41250" x2="61799" y2="41500"/>
                        <a14:foregroundMark x1="61681" y1="41000" x2="61740" y2="41250"/>
                        <a14:foregroundMark x1="61622" y1="40750" x2="61681" y2="41000"/>
                        <a14:foregroundMark x1="61504" y1="40250" x2="61622" y2="40750"/>
                        <a14:foregroundMark x1="61209" y1="39000" x2="61504" y2="40250"/>
                        <a14:foregroundMark x1="60030" y1="34000" x2="61209" y2="39000"/>
                        <a14:backgroundMark x1="30838" y1="80000" x2="38174" y2="83250"/>
                        <a14:backgroundMark x1="38174" y1="83250" x2="47006" y2="83250"/>
                        <a14:backgroundMark x1="47006" y1="83250" x2="49251" y2="79750"/>
                        <a14:backgroundMark x1="35778" y1="82000" x2="43713" y2="83250"/>
                        <a14:backgroundMark x1="43713" y1="83250" x2="45359" y2="83000"/>
                        <a14:backgroundMark x1="43862" y1="11250" x2="46274" y2="12946"/>
                        <a14:backgroundMark x1="62791" y1="47723" x2="62724" y2="48924"/>
                        <a14:backgroundMark x1="61677" y1="39000" x2="61677" y2="39000"/>
                        <a14:backgroundMark x1="62126" y1="41250" x2="62126" y2="41250"/>
                        <a14:backgroundMark x1="62126" y1="41000" x2="62126" y2="41000"/>
                        <a14:backgroundMark x1="61677" y1="43000" x2="61677" y2="43000"/>
                        <a14:backgroundMark x1="61976" y1="41250" x2="61976" y2="41250"/>
                        <a14:backgroundMark x1="61976" y1="42500" x2="61976" y2="42500"/>
                        <a14:backgroundMark x1="61976" y1="40250" x2="61976" y2="40250"/>
                        <a14:backgroundMark x1="61976" y1="41250" x2="61976" y2="41250"/>
                        <a14:backgroundMark x1="62126" y1="42500" x2="62126" y2="42500"/>
                        <a14:backgroundMark x1="62126" y1="42500" x2="62126" y2="42500"/>
                        <a14:backgroundMark x1="61976" y1="41500" x2="61976" y2="41500"/>
                        <a14:backgroundMark x1="61677" y1="42500" x2="61677" y2="42500"/>
                        <a14:backgroundMark x1="61976" y1="42500" x2="61976" y2="42500"/>
                        <a14:backgroundMark x1="61976" y1="41250" x2="61976" y2="41250"/>
                        <a14:backgroundMark x1="62126" y1="42000" x2="62126" y2="42000"/>
                        <a14:backgroundMark x1="62126" y1="41250" x2="62126" y2="41250"/>
                        <a14:backgroundMark x1="61826" y1="42750" x2="61826" y2="42750"/>
                        <a14:backgroundMark x1="61826" y1="41750" x2="61826" y2="41750"/>
                        <a14:backgroundMark x1="61976" y1="42000" x2="61976" y2="42000"/>
                        <a14:backgroundMark x1="62275" y1="40750" x2="62275" y2="40750"/>
                        <a14:backgroundMark x1="62126" y1="41000" x2="62126" y2="41000"/>
                        <a14:backgroundMark x1="62126" y1="41000" x2="62126" y2="41000"/>
                        <a14:backgroundMark x1="61976" y1="41000" x2="61976" y2="41000"/>
                        <a14:backgroundMark x1="61976" y1="41000" x2="61976" y2="41000"/>
                        <a14:backgroundMark x1="61527" y1="54500" x2="61527" y2="54500"/>
                        <a14:backgroundMark x1="61527" y1="53500" x2="61527" y2="53500"/>
                        <a14:backgroundMark x1="30988" y1="79750" x2="30988" y2="79750"/>
                        <a14:backgroundMark x1="31587" y1="80250" x2="31587" y2="80250"/>
                        <a14:backgroundMark x1="21407" y1="66750" x2="21407" y2="66750"/>
                        <a14:backgroundMark x1="21407" y1="65250" x2="21407" y2="65250"/>
                        <a14:backgroundMark x1="21407" y1="65250" x2="21407" y2="65250"/>
                      </a14:backgroundRemoval>
                    </a14:imgEffect>
                  </a14:imgLayer>
                </a14:imgProps>
              </a:ext>
              <a:ext uri="{28A0092B-C50C-407E-A947-70E740481C1C}">
                <a14:useLocalDpi xmlns:a14="http://schemas.microsoft.com/office/drawing/2010/main" val="0"/>
              </a:ext>
            </a:extLst>
          </a:blip>
          <a:srcRect/>
          <a:stretch>
            <a:fillRect/>
          </a:stretch>
        </p:blipFill>
        <p:spPr bwMode="auto">
          <a:xfrm>
            <a:off x="5608321" y="3494114"/>
            <a:ext cx="4782404" cy="28637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omunicado Administración | Colegio Algarrobos">
            <a:extLst>
              <a:ext uri="{FF2B5EF4-FFF2-40B4-BE49-F238E27FC236}">
                <a16:creationId xmlns:a16="http://schemas.microsoft.com/office/drawing/2014/main" id="{4173D79F-60BF-0F0B-D4BB-30D8F3A5180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50" b="97250" l="5339" r="93750">
                        <a14:foregroundMark x1="18620" y1="21583" x2="27865" y2="36333"/>
                        <a14:foregroundMark x1="27865" y1="36333" x2="36328" y2="33750"/>
                        <a14:foregroundMark x1="29427" y1="23417" x2="26563" y2="47917"/>
                        <a14:foregroundMark x1="37891" y1="25250" x2="37891" y2="25250"/>
                        <a14:foregroundMark x1="37891" y1="25250" x2="38281" y2="31917"/>
                        <a14:foregroundMark x1="39453" y1="36833" x2="39844" y2="38083"/>
                        <a14:foregroundMark x1="40365" y1="40417" x2="37500" y2="42750"/>
                        <a14:foregroundMark x1="30599" y1="46083" x2="28646" y2="46583"/>
                        <a14:foregroundMark x1="23438" y1="45333" x2="20964" y2="44000"/>
                        <a14:foregroundMark x1="13411" y1="38083" x2="13411" y2="38083"/>
                        <a14:foregroundMark x1="13411" y1="34500" x2="16536" y2="45333"/>
                        <a14:foregroundMark x1="19401" y1="51750" x2="23438" y2="53833"/>
                        <a14:foregroundMark x1="12109" y1="51250" x2="12500" y2="38833"/>
                        <a14:foregroundMark x1="13411" y1="49167" x2="14193" y2="25500"/>
                        <a14:foregroundMark x1="14193" y1="26000" x2="32943" y2="18083"/>
                        <a14:foregroundMark x1="32943" y1="18083" x2="60156" y2="32583"/>
                        <a14:foregroundMark x1="60156" y1="32583" x2="60417" y2="38083"/>
                        <a14:foregroundMark x1="30208" y1="47333" x2="73568" y2="28583"/>
                        <a14:foregroundMark x1="73568" y1="28583" x2="81771" y2="29083"/>
                        <a14:foregroundMark x1="67708" y1="34750" x2="80078" y2="52250"/>
                        <a14:foregroundMark x1="74870" y1="29333" x2="71224" y2="47083"/>
                        <a14:foregroundMark x1="77734" y1="34500" x2="61198" y2="54833"/>
                        <a14:foregroundMark x1="39453" y1="51750" x2="51953" y2="69000"/>
                        <a14:foregroundMark x1="49609" y1="51750" x2="52734" y2="74167"/>
                        <a14:foregroundMark x1="55208" y1="51000" x2="49609" y2="71083"/>
                        <a14:foregroundMark x1="28255" y1="63333" x2="42318" y2="75083"/>
                        <a14:foregroundMark x1="42318" y1="75083" x2="60807" y2="79250"/>
                        <a14:foregroundMark x1="39063" y1="73083" x2="39063" y2="73083"/>
                        <a14:foregroundMark x1="46354" y1="73083" x2="47526" y2="73083"/>
                        <a14:foregroundMark x1="47526" y1="73083" x2="47526" y2="73083"/>
                        <a14:foregroundMark x1="47526" y1="75167" x2="49609" y2="75667"/>
                        <a14:foregroundMark x1="53516" y1="76167" x2="47526" y2="76167"/>
                        <a14:foregroundMark x1="38281" y1="75917" x2="38281" y2="73333"/>
                        <a14:foregroundMark x1="38281" y1="71583" x2="38281" y2="71583"/>
                        <a14:foregroundMark x1="38281" y1="69000" x2="38281" y2="69000"/>
                        <a14:foregroundMark x1="38281" y1="67917" x2="38281" y2="67167"/>
                        <a14:foregroundMark x1="38281" y1="62000" x2="38281" y2="60750"/>
                        <a14:foregroundMark x1="38281" y1="58917" x2="38281" y2="58917"/>
                        <a14:foregroundMark x1="39844" y1="56667" x2="39844" y2="56667"/>
                        <a14:foregroundMark x1="39844" y1="56333" x2="39844" y2="56333"/>
                        <a14:foregroundMark x1="39453" y1="58667" x2="38672" y2="62833"/>
                        <a14:foregroundMark x1="38281" y1="63333" x2="40755" y2="60250"/>
                        <a14:foregroundMark x1="50781" y1="48417" x2="50781" y2="47333"/>
                        <a14:foregroundMark x1="42708" y1="36250" x2="42708" y2="34500"/>
                        <a14:foregroundMark x1="42708" y1="29583" x2="42708" y2="29583"/>
                        <a14:foregroundMark x1="34245" y1="18250" x2="30990" y2="18250"/>
                        <a14:foregroundMark x1="18620" y1="17750" x2="18620" y2="17750"/>
                        <a14:foregroundMark x1="18620" y1="17750" x2="16927" y2="21333"/>
                        <a14:foregroundMark x1="16536" y1="23417" x2="16146" y2="26250"/>
                        <a14:foregroundMark x1="12891" y1="26250" x2="12109" y2="25500"/>
                        <a14:foregroundMark x1="10938" y1="19583" x2="10938" y2="19583"/>
                        <a14:foregroundMark x1="10547" y1="19083" x2="10547" y2="19083"/>
                        <a14:foregroundMark x1="10547" y1="24167" x2="12500" y2="27833"/>
                        <a14:foregroundMark x1="12500" y1="27833" x2="12500" y2="27833"/>
                        <a14:foregroundMark x1="9375" y1="21333" x2="9375" y2="20333"/>
                        <a14:foregroundMark x1="10156" y1="18000" x2="10156" y2="18000"/>
                        <a14:foregroundMark x1="12500" y1="18000" x2="19401" y2="18500"/>
                        <a14:foregroundMark x1="20573" y1="18500" x2="23828" y2="18250"/>
                        <a14:foregroundMark x1="33854" y1="18250" x2="41536" y2="18750"/>
                        <a14:foregroundMark x1="42318" y1="18750" x2="44792" y2="18750"/>
                        <a14:foregroundMark x1="45964" y1="18750" x2="47917" y2="18750"/>
                        <a14:foregroundMark x1="50781" y1="19833" x2="51172" y2="26250"/>
                        <a14:foregroundMark x1="50781" y1="32417" x2="50781" y2="35250"/>
                        <a14:foregroundMark x1="57552" y1="31167" x2="59635" y2="28583"/>
                        <a14:foregroundMark x1="60807" y1="29333" x2="68099" y2="34250"/>
                        <a14:foregroundMark x1="7292" y1="15167" x2="15625" y2="73583"/>
                        <a14:foregroundMark x1="15625" y1="73583" x2="22656" y2="79000"/>
                        <a14:foregroundMark x1="5339" y1="45333" x2="7682" y2="29583"/>
                        <a14:foregroundMark x1="7682" y1="29583" x2="7682" y2="29583"/>
                        <a14:foregroundMark x1="44271" y1="16500" x2="79948" y2="16417"/>
                        <a14:foregroundMark x1="79948" y1="16417" x2="92839" y2="36917"/>
                        <a14:foregroundMark x1="92839" y1="36917" x2="92578" y2="54333"/>
                        <a14:foregroundMark x1="4167" y1="87500" x2="24479" y2="97417"/>
                        <a14:foregroundMark x1="24479" y1="97417" x2="49609" y2="92917"/>
                        <a14:foregroundMark x1="49609" y1="92917" x2="72656" y2="96250"/>
                        <a14:foregroundMark x1="72656" y1="96250" x2="90365" y2="87250"/>
                        <a14:foregroundMark x1="90365" y1="87250" x2="93750" y2="87250"/>
                        <a14:foregroundMark x1="45182" y1="51250" x2="57943" y2="73917"/>
                        <a14:foregroundMark x1="57943" y1="73917" x2="54427" y2="68500"/>
                        <a14:foregroundMark x1="56380" y1="58167" x2="55208" y2="68500"/>
                        <a14:foregroundMark x1="40755" y1="74917" x2="42318" y2="74917"/>
                        <a14:foregroundMark x1="44271" y1="74917" x2="44792" y2="77500"/>
                        <a14:foregroundMark x1="45573" y1="79250" x2="41536" y2="66667"/>
                        <a14:foregroundMark x1="66406" y1="81833" x2="93750" y2="57917"/>
                        <a14:foregroundMark x1="88151" y1="69000" x2="88151" y2="69000"/>
                        <a14:foregroundMark x1="83333" y1="73917" x2="83333" y2="73917"/>
                        <a14:foregroundMark x1="13802" y1="94250" x2="76042" y2="94750"/>
                        <a14:foregroundMark x1="16536" y1="97333" x2="16536" y2="97333"/>
                        <a14:foregroundMark x1="16536" y1="94750" x2="16536" y2="94750"/>
                        <a14:foregroundMark x1="41536" y1="92417" x2="41536" y2="92417"/>
                        <a14:foregroundMark x1="55599" y1="92417" x2="55599" y2="92417"/>
                        <a14:foregroundMark x1="86589" y1="89833" x2="86589" y2="89833"/>
                        <a14:foregroundMark x1="84896" y1="89833" x2="84896" y2="89833"/>
                        <a14:foregroundMark x1="81771" y1="88833" x2="81771" y2="88833"/>
                        <a14:foregroundMark x1="79688" y1="88333" x2="79688" y2="88333"/>
                        <a14:foregroundMark x1="87760" y1="89833" x2="87760" y2="89833"/>
                        <a14:foregroundMark x1="87760" y1="90833" x2="87760" y2="90833"/>
                        <a14:foregroundMark x1="88151" y1="92417" x2="88151" y2="92417"/>
                        <a14:foregroundMark x1="88932" y1="90083" x2="88932" y2="93167"/>
                        <a14:foregroundMark x1="9561" y1="7173" x2="10276" y2="5294"/>
                        <a14:foregroundMark x1="8073" y1="11083" x2="8677" y2="9495"/>
                        <a14:foregroundMark x1="8354" y1="6574" x2="8464" y2="4917"/>
                        <a14:foregroundMark x1="8260" y1="8000" x2="8309" y2="7255"/>
                        <a14:foregroundMark x1="8235" y1="8385" x2="8260" y2="8000"/>
                        <a14:foregroundMark x1="8073" y1="10833" x2="8150" y2="9664"/>
                        <a14:foregroundMark x1="11869" y1="6801" x2="13802" y2="6833"/>
                        <a14:foregroundMark x1="14063" y1="10583" x2="14063" y2="11000"/>
                        <a14:foregroundMark x1="14063" y1="10000" x2="14063" y2="10583"/>
                        <a14:foregroundMark x1="14063" y1="9750" x2="14063" y2="10000"/>
                        <a14:foregroundMark x1="14063" y1="9417" x2="14063" y2="9750"/>
                        <a14:foregroundMark x1="14063" y1="8988" x2="14063" y2="9417"/>
                        <a14:foregroundMark x1="14063" y1="4750" x2="14063" y2="8957"/>
                        <a14:foregroundMark x1="14063" y1="4417" x2="14063" y2="4750"/>
                        <a14:foregroundMark x1="13411" y1="4333" x2="13411" y2="4333"/>
                        <a14:foregroundMark x1="13802" y1="4000" x2="13802" y2="4000"/>
                        <a14:foregroundMark x1="13802" y1="3750" x2="13802" y2="3750"/>
                        <a14:foregroundMark x1="13411" y1="3750" x2="13411" y2="3750"/>
                        <a14:foregroundMark x1="13542" y1="3500" x2="13542" y2="3500"/>
                        <a14:foregroundMark x1="13802" y1="3333" x2="13802" y2="3333"/>
                        <a14:foregroundMark x1="13802" y1="3333" x2="13802" y2="3333"/>
                        <a14:foregroundMark x1="13802" y1="3333" x2="13802" y2="3333"/>
                        <a14:foregroundMark x1="13802" y1="3333" x2="14714" y2="3750"/>
                        <a14:foregroundMark x1="13269" y1="4167" x2="13411" y2="4417"/>
                        <a14:foregroundMark x1="12891" y1="3500" x2="13269" y2="4167"/>
                        <a14:foregroundMark x1="9520" y1="7064" x2="10717" y2="5532"/>
                        <a14:foregroundMark x1="8464" y1="8417" x2="8235" y2="8709"/>
                        <a14:foregroundMark x1="7161" y1="6750" x2="7161" y2="6750"/>
                        <a14:foregroundMark x1="8574" y1="5844" x2="8854" y2="5417"/>
                        <a14:foregroundMark x1="7813" y1="7000" x2="7963" y2="6772"/>
                        <a14:foregroundMark x1="7813" y1="5917" x2="7813" y2="5917"/>
                        <a14:foregroundMark x1="7552" y1="6583" x2="7552" y2="6583"/>
                        <a14:foregroundMark x1="8073" y1="5917" x2="7813" y2="8000"/>
                        <a14:foregroundMark x1="7813" y1="8000" x2="7813" y2="8417"/>
                        <a14:foregroundMark x1="7813" y1="6417" x2="7813" y2="8000"/>
                        <a14:foregroundMark x1="10677" y1="7000" x2="10677" y2="7000"/>
                        <a14:foregroundMark x1="11849" y1="7000" x2="9766" y2="7000"/>
                        <a14:foregroundMark x1="8203" y1="7417" x2="9040" y2="10933"/>
                        <a14:foregroundMark x1="14844" y1="9833" x2="14844" y2="9833"/>
                        <a14:foregroundMark x1="14844" y1="10583" x2="14844" y2="10583"/>
                        <a14:foregroundMark x1="14453" y1="9250" x2="14714" y2="10417"/>
                        <a14:foregroundMark x1="8464" y1="5333" x2="8464" y2="5333"/>
                        <a14:foregroundMark x1="8203" y1="4750" x2="8203" y2="4750"/>
                        <a14:foregroundMark x1="9375" y1="4000" x2="10026" y2="3750"/>
                        <a14:foregroundMark x1="10417" y1="2750" x2="10417" y2="2750"/>
                        <a14:foregroundMark x1="11849" y1="2333" x2="11849" y2="2333"/>
                        <a14:foregroundMark x1="12891" y1="1917" x2="12891" y2="1917"/>
                        <a14:foregroundMark x1="18229" y1="2333" x2="17578" y2="9750"/>
                        <a14:foregroundMark x1="17839" y1="10417" x2="17839" y2="10417"/>
                        <a14:foregroundMark x1="18880" y1="10417" x2="18880" y2="10417"/>
                        <a14:foregroundMark x1="19531" y1="10167" x2="19531" y2="10167"/>
                        <a14:foregroundMark x1="20538" y1="10417" x2="19792" y2="10417"/>
                        <a14:foregroundMark x1="18229" y1="9167" x2="18229" y2="10833"/>
                        <a14:foregroundMark x1="17318" y1="11000" x2="19739" y2="11119"/>
                        <a14:foregroundMark x1="22167" y1="10297" x2="22656" y2="10417"/>
                        <a14:foregroundMark x1="21354" y1="10833" x2="22917" y2="11000"/>
                        <a14:foregroundMark x1="29806" y1="4893" x2="30208" y2="5750"/>
                        <a14:foregroundMark x1="24479" y1="2500" x2="24479" y2="2500"/>
                        <a14:foregroundMark x1="23307" y1="4917" x2="23307" y2="4917"/>
                        <a14:foregroundMark x1="23307" y1="3333" x2="23307" y2="3333"/>
                        <a14:foregroundMark x1="23958" y1="2583" x2="23958" y2="2583"/>
                        <a14:foregroundMark x1="23958" y1="4167" x2="23958" y2="4167"/>
                        <a14:foregroundMark x1="23958" y1="4167" x2="23828" y2="4750"/>
                        <a14:foregroundMark x1="23307" y1="5167" x2="23307" y2="5167"/>
                        <a14:foregroundMark x1="23307" y1="5333" x2="23307" y2="5333"/>
                        <a14:foregroundMark x1="23828" y1="5583" x2="23828" y2="5583"/>
                        <a14:foregroundMark x1="23307" y1="6167" x2="23307" y2="6167"/>
                        <a14:foregroundMark x1="23307" y1="6167" x2="23307" y2="6167"/>
                        <a14:foregroundMark x1="23568" y1="6333" x2="23568" y2="6333"/>
                        <a14:foregroundMark x1="23828" y1="6583" x2="23828" y2="6583"/>
                        <a14:foregroundMark x1="23828" y1="6583" x2="23828" y2="6583"/>
                        <a14:foregroundMark x1="23828" y1="6583" x2="23828" y2="6583"/>
                        <a14:foregroundMark x1="23307" y1="3583" x2="23307" y2="3583"/>
                        <a14:foregroundMark x1="22917" y1="3500" x2="22917" y2="3500"/>
                        <a14:foregroundMark x1="22656" y1="3500" x2="22656" y2="3917"/>
                        <a14:foregroundMark x1="22656" y1="4000" x2="22656" y2="4000"/>
                        <a14:foregroundMark x1="22266" y1="4000" x2="22266" y2="4000"/>
                        <a14:foregroundMark x1="22266" y1="4000" x2="22396" y2="4750"/>
                        <a14:foregroundMark x1="22656" y1="5333" x2="23307" y2="6333"/>
                        <a14:foregroundMark x1="23568" y1="6750" x2="24479" y2="7417"/>
                        <a14:foregroundMark x1="24870" y1="7750" x2="24870" y2="7750"/>
                        <a14:foregroundMark x1="24870" y1="8000" x2="24870" y2="8000"/>
                        <a14:foregroundMark x1="24870" y1="8167" x2="24870" y2="8167"/>
                        <a14:foregroundMark x1="25130" y1="8333" x2="25781" y2="8833"/>
                        <a14:foregroundMark x1="25781" y1="8833" x2="25781" y2="8833"/>
                        <a14:foregroundMark x1="25781" y1="9167" x2="25781" y2="9167"/>
                        <a14:foregroundMark x1="26693" y1="9417" x2="26693" y2="9417"/>
                        <a14:foregroundMark x1="27344" y1="9750" x2="27344" y2="9750"/>
                        <a14:foregroundMark x1="27995" y1="9833" x2="27995" y2="9833"/>
                        <a14:foregroundMark x1="28255" y1="10167" x2="28906" y2="10167"/>
                        <a14:foregroundMark x1="29167" y1="10167" x2="29167" y2="10167"/>
                        <a14:foregroundMark x1="29297" y1="10167" x2="29297" y2="10167"/>
                        <a14:foregroundMark x1="29297" y1="10167" x2="29297" y2="10167"/>
                        <a14:foregroundMark x1="29297" y1="10167" x2="29297" y2="10167"/>
                        <a14:foregroundMark x1="29297" y1="10167" x2="29297" y2="10167"/>
                        <a14:foregroundMark x1="29948" y1="10167" x2="29948" y2="10167"/>
                        <a14:foregroundMark x1="29818" y1="10167" x2="29818" y2="10167"/>
                        <a14:foregroundMark x1="29557" y1="10167" x2="29557" y2="10167"/>
                        <a14:foregroundMark x1="29557" y1="8333" x2="29557" y2="8000"/>
                        <a14:foregroundMark x1="29948" y1="8000" x2="29948" y2="8333"/>
                        <a14:foregroundMark x1="29948" y1="7557" x2="29948" y2="8000"/>
                        <a14:foregroundMark x1="29948" y1="8000" x2="29948" y2="7583"/>
                        <a14:foregroundMark x1="29948" y1="8333" x2="29948" y2="8000"/>
                        <a14:foregroundMark x1="29948" y1="6167" x2="29948" y2="6167"/>
                        <a14:foregroundMark x1="29948" y1="6167" x2="29948" y2="6167"/>
                        <a14:foregroundMark x1="23958" y1="6333" x2="24479" y2="8750"/>
                        <a14:foregroundMark x1="26693" y1="10417" x2="30729" y2="10833"/>
                        <a14:foregroundMark x1="30920" y1="6583" x2="31120" y2="5750"/>
                        <a14:foregroundMark x1="30580" y1="8000" x2="30680" y2="7583"/>
                        <a14:foregroundMark x1="30239" y1="9417" x2="30339" y2="9000"/>
                        <a14:foregroundMark x1="29999" y1="10417" x2="30239" y2="9417"/>
                        <a14:foregroundMark x1="29927" y1="10716" x2="29999" y2="10417"/>
                        <a14:foregroundMark x1="30469" y1="7833" x2="30469" y2="7583"/>
                        <a14:foregroundMark x1="29948" y1="6333" x2="29948" y2="6333"/>
                        <a14:foregroundMark x1="28906" y1="7000" x2="28906" y2="7000"/>
                        <a14:foregroundMark x1="28906" y1="7000" x2="28906" y2="7000"/>
                        <a14:foregroundMark x1="28906" y1="7000" x2="28906" y2="7000"/>
                        <a14:foregroundMark x1="28906" y1="7000" x2="28906" y2="7000"/>
                        <a14:foregroundMark x1="28906" y1="9319" x2="28906" y2="10833"/>
                        <a14:foregroundMark x1="28906" y1="8000" x2="28906" y2="8333"/>
                        <a14:foregroundMark x1="28906" y1="6333" x2="28906" y2="8000"/>
                        <a14:foregroundMark x1="30386" y1="9000" x2="30469" y2="9583"/>
                        <a14:foregroundMark x1="30185" y1="7583" x2="30244" y2="8000"/>
                        <a14:foregroundMark x1="29948" y1="5917" x2="30043" y2="6583"/>
                        <a14:foregroundMark x1="37425" y1="2735" x2="38021" y2="1500"/>
                        <a14:foregroundMark x1="35290" y1="7167" x2="36152" y2="5379"/>
                        <a14:foregroundMark x1="34608" y1="8583" x2="34852" y2="8076"/>
                        <a14:foregroundMark x1="34407" y1="9000" x2="34608" y2="8583"/>
                        <a14:foregroundMark x1="34206" y1="9417" x2="34407" y2="9000"/>
                        <a14:foregroundMark x1="39327" y1="7583" x2="39583" y2="10167"/>
                        <a14:foregroundMark x1="39063" y1="4917" x2="39327" y2="7583"/>
                        <a14:foregroundMark x1="33724" y1="6417" x2="33724" y2="6417"/>
                        <a14:foregroundMark x1="33724" y1="5917" x2="33724" y2="5917"/>
                        <a14:foregroundMark x1="33724" y1="5750" x2="33724" y2="5750"/>
                        <a14:foregroundMark x1="33724" y1="5750" x2="33724" y2="5750"/>
                        <a14:foregroundMark x1="33724" y1="5750" x2="33724" y2="5750"/>
                        <a14:foregroundMark x1="33073" y1="5750" x2="32292" y2="5750"/>
                        <a14:foregroundMark x1="32422" y1="5167" x2="32422" y2="5167"/>
                        <a14:foregroundMark x1="33594" y1="4750" x2="33594" y2="4750"/>
                        <a14:foregroundMark x1="37109" y1="2583" x2="37370" y2="1917"/>
                        <a14:foregroundMark x1="37370" y1="1917" x2="37370" y2="1917"/>
                        <a14:foregroundMark x1="37370" y1="1917" x2="36612" y2="1917"/>
                        <a14:foregroundMark x1="36198" y1="1917" x2="34896" y2="2000"/>
                        <a14:foregroundMark x1="33833" y1="3750" x2="33073" y2="4167"/>
                        <a14:foregroundMark x1="33073" y1="4167" x2="33073" y2="4167"/>
                        <a14:foregroundMark x1="33073" y1="4750" x2="33073" y2="6333"/>
                        <a14:foregroundMark x1="32780" y1="9000" x2="32943" y2="9417"/>
                        <a14:foregroundMark x1="32682" y1="8750" x2="32780" y2="9000"/>
                        <a14:foregroundMark x1="39844" y1="10417" x2="39844" y2="10417"/>
                        <a14:foregroundMark x1="40234" y1="10417" x2="40234" y2="10417"/>
                        <a14:foregroundMark x1="40234" y1="10417" x2="39583" y2="10583"/>
                        <a14:foregroundMark x1="39583" y1="10583" x2="39583" y2="10583"/>
                        <a14:foregroundMark x1="39583" y1="10583" x2="39583" y2="10583"/>
                        <a14:foregroundMark x1="38932" y1="10417" x2="38932" y2="10417"/>
                        <a14:foregroundMark x1="38932" y1="10417" x2="38932" y2="10417"/>
                        <a14:foregroundMark x1="38932" y1="10417" x2="39583" y2="10417"/>
                        <a14:foregroundMark x1="39583" y1="10417" x2="39583" y2="10417"/>
                        <a14:foregroundMark x1="32943" y1="7993" x2="32943" y2="9250"/>
                        <a14:foregroundMark x1="39974" y1="10000" x2="39974" y2="8417"/>
                        <a14:foregroundMark x1="39974" y1="10167" x2="39974" y2="10167"/>
                        <a14:foregroundMark x1="39974" y1="10167" x2="39974" y2="10167"/>
                        <a14:foregroundMark x1="39974" y1="10167" x2="39974" y2="10167"/>
                        <a14:foregroundMark x1="39974" y1="10167" x2="39974" y2="10167"/>
                        <a14:foregroundMark x1="33348" y1="9000" x2="33442" y2="8777"/>
                        <a14:foregroundMark x1="33173" y1="9417" x2="33348" y2="9000"/>
                        <a14:foregroundMark x1="32945" y1="9959" x2="33173" y2="9417"/>
                        <a14:foregroundMark x1="33931" y1="5911" x2="34293" y2="4917"/>
                        <a14:foregroundMark x1="33687" y1="6583" x2="33857" y2="6115"/>
                        <a14:foregroundMark x1="33567" y1="6913" x2="33687" y2="6583"/>
                        <a14:foregroundMark x1="32808" y1="9000" x2="32959" y2="8583"/>
                        <a14:foregroundMark x1="32656" y1="9417" x2="32808" y2="9000"/>
                        <a14:foregroundMark x1="32292" y1="10417" x2="32656" y2="9417"/>
                        <a14:foregroundMark x1="39974" y1="9833" x2="40234" y2="10250"/>
                        <a14:foregroundMark x1="39844" y1="5553" x2="39844" y2="5583"/>
                        <a14:foregroundMark x1="36613" y1="7244" x2="37760" y2="7167"/>
                        <a14:foregroundMark x1="32292" y1="7583" x2="32292" y2="7583"/>
                        <a14:foregroundMark x1="32943" y1="7000" x2="32943" y2="7000"/>
                        <a14:foregroundMark x1="32292" y1="7000" x2="32292" y2="7000"/>
                        <a14:foregroundMark x1="32031" y1="7333" x2="32031" y2="7333"/>
                        <a14:foregroundMark x1="32292" y1="7583" x2="32292" y2="7583"/>
                        <a14:foregroundMark x1="32682" y1="7333" x2="32682" y2="7333"/>
                        <a14:foregroundMark x1="32943" y1="6833" x2="32292" y2="6833"/>
                        <a14:foregroundMark x1="32292" y1="6833" x2="32292" y2="6833"/>
                        <a14:foregroundMark x1="32943" y1="10833" x2="33594" y2="11000"/>
                        <a14:foregroundMark x1="42839" y1="1750" x2="42947" y2="3462"/>
                        <a14:foregroundMark x1="49108" y1="9711" x2="49349" y2="10000"/>
                        <a14:foregroundMark x1="42839" y1="2167" x2="43865" y2="3402"/>
                        <a14:foregroundMark x1="48438" y1="4417" x2="48438" y2="4417"/>
                        <a14:foregroundMark x1="49089" y1="3750" x2="49089" y2="3750"/>
                        <a14:foregroundMark x1="49089" y1="3750" x2="49089" y2="3750"/>
                        <a14:foregroundMark x1="48698" y1="3583" x2="48698" y2="3583"/>
                        <a14:foregroundMark x1="48698" y1="3000" x2="48698" y2="3000"/>
                        <a14:foregroundMark x1="48438" y1="3000" x2="48438" y2="3000"/>
                        <a14:foregroundMark x1="48438" y1="3000" x2="48438" y2="5000"/>
                        <a14:foregroundMark x1="48438" y1="5000" x2="48438" y2="5000"/>
                        <a14:foregroundMark x1="48047" y1="3750" x2="48047" y2="3750"/>
                        <a14:foregroundMark x1="48047" y1="2583" x2="48047" y2="2583"/>
                        <a14:foregroundMark x1="47135" y1="2167" x2="46224" y2="2167"/>
                        <a14:foregroundMark x1="46224" y1="2167" x2="46224" y2="2167"/>
                        <a14:foregroundMark x1="45052" y1="1583" x2="44271" y2="1583"/>
                        <a14:foregroundMark x1="44010" y1="1500" x2="44010" y2="1500"/>
                        <a14:foregroundMark x1="45573" y1="1500" x2="46875" y2="1583"/>
                        <a14:foregroundMark x1="47786" y1="1917" x2="48438" y2="3333"/>
                        <a14:foregroundMark x1="48438" y1="3333" x2="48828" y2="3750"/>
                        <a14:foregroundMark x1="49089" y1="3000" x2="49089" y2="3000"/>
                        <a14:foregroundMark x1="42839" y1="10583" x2="42839" y2="10583"/>
                        <a14:foregroundMark x1="42839" y1="10583" x2="42839" y2="10583"/>
                        <a14:foregroundMark x1="43620" y1="10000" x2="43620" y2="10417"/>
                        <a14:foregroundMark x1="43099" y1="10583" x2="43099" y2="10583"/>
                        <a14:foregroundMark x1="42839" y1="10250" x2="43620" y2="10167"/>
                        <a14:foregroundMark x1="43620" y1="10167" x2="43620" y2="10167"/>
                        <a14:foregroundMark x1="43099" y1="10167" x2="43099" y2="10167"/>
                        <a14:foregroundMark x1="42708" y1="10167" x2="42708" y2="10167"/>
                        <a14:foregroundMark x1="43750" y1="10167" x2="43750" y2="10167"/>
                        <a14:foregroundMark x1="44010" y1="10167" x2="44010" y2="10167"/>
                        <a14:foregroundMark x1="44010" y1="10167" x2="44010" y2="10167"/>
                        <a14:foregroundMark x1="52034" y1="8212" x2="51953" y2="10833"/>
                        <a14:foregroundMark x1="52053" y1="7583" x2="52036" y2="8147"/>
                        <a14:foregroundMark x1="52066" y1="7167" x2="52053" y2="7583"/>
                        <a14:foregroundMark x1="52214" y1="2333" x2="52109" y2="5750"/>
                        <a14:foregroundMark x1="56170" y1="8245" x2="57633" y2="10037"/>
                        <a14:foregroundMark x1="53982" y1="5563" x2="54135" y2="5750"/>
                        <a14:foregroundMark x1="57943" y1="4333" x2="57943" y2="4333"/>
                        <a14:foregroundMark x1="58203" y1="4333" x2="58203" y2="4333"/>
                        <a14:foregroundMark x1="57292" y1="3167" x2="57292" y2="3167"/>
                        <a14:foregroundMark x1="57161" y1="2583" x2="57161" y2="2583"/>
                        <a14:foregroundMark x1="55599" y1="1917" x2="55599" y2="1917"/>
                        <a14:foregroundMark x1="54167" y1="1583" x2="52865" y2="1583"/>
                        <a14:foregroundMark x1="52214" y1="1583" x2="56250" y2="2167"/>
                        <a14:foregroundMark x1="56901" y1="2583" x2="57026" y2="3408"/>
                        <a14:foregroundMark x1="57292" y1="3167" x2="57292" y2="3167"/>
                        <a14:foregroundMark x1="53776" y1="7583" x2="53776" y2="7833"/>
                        <a14:foregroundMark x1="53776" y1="7833" x2="53776" y2="7833"/>
                        <a14:foregroundMark x1="53385" y1="4333" x2="53255" y2="5750"/>
                        <a14:foregroundMark x1="53125" y1="7833" x2="53125" y2="7833"/>
                        <a14:foregroundMark x1="53385" y1="6333" x2="53385" y2="6333"/>
                        <a14:foregroundMark x1="54036" y1="6167" x2="54036" y2="6833"/>
                        <a14:foregroundMark x1="61250" y1="3333" x2="61146" y2="3000"/>
                        <a14:foregroundMark x1="61328" y1="9000" x2="61719" y2="9417"/>
                        <a14:foregroundMark x1="62240" y1="10000" x2="62240" y2="10000"/>
                        <a14:foregroundMark x1="62630" y1="10167" x2="63542" y2="10417"/>
                        <a14:foregroundMark x1="63932" y1="10417" x2="64714" y2="10583"/>
                        <a14:foregroundMark x1="65495" y1="10167" x2="65365" y2="9000"/>
                        <a14:foregroundMark x1="66016" y1="3333" x2="66016" y2="3333"/>
                        <a14:foregroundMark x1="66016" y1="3333" x2="66016" y2="3319"/>
                        <a14:foregroundMark x1="60156" y1="8583" x2="62240" y2="10167"/>
                        <a14:foregroundMark x1="64844" y1="10583" x2="66016" y2="9417"/>
                        <a14:foregroundMark x1="60677" y1="9833" x2="60417" y2="8333"/>
                        <a14:foregroundMark x1="65495" y1="10000" x2="65495" y2="10000"/>
                        <a14:foregroundMark x1="65495" y1="10000" x2="65495" y2="10000"/>
                        <a14:foregroundMark x1="65755" y1="9750" x2="65755" y2="9750"/>
                        <a14:foregroundMark x1="65755" y1="9000" x2="65755" y2="9000"/>
                        <a14:foregroundMark x1="66028" y1="3333" x2="66089" y2="5531"/>
                        <a14:foregroundMark x1="66016" y1="2917" x2="66028" y2="3333"/>
                        <a14:foregroundMark x1="66081" y1="3333" x2="66146" y2="4333"/>
                        <a14:foregroundMark x1="66047" y1="2807" x2="66081" y2="3333"/>
                        <a14:foregroundMark x1="60677" y1="7583" x2="61328" y2="10417"/>
                        <a14:foregroundMark x1="66932" y1="8329" x2="66927" y2="8333"/>
                        <a14:foregroundMark x1="64453" y1="10167" x2="66706" y2="8497"/>
                        <a14:foregroundMark x1="66582" y1="7897" x2="67057" y2="6750"/>
                        <a14:foregroundMark x1="65365" y1="10833" x2="66383" y2="8376"/>
                        <a14:foregroundMark x1="65495" y1="10167" x2="65495" y2="10167"/>
                        <a14:foregroundMark x1="65495" y1="10167" x2="65495" y2="10167"/>
                        <a14:foregroundMark x1="66146" y1="9417" x2="66146" y2="9417"/>
                        <a14:foregroundMark x1="66146" y1="9417" x2="66016" y2="10750"/>
                        <a14:foregroundMark x1="66146" y1="9583" x2="64844" y2="10750"/>
                        <a14:foregroundMark x1="65755" y1="8333" x2="66146" y2="4417"/>
                        <a14:foregroundMark x1="67057" y1="4917" x2="65913" y2="4686"/>
                        <a14:foregroundMark x1="66146" y1="10833" x2="66016" y2="10833"/>
                        <a14:foregroundMark x1="66016" y1="9000" x2="66016" y2="10750"/>
                        <a14:foregroundMark x1="70361" y1="1845" x2="70443" y2="1500"/>
                        <a14:foregroundMark x1="69531" y1="5333" x2="69709" y2="4586"/>
                        <a14:foregroundMark x1="71094" y1="4333" x2="70443" y2="4417"/>
                        <a14:foregroundMark x1="69792" y1="4750" x2="70443" y2="8417"/>
                        <a14:foregroundMark x1="69373" y1="4750" x2="69922" y2="7000"/>
                        <a14:foregroundMark x1="69271" y1="4333" x2="69373" y2="4750"/>
                        <a14:foregroundMark x1="69922" y1="7167" x2="69922" y2="9417"/>
                        <a14:foregroundMark x1="70182" y1="8333" x2="71236" y2="10881"/>
                        <a14:foregroundMark x1="69922" y1="9750" x2="72064" y2="10049"/>
                        <a14:foregroundMark x1="71484" y1="9750" x2="75824" y2="9614"/>
                        <a14:foregroundMark x1="74870" y1="9000" x2="73958" y2="5417"/>
                        <a14:foregroundMark x1="75521" y1="8333" x2="74479" y2="4583"/>
                        <a14:foregroundMark x1="74870" y1="7333" x2="73255" y2="4750"/>
                        <a14:foregroundMark x1="74668" y1="4750" x2="76042" y2="2333"/>
                        <a14:foregroundMark x1="73958" y1="6000" x2="74668" y2="4750"/>
                        <a14:foregroundMark x1="73958" y1="3917" x2="73958" y2="3917"/>
                        <a14:foregroundMark x1="73157" y1="5130" x2="73698" y2="7000"/>
                        <a14:foregroundMark x1="73958" y1="5417" x2="75697" y2="8834"/>
                        <a14:foregroundMark x1="75781" y1="6000" x2="75781" y2="8826"/>
                        <a14:foregroundMark x1="75130" y1="4417" x2="75130" y2="1917"/>
                        <a14:foregroundMark x1="74095" y1="4750" x2="73958" y2="5167"/>
                        <a14:foregroundMark x1="74369" y1="3917" x2="74095" y2="4750"/>
                        <a14:foregroundMark x1="74479" y1="3583" x2="74369" y2="3917"/>
                        <a14:foregroundMark x1="74233" y1="4583" x2="73958" y2="4917"/>
                        <a14:foregroundMark x1="74780" y1="3917" x2="74233" y2="4583"/>
                        <a14:foregroundMark x1="75260" y1="3333" x2="74780" y2="3917"/>
                        <a14:foregroundMark x1="74870" y1="2500" x2="74479" y2="4750"/>
                        <a14:foregroundMark x1="74393" y1="4750" x2="74219" y2="5417"/>
                        <a14:foregroundMark x1="74870" y1="2917" x2="74393" y2="4750"/>
                        <a14:foregroundMark x1="69325" y1="4750" x2="69531" y2="6333"/>
                        <a14:foregroundMark x1="69217" y1="3917" x2="69325" y2="4750"/>
                        <a14:foregroundMark x1="76042" y1="9167" x2="74674" y2="9890"/>
                        <a14:foregroundMark x1="71412" y1="10704" x2="70443" y2="10750"/>
                        <a14:foregroundMark x1="79253" y1="2500" x2="79518" y2="2195"/>
                        <a14:foregroundMark x1="79036" y1="2750" x2="79253" y2="2500"/>
                        <a14:foregroundMark x1="78385" y1="2917" x2="78385" y2="2917"/>
                        <a14:foregroundMark x1="78385" y1="2917" x2="78385" y2="3953"/>
                        <a14:foregroundMark x1="79036" y1="8333" x2="79297" y2="9167"/>
                        <a14:foregroundMark x1="79557" y1="9417" x2="80208" y2="10000"/>
                        <a14:foregroundMark x1="80469" y1="10167" x2="81771" y2="10583"/>
                        <a14:foregroundMark x1="84896" y1="9000" x2="84896" y2="9000"/>
                        <a14:foregroundMark x1="84896" y1="7583" x2="84896" y2="7583"/>
                        <a14:foregroundMark x1="84896" y1="5917" x2="84896" y2="5917"/>
                        <a14:foregroundMark x1="84241" y1="5821" x2="84375" y2="7333"/>
                        <a14:foregroundMark x1="84186" y1="9484" x2="84245" y2="9833"/>
                        <a14:foregroundMark x1="78255" y1="5417" x2="79557" y2="10750"/>
                        <a14:foregroundMark x1="79483" y1="1868" x2="78255" y2="1500"/>
                        <a14:foregroundMark x1="79255" y1="2750" x2="78385" y2="3333"/>
                        <a14:foregroundMark x1="79841" y1="2357" x2="79255" y2="2750"/>
                        <a14:foregroundMark x1="81120" y1="1500" x2="80696" y2="1784"/>
                        <a14:foregroundMark x1="83758" y1="2750" x2="84633" y2="3157"/>
                        <a14:foregroundMark x1="83058" y1="2424" x2="83758" y2="2750"/>
                        <a14:foregroundMark x1="81250" y1="1583" x2="82068" y2="1963"/>
                        <a14:foregroundMark x1="78646" y1="3000" x2="78708" y2="3948"/>
                        <a14:foregroundMark x1="80859" y1="750" x2="81771" y2="750"/>
                        <a14:foregroundMark x1="84635" y1="6583" x2="84375" y2="8750"/>
                        <a14:foregroundMark x1="84245" y1="5820" x2="84245" y2="8333"/>
                        <a14:foregroundMark x1="83984" y1="4000" x2="83984" y2="9000"/>
                        <a14:foregroundMark x1="84375" y1="8275" x2="84375" y2="7750"/>
                        <a14:foregroundMark x1="84375" y1="5798" x2="84375" y2="6108"/>
                        <a14:foregroundMark x1="84154" y1="7830" x2="84035" y2="9933"/>
                        <a14:foregroundMark x1="84375" y1="8275" x2="84375" y2="9417"/>
                        <a14:foregroundMark x1="84375" y1="6000" x2="84375" y2="6108"/>
                        <a14:foregroundMark x1="87971" y1="9167" x2="87760" y2="10167"/>
                        <a14:foregroundMark x1="88045" y1="8814" x2="87971" y2="9167"/>
                        <a14:foregroundMark x1="89268" y1="3000" x2="88671" y2="5836"/>
                        <a14:foregroundMark x1="89583" y1="1500" x2="89268" y2="3000"/>
                        <a14:foregroundMark x1="86458" y1="9417" x2="87500" y2="9417"/>
                        <a14:backgroundMark x1="88151" y1="12583" x2="88151" y2="12583"/>
                        <a14:backgroundMark x1="63791" y1="12282" x2="49609" y2="14750"/>
                        <a14:backgroundMark x1="64609" y1="12140" x2="63813" y2="12279"/>
                        <a14:backgroundMark x1="66345" y1="11838" x2="64661" y2="12131"/>
                        <a14:backgroundMark x1="67188" y1="11691" x2="66350" y2="11837"/>
                        <a14:backgroundMark x1="68606" y1="11445" x2="67206" y2="11688"/>
                        <a14:backgroundMark x1="15797" y1="12454" x2="9115" y2="12000"/>
                        <a14:backgroundMark x1="49609" y1="14750" x2="16828" y2="12524"/>
                        <a14:backgroundMark x1="9115" y1="12000" x2="16472" y2="11000"/>
                        <a14:backgroundMark x1="26138" y1="10808" x2="25651" y2="10833"/>
                        <a14:backgroundMark x1="31965" y1="10518" x2="31674" y2="10533"/>
                        <a14:backgroundMark x1="25651" y1="10833" x2="23403" y2="10562"/>
                        <a14:backgroundMark x1="14921" y1="11000" x2="16297" y2="12498"/>
                        <a14:backgroundMark x1="12038" y1="11766" x2="12500" y2="12333"/>
                        <a14:backgroundMark x1="38529" y1="2570" x2="40120" y2="2566"/>
                        <a14:backgroundMark x1="38021" y1="2571" x2="38483" y2="2570"/>
                        <a14:backgroundMark x1="57899" y1="11417" x2="56771" y2="12333"/>
                        <a14:backgroundMark x1="91378" y1="6248" x2="94141" y2="7167"/>
                        <a14:backgroundMark x1="20411" y1="9058" x2="20204" y2="9126"/>
                        <a14:backgroundMark x1="21637" y1="8526" x2="20433" y2="8815"/>
                        <a14:backgroundMark x1="92969" y1="2833" x2="92049" y2="3057"/>
                        <a14:backgroundMark x1="10026" y1="4333" x2="13411" y2="2750"/>
                        <a14:backgroundMark x1="11198" y1="4167" x2="11198" y2="4167"/>
                        <a14:backgroundMark x1="11328" y1="4750" x2="11328" y2="4750"/>
                        <a14:backgroundMark x1="11198" y1="4917" x2="10677" y2="4917"/>
                        <a14:backgroundMark x1="11849" y1="9417" x2="11057" y2="8495"/>
                        <a14:backgroundMark x1="9863" y1="7256" x2="9766" y2="7000"/>
                        <a14:backgroundMark x1="9115" y1="11417" x2="9115" y2="11417"/>
                        <a14:backgroundMark x1="8854" y1="11583" x2="8854" y2="11583"/>
                        <a14:backgroundMark x1="9375" y1="11250" x2="9375" y2="11250"/>
                        <a14:backgroundMark x1="9375" y1="11250" x2="9375" y2="11250"/>
                        <a14:backgroundMark x1="8854" y1="11250" x2="8854" y2="11250"/>
                        <a14:backgroundMark x1="9375" y1="11250" x2="9375" y2="11250"/>
                        <a14:backgroundMark x1="8724" y1="11250" x2="8724" y2="11250"/>
                        <a14:backgroundMark x1="8724" y1="11250" x2="8854" y2="11250"/>
                        <a14:backgroundMark x1="8724" y1="11250" x2="8724" y2="11250"/>
                        <a14:backgroundMark x1="14063" y1="11167" x2="14063" y2="11167"/>
                        <a14:backgroundMark x1="14453" y1="11167" x2="14453" y2="11167"/>
                        <a14:backgroundMark x1="14844" y1="11167" x2="14844" y2="11167"/>
                        <a14:backgroundMark x1="20182" y1="11583" x2="20182" y2="11583"/>
                        <a14:backgroundMark x1="19401" y1="11417" x2="20703" y2="11583"/>
                        <a14:backgroundMark x1="29557" y1="3333" x2="27344" y2="3500"/>
                        <a14:backgroundMark x1="28516" y1="2917" x2="28516" y2="2917"/>
                        <a14:backgroundMark x1="28516" y1="2917" x2="28516" y2="2917"/>
                        <a14:backgroundMark x1="28516" y1="2917" x2="28516" y2="2917"/>
                        <a14:backgroundMark x1="28646" y1="2917" x2="28646" y2="2917"/>
                        <a14:backgroundMark x1="28646" y1="2750" x2="28646" y2="2750"/>
                        <a14:backgroundMark x1="28516" y1="3000" x2="29297" y2="3000"/>
                        <a14:backgroundMark x1="28646" y1="2750" x2="28646" y2="2750"/>
                        <a14:backgroundMark x1="29948" y1="2917" x2="28516" y2="2917"/>
                        <a14:backgroundMark x1="29948" y1="11417" x2="29948" y2="11417"/>
                        <a14:backgroundMark x1="29948" y1="11417" x2="29948" y2="11417"/>
                        <a14:backgroundMark x1="29557" y1="11417" x2="29557" y2="11417"/>
                        <a14:backgroundMark x1="29557" y1="11417" x2="29557" y2="11417"/>
                        <a14:backgroundMark x1="29557" y1="11417" x2="29557" y2="11417"/>
                        <a14:backgroundMark x1="29818" y1="11417" x2="29818" y2="11417"/>
                        <a14:backgroundMark x1="30208" y1="11417" x2="30208" y2="11417"/>
                        <a14:backgroundMark x1="30208" y1="11250" x2="30208" y2="11250"/>
                        <a14:backgroundMark x1="29818" y1="11250" x2="29818" y2="11250"/>
                        <a14:backgroundMark x1="36068" y1="4750" x2="36849" y2="4000"/>
                        <a14:backgroundMark x1="37370" y1="3750" x2="37370" y2="3750"/>
                        <a14:backgroundMark x1="36458" y1="4167" x2="36458" y2="4167"/>
                        <a14:backgroundMark x1="35547" y1="4417" x2="37109" y2="4417"/>
                        <a14:backgroundMark x1="36719" y1="3750" x2="36719" y2="4917"/>
                        <a14:backgroundMark x1="37109" y1="3333" x2="37109" y2="3333"/>
                        <a14:backgroundMark x1="37109" y1="3333" x2="37109" y2="3333"/>
                        <a14:backgroundMark x1="37109" y1="3500" x2="37109" y2="3500"/>
                        <a14:backgroundMark x1="37109" y1="3500" x2="37109" y2="3500"/>
                        <a14:backgroundMark x1="37109" y1="3500" x2="37109" y2="3500"/>
                        <a14:backgroundMark x1="37760" y1="3500" x2="37760" y2="3500"/>
                        <a14:backgroundMark x1="36719" y1="3333" x2="36719" y2="3333"/>
                        <a14:backgroundMark x1="38021" y1="3333" x2="37370" y2="3917"/>
                        <a14:backgroundMark x1="37500" y1="3500" x2="36198" y2="3917"/>
                        <a14:backgroundMark x1="38021" y1="3333" x2="37370" y2="3333"/>
                        <a14:backgroundMark x1="38021" y1="3000" x2="36719" y2="4583"/>
                        <a14:backgroundMark x1="37109" y1="3500" x2="37109" y2="4417"/>
                        <a14:backgroundMark x1="37760" y1="3000" x2="37760" y2="3000"/>
                        <a14:backgroundMark x1="37760" y1="3000" x2="37760" y2="3000"/>
                        <a14:backgroundMark x1="37500" y1="3000" x2="37500" y2="3000"/>
                        <a14:backgroundMark x1="37370" y1="3167" x2="37370" y2="3167"/>
                        <a14:backgroundMark x1="37370" y1="3000" x2="37370" y2="3000"/>
                        <a14:backgroundMark x1="37370" y1="3000" x2="37370" y2="3000"/>
                        <a14:backgroundMark x1="37370" y1="3333" x2="37370" y2="3333"/>
                        <a14:backgroundMark x1="37370" y1="2750" x2="37370" y2="2750"/>
                        <a14:backgroundMark x1="37370" y1="2750" x2="37370" y2="2750"/>
                        <a14:backgroundMark x1="37109" y1="3000" x2="37109" y2="3000"/>
                        <a14:backgroundMark x1="37370" y1="2917" x2="37370" y2="2917"/>
                        <a14:backgroundMark x1="37370" y1="2917" x2="37370" y2="2917"/>
                        <a14:backgroundMark x1="35286" y1="8000" x2="35286" y2="8000"/>
                        <a14:backgroundMark x1="35807" y1="7750" x2="35807" y2="7750"/>
                        <a14:backgroundMark x1="35156" y1="7167" x2="35156" y2="7167"/>
                        <a14:backgroundMark x1="34896" y1="7333" x2="34896" y2="7333"/>
                        <a14:backgroundMark x1="35156" y1="7417" x2="35156" y2="7417"/>
                        <a14:backgroundMark x1="34896" y1="7333" x2="34896" y2="7333"/>
                        <a14:backgroundMark x1="34896" y1="7333" x2="36198" y2="7583"/>
                        <a14:backgroundMark x1="36719" y1="7583" x2="36719" y2="7583"/>
                        <a14:backgroundMark x1="35286" y1="7333" x2="35286" y2="7333"/>
                        <a14:backgroundMark x1="32682" y1="10583" x2="32031" y2="10583"/>
                        <a14:backgroundMark x1="32031" y1="10583" x2="32031" y2="10167"/>
                        <a14:backgroundMark x1="32031" y1="9417" x2="32031" y2="9417"/>
                        <a14:backgroundMark x1="31771" y1="9000" x2="31771" y2="9000"/>
                        <a14:backgroundMark x1="32292" y1="7583" x2="32292" y2="7583"/>
                        <a14:backgroundMark x1="31879" y1="7333" x2="31814" y2="7583"/>
                        <a14:backgroundMark x1="31966" y1="7000" x2="31879" y2="7333"/>
                        <a14:backgroundMark x1="31510" y1="8333" x2="31510" y2="8333"/>
                        <a14:backgroundMark x1="31771" y1="8583" x2="31771" y2="8583"/>
                        <a14:backgroundMark x1="31771" y1="8333" x2="31771" y2="8333"/>
                        <a14:backgroundMark x1="31771" y1="8333" x2="31771" y2="8333"/>
                        <a14:backgroundMark x1="31510" y1="8000" x2="31510" y2="8000"/>
                        <a14:backgroundMark x1="31120" y1="8000" x2="31510" y2="8833"/>
                        <a14:backgroundMark x1="33984" y1="11583" x2="33984" y2="11583"/>
                        <a14:backgroundMark x1="33724" y1="11583" x2="33724" y2="11583"/>
                        <a14:backgroundMark x1="33333" y1="11583" x2="33333" y2="11583"/>
                        <a14:backgroundMark x1="32292" y1="10417" x2="32292" y2="10417"/>
                        <a14:backgroundMark x1="32292" y1="10250" x2="32292" y2="10250"/>
                        <a14:backgroundMark x1="32292" y1="10250" x2="32943" y2="10750"/>
                        <a14:backgroundMark x1="33333" y1="11667" x2="34505" y2="11667"/>
                        <a14:backgroundMark x1="33333" y1="11583" x2="33333" y2="11583"/>
                        <a14:backgroundMark x1="33073" y1="11583" x2="33073" y2="11583"/>
                        <a14:backgroundMark x1="33073" y1="11583" x2="33073" y2="11583"/>
                        <a14:backgroundMark x1="33984" y1="11417" x2="33984" y2="11417"/>
                        <a14:backgroundMark x1="33724" y1="11417" x2="33724" y2="11417"/>
                        <a14:backgroundMark x1="33333" y1="11417" x2="33333" y2="11417"/>
                        <a14:backgroundMark x1="33073" y1="11417" x2="33073" y2="11417"/>
                        <a14:backgroundMark x1="32943" y1="11417" x2="32943" y2="11417"/>
                        <a14:backgroundMark x1="32943" y1="11417" x2="33594" y2="11417"/>
                        <a14:backgroundMark x1="33594" y1="11417" x2="33594" y2="11417"/>
                        <a14:backgroundMark x1="33333" y1="11417" x2="33333" y2="11417"/>
                        <a14:backgroundMark x1="33073" y1="11417" x2="33073" y2="11417"/>
                        <a14:backgroundMark x1="44922" y1="3333" x2="45964" y2="9833"/>
                        <a14:backgroundMark x1="45573" y1="11000" x2="45573" y2="11000"/>
                        <a14:backgroundMark x1="45573" y1="10000" x2="46875" y2="10833"/>
                        <a14:backgroundMark x1="58464" y1="11417" x2="58464" y2="11417"/>
                        <a14:backgroundMark x1="58203" y1="11583" x2="58203" y2="11583"/>
                        <a14:backgroundMark x1="58854" y1="11583" x2="58854" y2="11583"/>
                        <a14:backgroundMark x1="58464" y1="11417" x2="57813" y2="11417"/>
                        <a14:backgroundMark x1="58464" y1="11417" x2="58464" y2="11417"/>
                        <a14:backgroundMark x1="59375" y1="11417" x2="58594" y2="11583"/>
                        <a14:backgroundMark x1="58464" y1="11583" x2="58464" y2="11583"/>
                        <a14:backgroundMark x1="59115" y1="11833" x2="59115" y2="11833"/>
                        <a14:backgroundMark x1="54818" y1="3167" x2="54493" y2="4375"/>
                        <a14:backgroundMark x1="54036" y1="5750" x2="54036" y2="5750"/>
                        <a14:backgroundMark x1="54036" y1="5750" x2="54036" y2="6167"/>
                        <a14:backgroundMark x1="53776" y1="6000" x2="53776" y2="6000"/>
                        <a14:backgroundMark x1="53776" y1="6000" x2="53776" y2="6000"/>
                        <a14:backgroundMark x1="53776" y1="6000" x2="53776" y2="6000"/>
                        <a14:backgroundMark x1="54036" y1="7167" x2="54036" y2="7167"/>
                        <a14:backgroundMark x1="54427" y1="7583" x2="54427" y2="7583"/>
                        <a14:backgroundMark x1="54167" y1="7583" x2="54167" y2="7583"/>
                        <a14:backgroundMark x1="54427" y1="6833" x2="54427" y2="6833"/>
                        <a14:backgroundMark x1="54427" y1="6833" x2="54036" y2="7583"/>
                        <a14:backgroundMark x1="54036" y1="7583" x2="54036" y2="7583"/>
                        <a14:backgroundMark x1="54036" y1="6833" x2="54036" y2="6833"/>
                        <a14:backgroundMark x1="54167" y1="5750" x2="54167" y2="5750"/>
                        <a14:backgroundMark x1="54167" y1="5750" x2="54167" y2="5750"/>
                        <a14:backgroundMark x1="66406" y1="10833" x2="66406" y2="10833"/>
                        <a14:backgroundMark x1="66146" y1="10833" x2="66146" y2="10833"/>
                        <a14:backgroundMark x1="66016" y1="10833" x2="66016" y2="10833"/>
                        <a14:backgroundMark x1="62891" y1="3583" x2="63932" y2="8583"/>
                        <a14:backgroundMark x1="62891" y1="3583" x2="62891" y2="3583"/>
                        <a14:backgroundMark x1="63281" y1="3333" x2="63281" y2="3333"/>
                        <a14:backgroundMark x1="63281" y1="3167" x2="63281" y2="3167"/>
                        <a14:backgroundMark x1="63151" y1="3167" x2="63151" y2="3167"/>
                        <a14:backgroundMark x1="62891" y1="3000" x2="62891" y2="3000"/>
                        <a14:backgroundMark x1="62891" y1="2917" x2="64453" y2="2917"/>
                        <a14:backgroundMark x1="63281" y1="2917" x2="62891" y2="3500"/>
                        <a14:backgroundMark x1="62630" y1="3333" x2="62630" y2="3500"/>
                        <a14:backgroundMark x1="63542" y1="3000" x2="64714" y2="3583"/>
                        <a14:backgroundMark x1="71094" y1="11583" x2="72266" y2="11583"/>
                        <a14:backgroundMark x1="75260" y1="11417" x2="76823" y2="11167"/>
                        <a14:backgroundMark x1="76823" y1="10750" x2="75130" y2="12250"/>
                        <a14:backgroundMark x1="78042" y1="10860" x2="78385" y2="11833"/>
                        <a14:backgroundMark x1="78898" y1="10815" x2="79036" y2="11417"/>
                        <a14:backgroundMark x1="78837" y1="10821" x2="78870" y2="11299"/>
                        <a14:backgroundMark x1="78468" y1="10691" x2="78385" y2="11167"/>
                        <a14:backgroundMark x1="70703" y1="11417" x2="72656" y2="11417"/>
                        <a14:backgroundMark x1="68880" y1="2917" x2="71094" y2="3583"/>
                        <a14:backgroundMark x1="71745" y1="4750" x2="71745" y2="4750"/>
                        <a14:backgroundMark x1="71484" y1="4750" x2="71484" y2="4750"/>
                        <a14:backgroundMark x1="71484" y1="4583" x2="71484" y2="4583"/>
                        <a14:backgroundMark x1="71484" y1="3917" x2="71484" y2="3917"/>
                        <a14:backgroundMark x1="71484" y1="4000" x2="71094" y2="4417"/>
                        <a14:backgroundMark x1="83984" y1="11250" x2="85938" y2="9250"/>
                        <a14:backgroundMark x1="83724" y1="11250" x2="83724" y2="11250"/>
                        <a14:backgroundMark x1="83724" y1="11250" x2="84896" y2="11250"/>
                        <a14:backgroundMark x1="83724" y1="11167" x2="84635" y2="10833"/>
                        <a14:backgroundMark x1="85026" y1="9583" x2="85026" y2="7417"/>
                        <a14:backgroundMark x1="85547" y1="3000" x2="86171" y2="4447"/>
                        <a14:backgroundMark x1="84245" y1="11000" x2="83984" y2="11000"/>
                        <a14:backgroundMark x1="84896" y1="11000" x2="83724" y2="11250"/>
                        <a14:backgroundMark x1="85026" y1="10250" x2="82682" y2="13000"/>
                        <a14:backgroundMark x1="81120" y1="3917" x2="81250" y2="8000"/>
                        <a14:backgroundMark x1="81510" y1="3333" x2="82161" y2="4000"/>
                        <a14:backgroundMark x1="81771" y1="2583" x2="81120" y2="3000"/>
                        <a14:backgroundMark x1="81120" y1="2917" x2="82161" y2="2917"/>
                        <a14:backgroundMark x1="81510" y1="2583" x2="82682" y2="2750"/>
                        <a14:backgroundMark x1="81120" y1="2500" x2="82422" y2="2917"/>
                        <a14:backgroundMark x1="80859" y1="2750" x2="80859" y2="2750"/>
                        <a14:backgroundMark x1="80859" y1="3167" x2="80859" y2="2917"/>
                        <a14:backgroundMark x1="81771" y1="2500" x2="81771" y2="2500"/>
                        <a14:backgroundMark x1="81510" y1="2500" x2="80859" y2="2583"/>
                        <a14:backgroundMark x1="81510" y1="2750" x2="80859" y2="2917"/>
                        <a14:backgroundMark x1="88778" y1="8132" x2="89063" y2="8333"/>
                        <a14:backgroundMark x1="87760" y1="7417" x2="88164" y2="7701"/>
                        <a14:backgroundMark x1="88021" y1="7167" x2="89323" y2="7750"/>
                        <a14:backgroundMark x1="87109" y1="6750" x2="88802" y2="7583"/>
                        <a14:backgroundMark x1="88329" y1="8583" x2="88802" y2="8583"/>
                        <a14:backgroundMark x1="88151" y1="9167" x2="88151" y2="9167"/>
                        <a14:backgroundMark x1="88151" y1="9000" x2="88151" y2="9000"/>
                        <a14:backgroundMark x1="88411" y1="8833" x2="88021" y2="8833"/>
                        <a14:backgroundMark x1="88021" y1="8750" x2="88021" y2="8750"/>
                        <a14:backgroundMark x1="89323" y1="3000" x2="89323" y2="3000"/>
                        <a14:backgroundMark x1="89583" y1="3167" x2="90365" y2="3167"/>
                      </a14:backgroundRemoval>
                    </a14:imgEffect>
                  </a14:imgLayer>
                </a14:imgProps>
              </a:ext>
              <a:ext uri="{28A0092B-C50C-407E-A947-70E740481C1C}">
                <a14:useLocalDpi xmlns:a14="http://schemas.microsoft.com/office/drawing/2010/main" val="0"/>
              </a:ext>
            </a:extLst>
          </a:blip>
          <a:srcRect/>
          <a:stretch>
            <a:fillRect/>
          </a:stretch>
        </p:blipFill>
        <p:spPr bwMode="auto">
          <a:xfrm>
            <a:off x="8994014" y="183524"/>
            <a:ext cx="1760470" cy="27505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élulas madre en MuyInteresante.es.">
            <a:extLst>
              <a:ext uri="{FF2B5EF4-FFF2-40B4-BE49-F238E27FC236}">
                <a16:creationId xmlns:a16="http://schemas.microsoft.com/office/drawing/2014/main" id="{7DF0DB80-29B9-3139-F1CC-794281D993F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37237" y1="38596" x2="37237" y2="38596"/>
                        <a14:foregroundMark x1="35789" y1="39825" x2="35789" y2="39825"/>
                        <a14:foregroundMark x1="37500" y1="37018" x2="37500" y2="37018"/>
                        <a14:foregroundMark x1="50658" y1="30702" x2="50658" y2="30702"/>
                        <a14:foregroundMark x1="52632" y1="32105" x2="52632" y2="32105"/>
                        <a14:foregroundMark x1="57105" y1="34035" x2="57105" y2="34035"/>
                        <a14:foregroundMark x1="59079" y1="35439" x2="59079" y2="35439"/>
                        <a14:foregroundMark x1="56184" y1="31754" x2="56184" y2="31754"/>
                        <a14:foregroundMark x1="58026" y1="33158" x2="58026" y2="33158"/>
                        <a14:foregroundMark x1="66842" y1="49123" x2="66842" y2="49123"/>
                        <a14:foregroundMark x1="67237" y1="53158" x2="67237" y2="53158"/>
                        <a14:foregroundMark x1="67500" y1="52632" x2="67500" y2="52632"/>
                        <a14:foregroundMark x1="67500" y1="52632" x2="67500" y2="52632"/>
                        <a14:foregroundMark x1="66447" y1="63684" x2="66447" y2="63684"/>
                        <a14:foregroundMark x1="65789" y1="65263" x2="65789" y2="65263"/>
                        <a14:foregroundMark x1="32763" y1="48596" x2="32763" y2="48596"/>
                        <a14:foregroundMark x1="32763" y1="47895" x2="32763" y2="47895"/>
                        <a14:foregroundMark x1="32368" y1="48947" x2="32368" y2="48947"/>
                        <a14:foregroundMark x1="32237" y1="50702" x2="32237" y2="50702"/>
                        <a14:foregroundMark x1="32105" y1="52456" x2="32105" y2="52456"/>
                        <a14:foregroundMark x1="31974" y1="51404" x2="31974" y2="51404"/>
                        <a14:foregroundMark x1="31447" y1="51930" x2="31447" y2="51930"/>
                        <a14:foregroundMark x1="31711" y1="51404" x2="31711" y2="51404"/>
                        <a14:foregroundMark x1="31711" y1="53860" x2="31711" y2="53860"/>
                        <a14:foregroundMark x1="32237" y1="56667" x2="32237" y2="56667"/>
                        <a14:foregroundMark x1="34605" y1="67193" x2="34605" y2="67193"/>
                        <a14:foregroundMark x1="36184" y1="70000" x2="36184" y2="70000"/>
                        <a14:foregroundMark x1="39868" y1="74912" x2="39868" y2="74912"/>
                        <a14:foregroundMark x1="41053" y1="75439" x2="41053" y2="75439"/>
                        <a14:foregroundMark x1="41974" y1="76140" x2="41974" y2="76140"/>
                        <a14:foregroundMark x1="40000" y1="74912" x2="48947" y2="78772"/>
                        <a14:foregroundMark x1="32368" y1="57018" x2="34342" y2="65439"/>
                        <a14:foregroundMark x1="34342" y1="65439" x2="35395" y2="67544"/>
                        <a14:foregroundMark x1="58816" y1="35439" x2="66447" y2="48772"/>
                      </a14:backgroundRemoval>
                    </a14:imgEffect>
                  </a14:imgLayer>
                </a14:imgProps>
              </a:ext>
              <a:ext uri="{28A0092B-C50C-407E-A947-70E740481C1C}">
                <a14:useLocalDpi xmlns:a14="http://schemas.microsoft.com/office/drawing/2010/main" val="0"/>
              </a:ext>
            </a:extLst>
          </a:blip>
          <a:srcRect/>
          <a:stretch>
            <a:fillRect/>
          </a:stretch>
        </p:blipFill>
        <p:spPr bwMode="auto">
          <a:xfrm>
            <a:off x="2826237" y="659513"/>
            <a:ext cx="6781589" cy="448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3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23A763-4419-BBFE-81AA-29D08DC0F62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AE40DB9-3AEF-E720-A5A3-B87B31F31D05}"/>
              </a:ext>
            </a:extLst>
          </p:cNvPr>
          <p:cNvSpPr>
            <a:spLocks noGrp="1"/>
          </p:cNvSpPr>
          <p:nvPr>
            <p:ph idx="1"/>
          </p:nvPr>
        </p:nvSpPr>
        <p:spPr/>
        <p:txBody>
          <a:bodyPr/>
          <a:lstStyle/>
          <a:p>
            <a:endParaRPr lang="es-MX"/>
          </a:p>
        </p:txBody>
      </p:sp>
      <p:pic>
        <p:nvPicPr>
          <p:cNvPr id="4" name="Picture 10" descr="Imágenes de Fondo Azul | Vectores, fotos de stock y PSD gratuitos">
            <a:extLst>
              <a:ext uri="{FF2B5EF4-FFF2-40B4-BE49-F238E27FC236}">
                <a16:creationId xmlns:a16="http://schemas.microsoft.com/office/drawing/2014/main" id="{D115F723-BDAD-ECAE-301E-D89566AA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266880"/>
            <a:ext cx="12801601" cy="712488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A52A35B-3164-8E07-D7CD-DF7CA6C1F811}"/>
              </a:ext>
            </a:extLst>
          </p:cNvPr>
          <p:cNvSpPr txBox="1"/>
          <p:nvPr/>
        </p:nvSpPr>
        <p:spPr>
          <a:xfrm>
            <a:off x="3535680" y="789620"/>
            <a:ext cx="5730240" cy="646331"/>
          </a:xfrm>
          <a:prstGeom prst="rect">
            <a:avLst/>
          </a:prstGeom>
          <a:noFill/>
        </p:spPr>
        <p:txBody>
          <a:bodyPr wrap="square" rtlCol="0">
            <a:spAutoFit/>
          </a:bodyPr>
          <a:lstStyle/>
          <a:p>
            <a:r>
              <a:rPr lang="es-PE" sz="3600" u="sng" dirty="0">
                <a:latin typeface="Arial Black" panose="020B0A04020102020204" pitchFamily="34" charset="0"/>
              </a:rPr>
              <a:t>I. INTRODUCCIÓN</a:t>
            </a:r>
            <a:endParaRPr lang="es-MX" sz="3600" u="sng" dirty="0">
              <a:latin typeface="Arial Black" panose="020B0A04020102020204" pitchFamily="34" charset="0"/>
            </a:endParaRPr>
          </a:p>
        </p:txBody>
      </p:sp>
      <p:sp>
        <p:nvSpPr>
          <p:cNvPr id="7" name="CuadroTexto 6">
            <a:extLst>
              <a:ext uri="{FF2B5EF4-FFF2-40B4-BE49-F238E27FC236}">
                <a16:creationId xmlns:a16="http://schemas.microsoft.com/office/drawing/2014/main" id="{402BA613-45DF-E6C1-ED8C-D9F611418FF2}"/>
              </a:ext>
            </a:extLst>
          </p:cNvPr>
          <p:cNvSpPr txBox="1"/>
          <p:nvPr/>
        </p:nvSpPr>
        <p:spPr>
          <a:xfrm>
            <a:off x="232410" y="1744354"/>
            <a:ext cx="6168390" cy="3477875"/>
          </a:xfrm>
          <a:prstGeom prst="rect">
            <a:avLst/>
          </a:prstGeom>
          <a:noFill/>
        </p:spPr>
        <p:txBody>
          <a:bodyPr wrap="square">
            <a:spAutoFit/>
          </a:bodyPr>
          <a:lstStyle/>
          <a:p>
            <a:r>
              <a:rPr lang="es-MX" sz="2000" b="0" i="0" dirty="0">
                <a:solidFill>
                  <a:srgbClr val="1E1E23"/>
                </a:solidFill>
                <a:effectLst/>
                <a:latin typeface="Arial" panose="020B0604020202020204" pitchFamily="34" charset="0"/>
                <a:cs typeface="Arial" panose="020B0604020202020204" pitchFamily="34" charset="0"/>
              </a:rPr>
              <a:t>Todas las células sanguíneas de su cuerpo (glóbulos blancos, glóbulos rojos y plaquetas) comienzan como células jóvenes (inmaduras) llamadas </a:t>
            </a:r>
            <a:r>
              <a:rPr lang="es-MX" sz="2000" i="0" dirty="0">
                <a:solidFill>
                  <a:srgbClr val="1E1E23"/>
                </a:solidFill>
                <a:effectLst/>
                <a:latin typeface="Arial" panose="020B0604020202020204" pitchFamily="34" charset="0"/>
                <a:cs typeface="Arial" panose="020B0604020202020204" pitchFamily="34" charset="0"/>
              </a:rPr>
              <a:t>células madre hematopoyéticas. </a:t>
            </a:r>
            <a:r>
              <a:rPr lang="es-MX" sz="2000" b="0" i="0" dirty="0">
                <a:solidFill>
                  <a:srgbClr val="1E1E23"/>
                </a:solidFill>
                <a:effectLst/>
                <a:latin typeface="Arial" panose="020B0604020202020204" pitchFamily="34" charset="0"/>
                <a:cs typeface="Arial" panose="020B0604020202020204" pitchFamily="34" charset="0"/>
              </a:rPr>
              <a:t>Hematopoyética significa formadora de sangre. Estas son células muy jóvenes que no están completamente desarrolladas. A pesar de que comienzan de la misma manera, estas células madre pueden madurar en cualquier tipo de célula sanguínea, dependiendo de lo que el cuerpo necesite cuando cada célula madre se está desarrollando.</a:t>
            </a:r>
            <a:endParaRPr lang="es-MX" sz="20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578DBD35-9BD1-AEFA-D410-9B36886C4E2F}"/>
              </a:ext>
            </a:extLst>
          </p:cNvPr>
          <p:cNvSpPr txBox="1"/>
          <p:nvPr/>
        </p:nvSpPr>
        <p:spPr>
          <a:xfrm>
            <a:off x="6724650" y="1689736"/>
            <a:ext cx="5234940" cy="2554545"/>
          </a:xfrm>
          <a:prstGeom prst="rect">
            <a:avLst/>
          </a:prstGeom>
          <a:noFill/>
        </p:spPr>
        <p:txBody>
          <a:bodyPr wrap="square" rtlCol="0">
            <a:spAutoFit/>
          </a:bodyPr>
          <a:lstStyle/>
          <a:p>
            <a:r>
              <a:rPr lang="es-PE" sz="2000" dirty="0">
                <a:latin typeface="Arial" panose="020B0604020202020204" pitchFamily="34" charset="0"/>
                <a:cs typeface="Arial" panose="020B0604020202020204" pitchFamily="34" charset="0"/>
              </a:rPr>
              <a:t>OBJETIVO(S):</a:t>
            </a:r>
          </a:p>
          <a:p>
            <a:pPr marL="342900" indent="-342900">
              <a:buFont typeface="Arial" panose="020B0604020202020204" pitchFamily="34" charset="0"/>
              <a:buChar char="•"/>
            </a:pPr>
            <a:r>
              <a:rPr lang="es-PE" sz="2000" dirty="0">
                <a:latin typeface="Arial" panose="020B0604020202020204" pitchFamily="34" charset="0"/>
                <a:cs typeface="Arial" panose="020B0604020202020204" pitchFamily="34" charset="0"/>
              </a:rPr>
              <a:t>Definir que son las células madre</a:t>
            </a:r>
          </a:p>
          <a:p>
            <a:pPr marL="342900" indent="-342900">
              <a:buFont typeface="Arial" panose="020B0604020202020204" pitchFamily="34" charset="0"/>
              <a:buChar char="•"/>
            </a:pPr>
            <a:r>
              <a:rPr lang="es-PE" sz="2000" dirty="0">
                <a:latin typeface="Arial" panose="020B0604020202020204" pitchFamily="34" charset="0"/>
                <a:cs typeface="Arial" panose="020B0604020202020204" pitchFamily="34" charset="0"/>
              </a:rPr>
              <a:t>Describir brevemente las clases de células madre</a:t>
            </a:r>
          </a:p>
          <a:p>
            <a:pPr marL="342900" indent="-342900">
              <a:buFont typeface="Arial" panose="020B0604020202020204" pitchFamily="34" charset="0"/>
              <a:buChar char="•"/>
            </a:pPr>
            <a:r>
              <a:rPr lang="es-PE" sz="2000" dirty="0">
                <a:latin typeface="Arial" panose="020B0604020202020204" pitchFamily="34" charset="0"/>
                <a:cs typeface="Arial" panose="020B0604020202020204" pitchFamily="34" charset="0"/>
              </a:rPr>
              <a:t>Explicar las formas de obtener células madre</a:t>
            </a:r>
          </a:p>
          <a:p>
            <a:pPr marL="342900" indent="-342900">
              <a:buFont typeface="Arial" panose="020B0604020202020204" pitchFamily="34" charset="0"/>
              <a:buChar char="•"/>
            </a:pPr>
            <a:r>
              <a:rPr lang="es-PE" sz="2000" dirty="0">
                <a:latin typeface="Arial" panose="020B0604020202020204" pitchFamily="34" charset="0"/>
                <a:cs typeface="Arial" panose="020B0604020202020204" pitchFamily="34" charset="0"/>
              </a:rPr>
              <a:t>Mencionar la importancia de tener la aplicación de las células madre</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0094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2945B-A9D1-509E-C5AA-84943BA8C13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677E578-9076-07F8-154E-589B9C4528BD}"/>
              </a:ext>
            </a:extLst>
          </p:cNvPr>
          <p:cNvSpPr>
            <a:spLocks noGrp="1"/>
          </p:cNvSpPr>
          <p:nvPr>
            <p:ph idx="1"/>
          </p:nvPr>
        </p:nvSpPr>
        <p:spPr/>
        <p:txBody>
          <a:bodyPr/>
          <a:lstStyle/>
          <a:p>
            <a:endParaRPr lang="es-MX"/>
          </a:p>
        </p:txBody>
      </p:sp>
      <p:pic>
        <p:nvPicPr>
          <p:cNvPr id="4" name="Picture 10" descr="Imágenes de Fondo Azul | Vectores, fotos de stock y PSD gratuitos">
            <a:extLst>
              <a:ext uri="{FF2B5EF4-FFF2-40B4-BE49-F238E27FC236}">
                <a16:creationId xmlns:a16="http://schemas.microsoft.com/office/drawing/2014/main" id="{7577AB57-CD46-569D-D6C4-C6EE1DF3C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13" y="-173449"/>
            <a:ext cx="12801601" cy="712488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66802E2-EAC5-F8B2-9892-4EA898DB526F}"/>
              </a:ext>
            </a:extLst>
          </p:cNvPr>
          <p:cNvSpPr txBox="1"/>
          <p:nvPr/>
        </p:nvSpPr>
        <p:spPr>
          <a:xfrm>
            <a:off x="-276422" y="133124"/>
            <a:ext cx="8593108" cy="646331"/>
          </a:xfrm>
          <a:prstGeom prst="rect">
            <a:avLst/>
          </a:prstGeom>
          <a:noFill/>
        </p:spPr>
        <p:txBody>
          <a:bodyPr wrap="square" rtlCol="0">
            <a:spAutoFit/>
          </a:bodyPr>
          <a:lstStyle/>
          <a:p>
            <a:r>
              <a:rPr lang="es-PE" sz="3600" u="sng" dirty="0">
                <a:latin typeface="Arial Black" panose="020B0A04020102020204" pitchFamily="34" charset="0"/>
              </a:rPr>
              <a:t>II. ¿Qué son las células madre?</a:t>
            </a:r>
            <a:endParaRPr lang="es-MX" sz="3600" u="sng" dirty="0">
              <a:latin typeface="Arial Black" panose="020B0A04020102020204" pitchFamily="34" charset="0"/>
            </a:endParaRPr>
          </a:p>
        </p:txBody>
      </p:sp>
      <p:pic>
        <p:nvPicPr>
          <p:cNvPr id="1026" name="Picture 2" descr="Infografia células madre | HemoMadrid">
            <a:extLst>
              <a:ext uri="{FF2B5EF4-FFF2-40B4-BE49-F238E27FC236}">
                <a16:creationId xmlns:a16="http://schemas.microsoft.com/office/drawing/2014/main" id="{1B0BD814-39AA-B85F-684A-7C79BBAB7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611" y="536834"/>
            <a:ext cx="4380819" cy="5460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C4293B24-8928-AE4F-5EDF-3AD9BEA0204C}"/>
              </a:ext>
            </a:extLst>
          </p:cNvPr>
          <p:cNvSpPr txBox="1"/>
          <p:nvPr/>
        </p:nvSpPr>
        <p:spPr>
          <a:xfrm>
            <a:off x="-142789" y="1086028"/>
            <a:ext cx="7734041" cy="3754874"/>
          </a:xfrm>
          <a:prstGeom prst="rect">
            <a:avLst/>
          </a:prstGeom>
          <a:noFill/>
        </p:spPr>
        <p:txBody>
          <a:bodyPr wrap="square" rtlCol="0">
            <a:spAutoFit/>
          </a:bodyPr>
          <a:lstStyle/>
          <a:p>
            <a:pPr algn="l"/>
            <a:r>
              <a:rPr lang="es-MX" sz="2000" b="0" i="0" dirty="0">
                <a:solidFill>
                  <a:srgbClr val="111111"/>
                </a:solidFill>
                <a:effectLst/>
                <a:latin typeface="Arial" panose="020B0604020202020204" pitchFamily="34" charset="0"/>
                <a:cs typeface="Arial" panose="020B0604020202020204" pitchFamily="34" charset="0"/>
              </a:rPr>
              <a:t>Las células madre son la materia prima del cuerpo; a partir de ellas se generan todas las demás células con funciones especializadas. Bajo las condiciones adecuadas en el cuerpo o en un laboratorio, las células madre se dividen para formar más células llamadas células hijas.</a:t>
            </a:r>
          </a:p>
          <a:p>
            <a:pPr algn="l"/>
            <a:r>
              <a:rPr lang="es-MX" sz="2000" b="0" i="0" dirty="0">
                <a:solidFill>
                  <a:srgbClr val="111111"/>
                </a:solidFill>
                <a:effectLst/>
                <a:latin typeface="Arial" panose="020B0604020202020204" pitchFamily="34" charset="0"/>
                <a:cs typeface="Arial" panose="020B0604020202020204" pitchFamily="34" charset="0"/>
              </a:rPr>
              <a:t>Estas células hijas se convierten en nuevas células madre o en células especializadas (diferenciación) con una función más específica, como células sanguíneas, células cerebrales, células del músculo cardíaco o células óseas. Ninguna otra célula del cuerpo tiene la capacidad natural de generar nuevos tipos de células.</a:t>
            </a:r>
          </a:p>
          <a:p>
            <a:endParaRPr lang="es-MX" dirty="0"/>
          </a:p>
        </p:txBody>
      </p:sp>
      <p:sp>
        <p:nvSpPr>
          <p:cNvPr id="7" name="CuadroTexto 6">
            <a:extLst>
              <a:ext uri="{FF2B5EF4-FFF2-40B4-BE49-F238E27FC236}">
                <a16:creationId xmlns:a16="http://schemas.microsoft.com/office/drawing/2014/main" id="{88E1C2CC-DED4-EDBB-5CC4-47C5D8DC77D5}"/>
              </a:ext>
            </a:extLst>
          </p:cNvPr>
          <p:cNvSpPr txBox="1"/>
          <p:nvPr/>
        </p:nvSpPr>
        <p:spPr>
          <a:xfrm>
            <a:off x="7772611" y="6150610"/>
            <a:ext cx="4214000" cy="954107"/>
          </a:xfrm>
          <a:prstGeom prst="rect">
            <a:avLst/>
          </a:prstGeom>
          <a:noFill/>
        </p:spPr>
        <p:txBody>
          <a:bodyPr wrap="square" rtlCol="0">
            <a:spAutoFit/>
          </a:bodyPr>
          <a:lstStyle/>
          <a:p>
            <a:r>
              <a:rPr lang="es-PE" sz="1400" dirty="0">
                <a:latin typeface="Arial" panose="020B0604020202020204" pitchFamily="34" charset="0"/>
                <a:cs typeface="Arial" panose="020B0604020202020204" pitchFamily="34" charset="0"/>
              </a:rPr>
              <a:t>Imagen: 1</a:t>
            </a:r>
          </a:p>
          <a:p>
            <a:r>
              <a:rPr lang="es-PE" sz="1400" dirty="0">
                <a:latin typeface="Arial" panose="020B0604020202020204" pitchFamily="34" charset="0"/>
                <a:cs typeface="Arial" panose="020B0604020202020204" pitchFamily="34" charset="0"/>
              </a:rPr>
              <a:t>Recuperado de: </a:t>
            </a:r>
            <a:r>
              <a:rPr lang="es-PE" sz="1400" dirty="0">
                <a:latin typeface="Arial" panose="020B0604020202020204" pitchFamily="34" charset="0"/>
                <a:cs typeface="Arial" panose="020B0604020202020204" pitchFamily="34" charset="0"/>
                <a:hlinkClick r:id="rId4"/>
              </a:rPr>
              <a:t>https://acortar.link/65mR8X</a:t>
            </a:r>
            <a:endParaRPr lang="es-PE" sz="1400" dirty="0">
              <a:latin typeface="Arial" panose="020B0604020202020204" pitchFamily="34" charset="0"/>
              <a:cs typeface="Arial" panose="020B0604020202020204" pitchFamily="34" charset="0"/>
            </a:endParaRPr>
          </a:p>
          <a:p>
            <a:r>
              <a:rPr lang="es-PE" sz="1400" dirty="0">
                <a:latin typeface="Arial" panose="020B0604020202020204" pitchFamily="34" charset="0"/>
                <a:cs typeface="Arial" panose="020B0604020202020204" pitchFamily="34" charset="0"/>
              </a:rPr>
              <a:t> </a:t>
            </a:r>
          </a:p>
          <a:p>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3932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AA410-CADE-3AD7-9F45-5E7D232BC1F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9F5175B-5628-EAF2-4576-B88F1A37C701}"/>
              </a:ext>
            </a:extLst>
          </p:cNvPr>
          <p:cNvSpPr>
            <a:spLocks noGrp="1"/>
          </p:cNvSpPr>
          <p:nvPr>
            <p:ph idx="1"/>
          </p:nvPr>
        </p:nvSpPr>
        <p:spPr/>
        <p:txBody>
          <a:bodyPr/>
          <a:lstStyle/>
          <a:p>
            <a:endParaRPr lang="es-MX"/>
          </a:p>
        </p:txBody>
      </p:sp>
      <p:pic>
        <p:nvPicPr>
          <p:cNvPr id="4" name="Picture 10" descr="Imágenes de Fondo Azul | Vectores, fotos de stock y PSD gratuitos">
            <a:extLst>
              <a:ext uri="{FF2B5EF4-FFF2-40B4-BE49-F238E27FC236}">
                <a16:creationId xmlns:a16="http://schemas.microsoft.com/office/drawing/2014/main" id="{3BDB9199-9AE2-C90E-F9CF-3CA62407E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13" y="-133440"/>
            <a:ext cx="12801601" cy="712488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CFBAA7F4-FFCA-CC5D-DB57-6D7005462069}"/>
              </a:ext>
            </a:extLst>
          </p:cNvPr>
          <p:cNvSpPr txBox="1"/>
          <p:nvPr/>
        </p:nvSpPr>
        <p:spPr>
          <a:xfrm>
            <a:off x="0" y="601151"/>
            <a:ext cx="12122331" cy="646331"/>
          </a:xfrm>
          <a:prstGeom prst="rect">
            <a:avLst/>
          </a:prstGeom>
          <a:noFill/>
        </p:spPr>
        <p:txBody>
          <a:bodyPr wrap="square" rtlCol="0">
            <a:spAutoFit/>
          </a:bodyPr>
          <a:lstStyle/>
          <a:p>
            <a:r>
              <a:rPr lang="es-PE" sz="3600" u="sng" dirty="0">
                <a:latin typeface="Arial Black" panose="020B0A04020102020204" pitchFamily="34" charset="0"/>
              </a:rPr>
              <a:t>¿Cuáles son los tipos de células madre?</a:t>
            </a:r>
            <a:endParaRPr lang="es-MX" sz="3600" u="sng" dirty="0">
              <a:latin typeface="Arial Black" panose="020B0A04020102020204" pitchFamily="34" charset="0"/>
            </a:endParaRPr>
          </a:p>
        </p:txBody>
      </p:sp>
      <p:pic>
        <p:nvPicPr>
          <p:cNvPr id="7170" name="Picture 2" descr="Células madre como células maestras del cuerpo ">
            <a:extLst>
              <a:ext uri="{FF2B5EF4-FFF2-40B4-BE49-F238E27FC236}">
                <a16:creationId xmlns:a16="http://schemas.microsoft.com/office/drawing/2014/main" id="{8C92A519-E3C3-F099-5DD4-503E8B5F7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942" y="1382419"/>
            <a:ext cx="5231058" cy="4773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3D0FBF8-22D7-4B40-C8AB-9474E629DBBD}"/>
              </a:ext>
            </a:extLst>
          </p:cNvPr>
          <p:cNvSpPr txBox="1"/>
          <p:nvPr/>
        </p:nvSpPr>
        <p:spPr>
          <a:xfrm>
            <a:off x="7438588" y="6176963"/>
            <a:ext cx="4896200" cy="954107"/>
          </a:xfrm>
          <a:prstGeom prst="rect">
            <a:avLst/>
          </a:prstGeom>
          <a:noFill/>
        </p:spPr>
        <p:txBody>
          <a:bodyPr wrap="square" rtlCol="0">
            <a:spAutoFit/>
          </a:bodyPr>
          <a:lstStyle/>
          <a:p>
            <a:r>
              <a:rPr lang="es-PE" sz="1400" dirty="0">
                <a:latin typeface="Arial" panose="020B0604020202020204" pitchFamily="34" charset="0"/>
                <a:cs typeface="Arial" panose="020B0604020202020204" pitchFamily="34" charset="0"/>
              </a:rPr>
              <a:t>Imagen: 2</a:t>
            </a:r>
          </a:p>
          <a:p>
            <a:r>
              <a:rPr lang="es-PE" sz="1400" dirty="0">
                <a:latin typeface="Arial" panose="020B0604020202020204" pitchFamily="34" charset="0"/>
                <a:cs typeface="Arial" panose="020B0604020202020204" pitchFamily="34" charset="0"/>
              </a:rPr>
              <a:t>Recuperado de: </a:t>
            </a:r>
            <a:r>
              <a:rPr lang="es-PE" sz="1400" dirty="0">
                <a:latin typeface="Arial" panose="020B0604020202020204" pitchFamily="34" charset="0"/>
                <a:cs typeface="Arial" panose="020B0604020202020204" pitchFamily="34" charset="0"/>
                <a:hlinkClick r:id="rId4"/>
              </a:rPr>
              <a:t>https://acortar.link/XG5V9n</a:t>
            </a:r>
            <a:endParaRPr lang="es-PE" sz="1400" dirty="0">
              <a:latin typeface="Arial" panose="020B0604020202020204" pitchFamily="34" charset="0"/>
              <a:cs typeface="Arial" panose="020B0604020202020204" pitchFamily="34" charset="0"/>
            </a:endParaRPr>
          </a:p>
          <a:p>
            <a:endParaRPr lang="es-PE" sz="1400"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5C8F0E8-04D0-38DE-1D70-5F82769FB754}"/>
              </a:ext>
            </a:extLst>
          </p:cNvPr>
          <p:cNvSpPr txBox="1"/>
          <p:nvPr/>
        </p:nvSpPr>
        <p:spPr>
          <a:xfrm>
            <a:off x="-394459" y="1355026"/>
            <a:ext cx="7355401" cy="4708981"/>
          </a:xfrm>
          <a:prstGeom prst="rect">
            <a:avLst/>
          </a:prstGeom>
          <a:noFill/>
        </p:spPr>
        <p:txBody>
          <a:bodyPr wrap="square">
            <a:spAutoFit/>
          </a:bodyPr>
          <a:lstStyle/>
          <a:p>
            <a:pPr marL="342900" indent="-342900" algn="l">
              <a:buFont typeface="Arial" panose="020B0604020202020204" pitchFamily="34" charset="0"/>
              <a:buChar char="•"/>
            </a:pPr>
            <a:r>
              <a:rPr lang="es-PE" sz="2000" b="1" u="sng" dirty="0">
                <a:latin typeface="Arial" panose="020B0604020202020204" pitchFamily="34" charset="0"/>
                <a:cs typeface="Arial" panose="020B0604020202020204" pitchFamily="34" charset="0"/>
              </a:rPr>
              <a:t>Adultas</a:t>
            </a:r>
            <a:r>
              <a:rPr lang="es-PE" sz="2000" dirty="0">
                <a:latin typeface="Arial" panose="020B0604020202020204" pitchFamily="34" charset="0"/>
                <a:cs typeface="Arial" panose="020B0604020202020204" pitchFamily="34" charset="0"/>
              </a:rPr>
              <a:t>:</a:t>
            </a:r>
            <a:r>
              <a:rPr lang="es-MX" sz="2000" dirty="0">
                <a:latin typeface="Arial" panose="020B0604020202020204" pitchFamily="34" charset="0"/>
                <a:cs typeface="Arial" panose="020B0604020202020204" pitchFamily="34" charset="0"/>
              </a:rPr>
              <a:t>Las células madre adultas se encuentran en un tejido determinado de nuestro cuerpo y generan los tipos de células maduras específicas dentro de ese tejido u órgano</a:t>
            </a:r>
          </a:p>
          <a:p>
            <a:pPr marL="342900" indent="-342900" algn="l">
              <a:buFont typeface="Arial" panose="020B0604020202020204" pitchFamily="34" charset="0"/>
              <a:buChar char="•"/>
            </a:pPr>
            <a:r>
              <a:rPr lang="es-MX" sz="2000" b="1" u="sng" dirty="0">
                <a:latin typeface="Arial" panose="020B0604020202020204" pitchFamily="34" charset="0"/>
                <a:cs typeface="Arial" panose="020B0604020202020204" pitchFamily="34" charset="0"/>
              </a:rPr>
              <a:t>Amnióticas</a:t>
            </a:r>
            <a:r>
              <a:rPr lang="es-MX" sz="2000" dirty="0">
                <a:latin typeface="Arial" panose="020B0604020202020204" pitchFamily="34" charset="0"/>
                <a:cs typeface="Arial" panose="020B0604020202020204" pitchFamily="34" charset="0"/>
              </a:rPr>
              <a:t>: son multipotentes, es decir, tienen la capacidad de diferenciarse en muchos tipos de células del organismo –entre otras, neuronas, células hepáticas y adipocitos–. Es decir, son ‘mejores’ que las células madre adultas</a:t>
            </a:r>
          </a:p>
          <a:p>
            <a:pPr marL="342900" indent="-342900" algn="l">
              <a:buFont typeface="Arial" panose="020B0604020202020204" pitchFamily="34" charset="0"/>
              <a:buChar char="•"/>
            </a:pPr>
            <a:r>
              <a:rPr lang="es-MX" sz="2000" b="1" u="sng" dirty="0">
                <a:latin typeface="Arial" panose="020B0604020202020204" pitchFamily="34" charset="0"/>
                <a:cs typeface="Arial" panose="020B0604020202020204" pitchFamily="34" charset="0"/>
              </a:rPr>
              <a:t>Sangre de cordón</a:t>
            </a:r>
            <a:r>
              <a:rPr lang="es-MX" sz="2000" dirty="0">
                <a:latin typeface="Arial" panose="020B0604020202020204" pitchFamily="34" charset="0"/>
                <a:cs typeface="Arial" panose="020B0604020202020204" pitchFamily="34" charset="0"/>
              </a:rPr>
              <a:t>: La sangre presente en el momento del nacimiento en el cordón umbilical y en la placenta poseen gran cantidad de células madre formadoras de sangre</a:t>
            </a:r>
          </a:p>
          <a:p>
            <a:pPr marL="342900" indent="-342900" algn="l">
              <a:buFont typeface="Arial" panose="020B0604020202020204" pitchFamily="34" charset="0"/>
              <a:buChar char="•"/>
            </a:pPr>
            <a:r>
              <a:rPr lang="es-MX" sz="2000" b="1" u="sng" dirty="0">
                <a:latin typeface="Arial" panose="020B0604020202020204" pitchFamily="34" charset="0"/>
                <a:cs typeface="Arial" panose="020B0604020202020204" pitchFamily="34" charset="0"/>
              </a:rPr>
              <a:t>Embrionarias</a:t>
            </a:r>
            <a:r>
              <a:rPr lang="es-MX" sz="2000" dirty="0">
                <a:latin typeface="Arial" panose="020B0604020202020204" pitchFamily="34" charset="0"/>
                <a:cs typeface="Arial" panose="020B0604020202020204" pitchFamily="34" charset="0"/>
              </a:rPr>
              <a:t>: Las células madre embrionarias provienen de una estructura que se forma a los pocos días de haberse fecundado el óvulo por el espermatozoide</a:t>
            </a:r>
          </a:p>
          <a:p>
            <a:pPr algn="l"/>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0886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A552A-0C90-CF6D-0961-61892D9A8F9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FDC60F9-F8BE-461E-BB21-708CDBEAA139}"/>
              </a:ext>
            </a:extLst>
          </p:cNvPr>
          <p:cNvSpPr>
            <a:spLocks noGrp="1"/>
          </p:cNvSpPr>
          <p:nvPr>
            <p:ph idx="1"/>
          </p:nvPr>
        </p:nvSpPr>
        <p:spPr/>
        <p:txBody>
          <a:bodyPr/>
          <a:lstStyle/>
          <a:p>
            <a:endParaRPr lang="es-MX"/>
          </a:p>
        </p:txBody>
      </p:sp>
      <p:pic>
        <p:nvPicPr>
          <p:cNvPr id="4" name="Picture 10" descr="Imágenes de Fondo Azul | Vectores, fotos de stock y PSD gratuitos">
            <a:extLst>
              <a:ext uri="{FF2B5EF4-FFF2-40B4-BE49-F238E27FC236}">
                <a16:creationId xmlns:a16="http://schemas.microsoft.com/office/drawing/2014/main" id="{B550264D-C072-A6D6-D238-B26D1820B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13" y="-133440"/>
            <a:ext cx="12801601" cy="712488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852A650-1080-C7DF-D0CD-E4D4E62E90A3}"/>
              </a:ext>
            </a:extLst>
          </p:cNvPr>
          <p:cNvSpPr txBox="1"/>
          <p:nvPr/>
        </p:nvSpPr>
        <p:spPr>
          <a:xfrm>
            <a:off x="377505" y="528506"/>
            <a:ext cx="10976295" cy="646331"/>
          </a:xfrm>
          <a:prstGeom prst="rect">
            <a:avLst/>
          </a:prstGeom>
          <a:noFill/>
        </p:spPr>
        <p:txBody>
          <a:bodyPr wrap="square" rtlCol="0">
            <a:spAutoFit/>
          </a:bodyPr>
          <a:lstStyle/>
          <a:p>
            <a:r>
              <a:rPr lang="es-PE" sz="3600" u="sng" dirty="0">
                <a:latin typeface="Arial Black" panose="020B0A04020102020204" pitchFamily="34" charset="0"/>
                <a:cs typeface="Arial" panose="020B0604020202020204" pitchFamily="34" charset="0"/>
              </a:rPr>
              <a:t>¿Cómo se obtienen las células madre?</a:t>
            </a:r>
            <a:endParaRPr lang="es-MX" sz="3600" u="sng" dirty="0">
              <a:latin typeface="Arial Black" panose="020B0A04020102020204" pitchFamily="34" charset="0"/>
              <a:cs typeface="Arial" panose="020B0604020202020204" pitchFamily="34" charset="0"/>
            </a:endParaRPr>
          </a:p>
        </p:txBody>
      </p:sp>
      <p:pic>
        <p:nvPicPr>
          <p:cNvPr id="6148" name="Picture 4" descr="EDICIÓN Nº 83">
            <a:extLst>
              <a:ext uri="{FF2B5EF4-FFF2-40B4-BE49-F238E27FC236}">
                <a16:creationId xmlns:a16="http://schemas.microsoft.com/office/drawing/2014/main" id="{63BD0C5E-A07F-89F5-8BC9-59A7F5162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63" y="1690688"/>
            <a:ext cx="4551997" cy="4613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53D7470-6018-8B79-9F29-B4B2E85F586F}"/>
              </a:ext>
            </a:extLst>
          </p:cNvPr>
          <p:cNvSpPr txBox="1"/>
          <p:nvPr/>
        </p:nvSpPr>
        <p:spPr>
          <a:xfrm>
            <a:off x="6542723" y="6311052"/>
            <a:ext cx="5414146" cy="800219"/>
          </a:xfrm>
          <a:prstGeom prst="rect">
            <a:avLst/>
          </a:prstGeom>
          <a:noFill/>
        </p:spPr>
        <p:txBody>
          <a:bodyPr wrap="square" rtlCol="0">
            <a:spAutoFit/>
          </a:bodyPr>
          <a:lstStyle/>
          <a:p>
            <a:r>
              <a:rPr lang="es-PE" sz="1400" dirty="0">
                <a:latin typeface="Arial" panose="020B0604020202020204" pitchFamily="34" charset="0"/>
                <a:cs typeface="Arial" panose="020B0604020202020204" pitchFamily="34" charset="0"/>
              </a:rPr>
              <a:t>Imagen: 3</a:t>
            </a:r>
          </a:p>
          <a:p>
            <a:r>
              <a:rPr lang="es-PE" sz="1400" dirty="0">
                <a:latin typeface="Arial" panose="020B0604020202020204" pitchFamily="34" charset="0"/>
                <a:cs typeface="Arial" panose="020B0604020202020204" pitchFamily="34" charset="0"/>
              </a:rPr>
              <a:t>Recuperado de: </a:t>
            </a:r>
            <a:r>
              <a:rPr lang="es-PE" sz="1400" dirty="0">
                <a:latin typeface="Arial" panose="020B0604020202020204" pitchFamily="34" charset="0"/>
                <a:cs typeface="Arial" panose="020B0604020202020204" pitchFamily="34" charset="0"/>
                <a:hlinkClick r:id="rId4"/>
              </a:rPr>
              <a:t>https://acortar.link/jKT1fA</a:t>
            </a:r>
            <a:endParaRPr lang="es-PE" sz="1400" dirty="0">
              <a:latin typeface="Arial" panose="020B0604020202020204" pitchFamily="34" charset="0"/>
              <a:cs typeface="Arial" panose="020B0604020202020204" pitchFamily="34" charset="0"/>
            </a:endParaRPr>
          </a:p>
          <a:p>
            <a:endParaRPr lang="es-MX" dirty="0"/>
          </a:p>
        </p:txBody>
      </p:sp>
      <p:sp>
        <p:nvSpPr>
          <p:cNvPr id="8" name="CuadroTexto 7">
            <a:extLst>
              <a:ext uri="{FF2B5EF4-FFF2-40B4-BE49-F238E27FC236}">
                <a16:creationId xmlns:a16="http://schemas.microsoft.com/office/drawing/2014/main" id="{0AF771E4-77A1-A7AF-FD7D-F57FA733533D}"/>
              </a:ext>
            </a:extLst>
          </p:cNvPr>
          <p:cNvSpPr txBox="1"/>
          <p:nvPr/>
        </p:nvSpPr>
        <p:spPr>
          <a:xfrm>
            <a:off x="670560" y="1825625"/>
            <a:ext cx="5491163" cy="2246769"/>
          </a:xfrm>
          <a:prstGeom prst="rect">
            <a:avLst/>
          </a:prstGeom>
          <a:noFill/>
        </p:spPr>
        <p:txBody>
          <a:bodyPr wrap="square" rtlCol="0">
            <a:spAutoFit/>
          </a:bodyPr>
          <a:lstStyle/>
          <a:p>
            <a:r>
              <a:rPr lang="es-PE" sz="2000" dirty="0">
                <a:latin typeface="Arial" panose="020B0604020202020204" pitchFamily="34" charset="0"/>
                <a:cs typeface="Arial" panose="020B0604020202020204" pitchFamily="34" charset="0"/>
              </a:rPr>
              <a:t>Las células madre se obtienen de:</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Médula ósea: realizando punciones de las crestas iliacas</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Cordón umbilical: éste se recoge con la placenta y se congela</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Sangre periférica: se obtiene a través de una punción de codo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3479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01724-F0C3-3F5B-CAA9-F2EC9DEB459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E4F971D-8A9C-8C9F-8912-1F9AD1DBB3D9}"/>
              </a:ext>
            </a:extLst>
          </p:cNvPr>
          <p:cNvSpPr>
            <a:spLocks noGrp="1"/>
          </p:cNvSpPr>
          <p:nvPr>
            <p:ph idx="1"/>
          </p:nvPr>
        </p:nvSpPr>
        <p:spPr/>
        <p:txBody>
          <a:bodyPr/>
          <a:lstStyle/>
          <a:p>
            <a:endParaRPr lang="es-MX"/>
          </a:p>
        </p:txBody>
      </p:sp>
      <p:pic>
        <p:nvPicPr>
          <p:cNvPr id="4" name="Picture 10" descr="Imágenes de Fondo Azul | Vectores, fotos de stock y PSD gratuitos">
            <a:extLst>
              <a:ext uri="{FF2B5EF4-FFF2-40B4-BE49-F238E27FC236}">
                <a16:creationId xmlns:a16="http://schemas.microsoft.com/office/drawing/2014/main" id="{41FD07D2-9D72-5FC1-281F-782FF2087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 y="-66625"/>
            <a:ext cx="12552160" cy="69860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6F791DA-1DCD-D0D5-A008-872886C596B8}"/>
              </a:ext>
            </a:extLst>
          </p:cNvPr>
          <p:cNvSpPr txBox="1"/>
          <p:nvPr/>
        </p:nvSpPr>
        <p:spPr>
          <a:xfrm>
            <a:off x="-8709" y="297433"/>
            <a:ext cx="12279086" cy="1200329"/>
          </a:xfrm>
          <a:prstGeom prst="rect">
            <a:avLst/>
          </a:prstGeom>
          <a:noFill/>
        </p:spPr>
        <p:txBody>
          <a:bodyPr wrap="square" rtlCol="0">
            <a:spAutoFit/>
          </a:bodyPr>
          <a:lstStyle/>
          <a:p>
            <a:r>
              <a:rPr lang="es-PE" sz="3600" u="sng" dirty="0">
                <a:latin typeface="Arial Black" panose="020B0A04020102020204" pitchFamily="34" charset="0"/>
              </a:rPr>
              <a:t>¿Qué importancia tiene la aplicación de células madre?</a:t>
            </a:r>
            <a:endParaRPr lang="es-MX" sz="3600" u="sng" dirty="0">
              <a:latin typeface="Arial Black" panose="020B0A04020102020204" pitchFamily="34" charset="0"/>
            </a:endParaRPr>
          </a:p>
        </p:txBody>
      </p:sp>
      <p:sp>
        <p:nvSpPr>
          <p:cNvPr id="8" name="CuadroTexto 7">
            <a:extLst>
              <a:ext uri="{FF2B5EF4-FFF2-40B4-BE49-F238E27FC236}">
                <a16:creationId xmlns:a16="http://schemas.microsoft.com/office/drawing/2014/main" id="{53ABDAAF-CCE6-9569-BA6D-2E1C00FA5891}"/>
              </a:ext>
            </a:extLst>
          </p:cNvPr>
          <p:cNvSpPr txBox="1"/>
          <p:nvPr/>
        </p:nvSpPr>
        <p:spPr>
          <a:xfrm>
            <a:off x="235131" y="1825624"/>
            <a:ext cx="11660778" cy="1015663"/>
          </a:xfrm>
          <a:prstGeom prst="rect">
            <a:avLst/>
          </a:prstGeom>
          <a:noFill/>
        </p:spPr>
        <p:txBody>
          <a:bodyPr wrap="square">
            <a:spAutoFit/>
          </a:bodyPr>
          <a:lstStyle/>
          <a:p>
            <a:r>
              <a:rPr lang="es-MX" sz="2000" dirty="0">
                <a:latin typeface="Arial" panose="020B0604020202020204" pitchFamily="34" charset="0"/>
                <a:cs typeface="Arial" panose="020B0604020202020204" pitchFamily="34" charset="0"/>
              </a:rPr>
              <a:t>Las células madre producen glóbulos rojos, glóbulos blancos y plaquetas. Necesitamos todos estos tipos de células sanguíneas para mantenernos vivos. Para que estas células sanguíneas cumplan su función, necesitamos tener en la sangre la cantidad suficiente de ellas.</a:t>
            </a:r>
          </a:p>
        </p:txBody>
      </p:sp>
      <p:pic>
        <p:nvPicPr>
          <p:cNvPr id="4098" name="Picture 2" descr="tipos de células madre sobre fondo blanco 5132788 Vector en Vecteezy">
            <a:extLst>
              <a:ext uri="{FF2B5EF4-FFF2-40B4-BE49-F238E27FC236}">
                <a16:creationId xmlns:a16="http://schemas.microsoft.com/office/drawing/2014/main" id="{C790A6CE-FF20-70E8-5890-C18EDA662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006" y="2841286"/>
            <a:ext cx="4667794" cy="3809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37E2854-3CB9-7C47-956B-1089CCDD2B69}"/>
              </a:ext>
            </a:extLst>
          </p:cNvPr>
          <p:cNvSpPr txBox="1"/>
          <p:nvPr/>
        </p:nvSpPr>
        <p:spPr>
          <a:xfrm>
            <a:off x="7924800" y="6092765"/>
            <a:ext cx="4096137" cy="800219"/>
          </a:xfrm>
          <a:prstGeom prst="rect">
            <a:avLst/>
          </a:prstGeom>
          <a:noFill/>
        </p:spPr>
        <p:txBody>
          <a:bodyPr wrap="square" rtlCol="0">
            <a:spAutoFit/>
          </a:bodyPr>
          <a:lstStyle/>
          <a:p>
            <a:r>
              <a:rPr lang="es-PE" sz="1400" dirty="0">
                <a:latin typeface="Arial" panose="020B0604020202020204" pitchFamily="34" charset="0"/>
                <a:cs typeface="Arial" panose="020B0604020202020204" pitchFamily="34" charset="0"/>
              </a:rPr>
              <a:t>Imagen: 4</a:t>
            </a:r>
          </a:p>
          <a:p>
            <a:r>
              <a:rPr lang="es-PE" sz="1400" dirty="0">
                <a:latin typeface="Arial" panose="020B0604020202020204" pitchFamily="34" charset="0"/>
                <a:cs typeface="Arial" panose="020B0604020202020204" pitchFamily="34" charset="0"/>
              </a:rPr>
              <a:t>Recuperado de: </a:t>
            </a:r>
            <a:r>
              <a:rPr lang="es-PE" sz="1400" dirty="0">
                <a:latin typeface="Arial" panose="020B0604020202020204" pitchFamily="34" charset="0"/>
                <a:cs typeface="Arial" panose="020B0604020202020204" pitchFamily="34" charset="0"/>
                <a:hlinkClick r:id="rId4"/>
              </a:rPr>
              <a:t>https://acortar.link/RxT0Op</a:t>
            </a:r>
            <a:endParaRPr lang="es-PE" sz="1400"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3412473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DB47E-1566-C42C-1599-C629FD7564E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8285CAB-CF80-EED9-D4BC-244D33ED9ECB}"/>
              </a:ext>
            </a:extLst>
          </p:cNvPr>
          <p:cNvSpPr>
            <a:spLocks noGrp="1"/>
          </p:cNvSpPr>
          <p:nvPr>
            <p:ph idx="1"/>
          </p:nvPr>
        </p:nvSpPr>
        <p:spPr/>
        <p:txBody>
          <a:bodyPr/>
          <a:lstStyle/>
          <a:p>
            <a:endParaRPr lang="es-MX"/>
          </a:p>
        </p:txBody>
      </p:sp>
      <p:pic>
        <p:nvPicPr>
          <p:cNvPr id="4" name="Picture 10" descr="Imágenes de Fondo Azul | Vectores, fotos de stock y PSD gratuitos">
            <a:extLst>
              <a:ext uri="{FF2B5EF4-FFF2-40B4-BE49-F238E27FC236}">
                <a16:creationId xmlns:a16="http://schemas.microsoft.com/office/drawing/2014/main" id="{86CAB42B-3259-5DA7-512C-A0A1A3F6A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13" y="-133440"/>
            <a:ext cx="12801601" cy="712488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526B74D-DAB0-32B5-A00A-AE1CF0A49C9E}"/>
              </a:ext>
            </a:extLst>
          </p:cNvPr>
          <p:cNvSpPr txBox="1"/>
          <p:nvPr/>
        </p:nvSpPr>
        <p:spPr>
          <a:xfrm>
            <a:off x="3466012" y="365125"/>
            <a:ext cx="8725988" cy="646331"/>
          </a:xfrm>
          <a:prstGeom prst="rect">
            <a:avLst/>
          </a:prstGeom>
          <a:noFill/>
        </p:spPr>
        <p:txBody>
          <a:bodyPr wrap="square" rtlCol="0">
            <a:spAutoFit/>
          </a:bodyPr>
          <a:lstStyle/>
          <a:p>
            <a:r>
              <a:rPr lang="es-PE" sz="3600" dirty="0">
                <a:latin typeface="Arial Black" panose="020B0A04020102020204" pitchFamily="34" charset="0"/>
              </a:rPr>
              <a:t>CONCLUSIONES</a:t>
            </a:r>
            <a:endParaRPr lang="es-MX" sz="3600" dirty="0">
              <a:latin typeface="Arial Black" panose="020B0A04020102020204" pitchFamily="34" charset="0"/>
            </a:endParaRPr>
          </a:p>
        </p:txBody>
      </p:sp>
      <p:sp>
        <p:nvSpPr>
          <p:cNvPr id="6" name="CuadroTexto 5">
            <a:extLst>
              <a:ext uri="{FF2B5EF4-FFF2-40B4-BE49-F238E27FC236}">
                <a16:creationId xmlns:a16="http://schemas.microsoft.com/office/drawing/2014/main" id="{1C35FE9F-F23C-2EBC-5DC5-E0EB63552427}"/>
              </a:ext>
            </a:extLst>
          </p:cNvPr>
          <p:cNvSpPr txBox="1"/>
          <p:nvPr/>
        </p:nvSpPr>
        <p:spPr>
          <a:xfrm>
            <a:off x="330926" y="1236617"/>
            <a:ext cx="11022874" cy="6370975"/>
          </a:xfrm>
          <a:prstGeom prst="rect">
            <a:avLst/>
          </a:prstGeom>
          <a:noFill/>
        </p:spPr>
        <p:txBody>
          <a:bodyPr wrap="square" rtlCol="0">
            <a:spAutoFit/>
          </a:bodyPr>
          <a:lstStyle/>
          <a:p>
            <a:r>
              <a:rPr lang="es-PE" sz="2000" dirty="0">
                <a:latin typeface="Arial" panose="020B0604020202020204" pitchFamily="34" charset="0"/>
                <a:cs typeface="Arial" panose="020B0604020202020204" pitchFamily="34" charset="0"/>
              </a:rPr>
              <a:t>Objetivos cumplidos:</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Las células madre son aquellas que pueden transformarse en otras diferentes depende de lo que pida el cuerpo.</a:t>
            </a:r>
          </a:p>
          <a:p>
            <a:pPr marL="285750" indent="-285750">
              <a:buFont typeface="Arial" panose="020B0604020202020204" pitchFamily="34" charset="0"/>
              <a:buChar char="•"/>
            </a:pPr>
            <a:r>
              <a:rPr lang="es-PE" sz="2000" b="1" u="sng" dirty="0">
                <a:latin typeface="Arial" panose="020B0604020202020204" pitchFamily="34" charset="0"/>
                <a:cs typeface="Arial" panose="020B0604020202020204" pitchFamily="34" charset="0"/>
              </a:rPr>
              <a:t>Embrionarias</a:t>
            </a:r>
            <a:r>
              <a:rPr lang="es-PE" sz="2000" dirty="0">
                <a:latin typeface="Arial" panose="020B0604020202020204" pitchFamily="34" charset="0"/>
                <a:cs typeface="Arial" panose="020B0604020202020204" pitchFamily="34" charset="0"/>
              </a:rPr>
              <a:t>: estas se forman pocos días después de haber fecundado el óvulo.</a:t>
            </a:r>
          </a:p>
          <a:p>
            <a:r>
              <a:rPr lang="es-PE" sz="2000" b="1" u="sng" dirty="0">
                <a:latin typeface="Arial" panose="020B0604020202020204" pitchFamily="34" charset="0"/>
                <a:cs typeface="Arial" panose="020B0604020202020204" pitchFamily="34" charset="0"/>
              </a:rPr>
              <a:t>Adultas</a:t>
            </a:r>
            <a:r>
              <a:rPr lang="es-PE" sz="2000" dirty="0">
                <a:latin typeface="Arial" panose="020B0604020202020204" pitchFamily="34" charset="0"/>
                <a:cs typeface="Arial" panose="020B0604020202020204" pitchFamily="34" charset="0"/>
              </a:rPr>
              <a:t>: se encuentran en un tejido determinado de nuestro cuerpo y están listas para generar células maduras específicas dentro de ese tejido u órgano.</a:t>
            </a:r>
          </a:p>
          <a:p>
            <a:r>
              <a:rPr lang="es-PE" sz="2000" b="1" u="sng" dirty="0">
                <a:latin typeface="Arial" panose="020B0604020202020204" pitchFamily="34" charset="0"/>
                <a:cs typeface="Arial" panose="020B0604020202020204" pitchFamily="34" charset="0"/>
              </a:rPr>
              <a:t>Amnióticas</a:t>
            </a:r>
            <a:r>
              <a:rPr lang="es-PE" sz="2000" dirty="0">
                <a:latin typeface="Arial" panose="020B0604020202020204" pitchFamily="34" charset="0"/>
                <a:cs typeface="Arial" panose="020B0604020202020204" pitchFamily="34" charset="0"/>
              </a:rPr>
              <a:t>: son multipotentes, es decir, </a:t>
            </a:r>
            <a:r>
              <a:rPr lang="es-MX" sz="2000" dirty="0">
                <a:latin typeface="Arial" panose="020B0604020202020204" pitchFamily="34" charset="0"/>
                <a:cs typeface="Arial" panose="020B0604020202020204" pitchFamily="34" charset="0"/>
              </a:rPr>
              <a:t>tienen la capacidad de diferenciarse en muchos tipos de células del organismo.</a:t>
            </a:r>
          </a:p>
          <a:p>
            <a:r>
              <a:rPr lang="es-MX" sz="2000" b="1" u="sng" dirty="0">
                <a:latin typeface="Arial" panose="020B0604020202020204" pitchFamily="34" charset="0"/>
                <a:cs typeface="Arial" panose="020B0604020202020204" pitchFamily="34" charset="0"/>
              </a:rPr>
              <a:t>Sangre de cordón</a:t>
            </a:r>
            <a:r>
              <a:rPr lang="es-MX" sz="2000" dirty="0">
                <a:latin typeface="Arial" panose="020B0604020202020204" pitchFamily="34" charset="0"/>
                <a:cs typeface="Arial" panose="020B0604020202020204" pitchFamily="34" charset="0"/>
              </a:rPr>
              <a:t>: La sangre presente en el momento del nacimiento en el cordón umbilical y en la placenta poseen gran cantidad de células madre</a:t>
            </a:r>
          </a:p>
          <a:p>
            <a:pPr marL="342900" indent="-342900">
              <a:buFont typeface="Arial" panose="020B0604020202020204" pitchFamily="34" charset="0"/>
              <a:buChar char="•"/>
            </a:pPr>
            <a:r>
              <a:rPr lang="es-PE" sz="2000" dirty="0">
                <a:latin typeface="Arial" panose="020B0604020202020204" pitchFamily="34" charset="0"/>
                <a:cs typeface="Arial" panose="020B0604020202020204" pitchFamily="34" charset="0"/>
              </a:rPr>
              <a:t>Médula ósea</a:t>
            </a:r>
            <a:r>
              <a:rPr lang="es-MX" sz="2000" dirty="0">
                <a:latin typeface="Arial" panose="020B0604020202020204" pitchFamily="34" charset="0"/>
                <a:cs typeface="Arial" panose="020B0604020202020204" pitchFamily="34" charset="0"/>
              </a:rPr>
              <a:t>, </a:t>
            </a:r>
            <a:r>
              <a:rPr lang="es-PE" sz="2000" dirty="0">
                <a:latin typeface="Arial" panose="020B0604020202020204" pitchFamily="34" charset="0"/>
                <a:cs typeface="Arial" panose="020B0604020202020204" pitchFamily="34" charset="0"/>
              </a:rPr>
              <a:t>cordón umbilical, sangre periférica</a:t>
            </a:r>
          </a:p>
          <a:p>
            <a:pPr marL="342900" indent="-342900">
              <a:buFont typeface="Arial" panose="020B0604020202020204" pitchFamily="34" charset="0"/>
              <a:buChar char="•"/>
            </a:pPr>
            <a:r>
              <a:rPr lang="es-PE" sz="2000" dirty="0">
                <a:latin typeface="Arial" panose="020B0604020202020204" pitchFamily="34" charset="0"/>
                <a:cs typeface="Arial" panose="020B0604020202020204" pitchFamily="34" charset="0"/>
              </a:rPr>
              <a:t>Yo creo que es muy importante las células madre y su aplicación, ya que estas células aportan mucho a nuestro cuerpo por su polivalencia, aparte pueden curar enfermedades difíciles como el cáncer.</a:t>
            </a:r>
          </a:p>
          <a:p>
            <a:pPr marL="342900" indent="-342900">
              <a:buFont typeface="Arial" panose="020B0604020202020204" pitchFamily="34" charset="0"/>
              <a:buChar char="•"/>
            </a:pPr>
            <a:endParaRPr lang="es-PE" sz="2000" dirty="0">
              <a:latin typeface="Arial" panose="020B0604020202020204" pitchFamily="34" charset="0"/>
              <a:cs typeface="Arial" panose="020B0604020202020204" pitchFamily="34" charset="0"/>
            </a:endParaRPr>
          </a:p>
          <a:p>
            <a:endParaRPr lang="es-P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P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P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P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P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1645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77C65A-3C74-AB60-BC83-CDACA829663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4A1CFBE-54A5-3AA2-D998-A2FB0E8C4AFC}"/>
              </a:ext>
            </a:extLst>
          </p:cNvPr>
          <p:cNvSpPr>
            <a:spLocks noGrp="1"/>
          </p:cNvSpPr>
          <p:nvPr>
            <p:ph idx="1"/>
          </p:nvPr>
        </p:nvSpPr>
        <p:spPr/>
        <p:txBody>
          <a:bodyPr/>
          <a:lstStyle/>
          <a:p>
            <a:endParaRPr lang="es-MX"/>
          </a:p>
        </p:txBody>
      </p:sp>
      <p:pic>
        <p:nvPicPr>
          <p:cNvPr id="4" name="Picture 10" descr="Imágenes de Fondo Azul | Vectores, fotos de stock y PSD gratuitos">
            <a:extLst>
              <a:ext uri="{FF2B5EF4-FFF2-40B4-BE49-F238E27FC236}">
                <a16:creationId xmlns:a16="http://schemas.microsoft.com/office/drawing/2014/main" id="{6BD377A0-04F4-0F60-94D0-9FB000D66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01" y="-66328"/>
            <a:ext cx="12801601" cy="712488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C7C00D7A-724E-9016-D769-C2DDF123B7ED}"/>
              </a:ext>
            </a:extLst>
          </p:cNvPr>
          <p:cNvSpPr txBox="1"/>
          <p:nvPr/>
        </p:nvSpPr>
        <p:spPr>
          <a:xfrm>
            <a:off x="3796543" y="381575"/>
            <a:ext cx="6434356" cy="646331"/>
          </a:xfrm>
          <a:prstGeom prst="rect">
            <a:avLst/>
          </a:prstGeom>
          <a:noFill/>
        </p:spPr>
        <p:txBody>
          <a:bodyPr wrap="square" rtlCol="0">
            <a:spAutoFit/>
          </a:bodyPr>
          <a:lstStyle/>
          <a:p>
            <a:r>
              <a:rPr lang="es-PE" sz="3600" dirty="0">
                <a:latin typeface="Arial Black" panose="020B0A04020102020204" pitchFamily="34" charset="0"/>
              </a:rPr>
              <a:t>LINKOGRAFÍA</a:t>
            </a:r>
            <a:endParaRPr lang="es-MX" sz="3600" dirty="0">
              <a:latin typeface="Arial Black" panose="020B0A04020102020204" pitchFamily="34" charset="0"/>
            </a:endParaRPr>
          </a:p>
        </p:txBody>
      </p:sp>
      <p:sp>
        <p:nvSpPr>
          <p:cNvPr id="6" name="CuadroTexto 5">
            <a:extLst>
              <a:ext uri="{FF2B5EF4-FFF2-40B4-BE49-F238E27FC236}">
                <a16:creationId xmlns:a16="http://schemas.microsoft.com/office/drawing/2014/main" id="{9DBCF1C8-71AF-AD94-00CD-F94FA0205E67}"/>
              </a:ext>
            </a:extLst>
          </p:cNvPr>
          <p:cNvSpPr txBox="1"/>
          <p:nvPr/>
        </p:nvSpPr>
        <p:spPr>
          <a:xfrm>
            <a:off x="0" y="1315875"/>
            <a:ext cx="11814495" cy="3170099"/>
          </a:xfrm>
          <a:prstGeom prst="rect">
            <a:avLst/>
          </a:prstGeom>
          <a:noFill/>
        </p:spPr>
        <p:txBody>
          <a:bodyPr wrap="square" rtlCol="0">
            <a:spAutoFit/>
          </a:bodyPr>
          <a:lstStyle/>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hlinkClick r:id="rId3"/>
              </a:rPr>
              <a:t>https://medlineplus.gov/spanish/stemcells.html</a:t>
            </a:r>
            <a:endParaRPr lang="es-MX"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hlinkClick r:id="rId4"/>
              </a:rPr>
              <a:t>https://www.argentina.gob.ar/ciencia/celulasmadre/que-son</a:t>
            </a:r>
            <a:endParaRPr lang="es-MX"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hlinkClick r:id="rId5"/>
              </a:rPr>
              <a:t>https://www.mayoclinic.org/es-es/tests-procedures/bone-marrow-transplant/in-depth/stem-cells/art-20048117</a:t>
            </a:r>
            <a:endParaRPr lang="es-MX"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a:latin typeface="Arial" panose="020B0604020202020204" pitchFamily="34" charset="0"/>
                <a:cs typeface="Arial" panose="020B0604020202020204" pitchFamily="34" charset="0"/>
                <a:hlinkClick r:id="rId6"/>
              </a:rPr>
              <a:t>https://www.clinicbarcelona.org/asistencia/pruebas-y-procedimientos/trasplante-de-medula-</a:t>
            </a:r>
            <a:r>
              <a:rPr lang="es-MX" sz="2000" dirty="0" err="1">
                <a:latin typeface="Arial" panose="020B0604020202020204" pitchFamily="34" charset="0"/>
                <a:cs typeface="Arial" panose="020B0604020202020204" pitchFamily="34" charset="0"/>
                <a:hlinkClick r:id="rId6"/>
              </a:rPr>
              <a:t>osea</a:t>
            </a:r>
            <a:r>
              <a:rPr lang="es-MX" sz="2000" dirty="0">
                <a:latin typeface="Arial" panose="020B0604020202020204" pitchFamily="34" charset="0"/>
                <a:cs typeface="Arial" panose="020B0604020202020204" pitchFamily="34" charset="0"/>
                <a:hlinkClick r:id="rId6"/>
              </a:rPr>
              <a:t>/</a:t>
            </a:r>
            <a:r>
              <a:rPr lang="es-MX" sz="2000" dirty="0" err="1">
                <a:latin typeface="Arial" panose="020B0604020202020204" pitchFamily="34" charset="0"/>
                <a:cs typeface="Arial" panose="020B0604020202020204" pitchFamily="34" charset="0"/>
                <a:hlinkClick r:id="rId6"/>
              </a:rPr>
              <a:t>celulas</a:t>
            </a:r>
            <a:r>
              <a:rPr lang="es-MX" sz="2000" dirty="0">
                <a:latin typeface="Arial" panose="020B0604020202020204" pitchFamily="34" charset="0"/>
                <a:cs typeface="Arial" panose="020B0604020202020204" pitchFamily="34" charset="0"/>
                <a:hlinkClick r:id="rId6"/>
              </a:rPr>
              <a:t>-madre#:~:</a:t>
            </a:r>
            <a:r>
              <a:rPr lang="es-MX" sz="2000" dirty="0" err="1">
                <a:latin typeface="Arial" panose="020B0604020202020204" pitchFamily="34" charset="0"/>
                <a:cs typeface="Arial" panose="020B0604020202020204" pitchFamily="34" charset="0"/>
                <a:hlinkClick r:id="rId6"/>
              </a:rPr>
              <a:t>text</a:t>
            </a:r>
            <a:r>
              <a:rPr lang="es-MX" sz="2000" dirty="0">
                <a:latin typeface="Arial" panose="020B0604020202020204" pitchFamily="34" charset="0"/>
                <a:cs typeface="Arial" panose="020B0604020202020204" pitchFamily="34" charset="0"/>
                <a:hlinkClick r:id="rId6"/>
              </a:rPr>
              <a:t>=Las%20células%20madre%20se%20obtienen,en%20bancos%20públicos%20o%20privados</a:t>
            </a:r>
            <a:r>
              <a:rPr lang="es-MX"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8332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788</Words>
  <Application>Microsoft Office PowerPoint</Application>
  <PresentationFormat>Panorámica</PresentationFormat>
  <Paragraphs>56</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Jesús Castro}</dc:creator>
  <cp:lastModifiedBy>Jesús Castro}</cp:lastModifiedBy>
  <cp:revision>2</cp:revision>
  <dcterms:created xsi:type="dcterms:W3CDTF">2022-09-28T05:05:31Z</dcterms:created>
  <dcterms:modified xsi:type="dcterms:W3CDTF">2022-09-29T03:58:21Z</dcterms:modified>
</cp:coreProperties>
</file>