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75" d="100"/>
          <a:sy n="75" d="100"/>
        </p:scale>
        <p:origin x="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B21B-714A-45F7-AF0E-A5E2268C835C}" type="datetimeFigureOut">
              <a:rPr lang="es-PE" smtClean="0"/>
              <a:t>3/04/2023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94F1-BAE7-457A-8E8A-92D0626F53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18833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B21B-714A-45F7-AF0E-A5E2268C835C}" type="datetimeFigureOut">
              <a:rPr lang="es-PE" smtClean="0"/>
              <a:t>3/04/2023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94F1-BAE7-457A-8E8A-92D0626F53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5420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B21B-714A-45F7-AF0E-A5E2268C835C}" type="datetimeFigureOut">
              <a:rPr lang="es-PE" smtClean="0"/>
              <a:t>3/04/2023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94F1-BAE7-457A-8E8A-92D0626F53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6800754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B21B-714A-45F7-AF0E-A5E2268C835C}" type="datetimeFigureOut">
              <a:rPr lang="es-PE" smtClean="0"/>
              <a:t>3/04/2023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94F1-BAE7-457A-8E8A-92D0626F53BE}" type="slidenum">
              <a:rPr lang="es-PE" smtClean="0"/>
              <a:t>‹Nº›</a:t>
            </a:fld>
            <a:endParaRPr lang="es-PE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11480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B21B-714A-45F7-AF0E-A5E2268C835C}" type="datetimeFigureOut">
              <a:rPr lang="es-PE" smtClean="0"/>
              <a:t>3/04/2023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94F1-BAE7-457A-8E8A-92D0626F53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698813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B21B-714A-45F7-AF0E-A5E2268C835C}" type="datetimeFigureOut">
              <a:rPr lang="es-PE" smtClean="0"/>
              <a:t>3/04/2023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94F1-BAE7-457A-8E8A-92D0626F53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432139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B21B-714A-45F7-AF0E-A5E2268C835C}" type="datetimeFigureOut">
              <a:rPr lang="es-PE" smtClean="0"/>
              <a:t>3/04/2023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94F1-BAE7-457A-8E8A-92D0626F53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758776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B21B-714A-45F7-AF0E-A5E2268C835C}" type="datetimeFigureOut">
              <a:rPr lang="es-PE" smtClean="0"/>
              <a:t>3/04/2023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94F1-BAE7-457A-8E8A-92D0626F53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61438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B21B-714A-45F7-AF0E-A5E2268C835C}" type="datetimeFigureOut">
              <a:rPr lang="es-PE" smtClean="0"/>
              <a:t>3/04/2023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94F1-BAE7-457A-8E8A-92D0626F53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47330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B21B-714A-45F7-AF0E-A5E2268C835C}" type="datetimeFigureOut">
              <a:rPr lang="es-PE" smtClean="0"/>
              <a:t>3/04/2023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94F1-BAE7-457A-8E8A-92D0626F53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169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B21B-714A-45F7-AF0E-A5E2268C835C}" type="datetimeFigureOut">
              <a:rPr lang="es-PE" smtClean="0"/>
              <a:t>3/04/2023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94F1-BAE7-457A-8E8A-92D0626F53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8115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B21B-714A-45F7-AF0E-A5E2268C835C}" type="datetimeFigureOut">
              <a:rPr lang="es-PE" smtClean="0"/>
              <a:t>3/04/2023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94F1-BAE7-457A-8E8A-92D0626F53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213312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B21B-714A-45F7-AF0E-A5E2268C835C}" type="datetimeFigureOut">
              <a:rPr lang="es-PE" smtClean="0"/>
              <a:t>3/04/2023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94F1-BAE7-457A-8E8A-92D0626F53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08526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B21B-714A-45F7-AF0E-A5E2268C835C}" type="datetimeFigureOut">
              <a:rPr lang="es-PE" smtClean="0"/>
              <a:t>3/04/2023</a:t>
            </a:fld>
            <a:endParaRPr lang="es-P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94F1-BAE7-457A-8E8A-92D0626F53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51818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B21B-714A-45F7-AF0E-A5E2268C835C}" type="datetimeFigureOut">
              <a:rPr lang="es-PE" smtClean="0"/>
              <a:t>3/04/2023</a:t>
            </a:fld>
            <a:endParaRPr lang="es-P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94F1-BAE7-457A-8E8A-92D0626F53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32158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B21B-714A-45F7-AF0E-A5E2268C835C}" type="datetimeFigureOut">
              <a:rPr lang="es-PE" smtClean="0"/>
              <a:t>3/04/2023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94F1-BAE7-457A-8E8A-92D0626F53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726122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4B21B-714A-45F7-AF0E-A5E2268C835C}" type="datetimeFigureOut">
              <a:rPr lang="es-PE" smtClean="0"/>
              <a:t>3/04/2023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C494F1-BAE7-457A-8E8A-92D0626F53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7557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94B21B-714A-45F7-AF0E-A5E2268C835C}" type="datetimeFigureOut">
              <a:rPr lang="es-PE" smtClean="0"/>
              <a:t>3/04/2023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C494F1-BAE7-457A-8E8A-92D0626F53BE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1655537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83CDB06-ED51-C682-3226-A050B1B12618}"/>
              </a:ext>
            </a:extLst>
          </p:cNvPr>
          <p:cNvSpPr txBox="1"/>
          <p:nvPr/>
        </p:nvSpPr>
        <p:spPr>
          <a:xfrm>
            <a:off x="7052930" y="4939138"/>
            <a:ext cx="513907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b="0" i="0" dirty="0">
                <a:effectLst/>
                <a:latin typeface="Söhne"/>
              </a:rPr>
              <a:t>I had a fantastic tour of Rome where I saw the Colosseum, the Pantheon, and the Vatican City. The tour guide shared interesting stories about each of the places we </a:t>
            </a:r>
            <a:r>
              <a:rPr lang="en-US" sz="2000" b="0" i="0" dirty="0" err="1">
                <a:effectLst/>
                <a:latin typeface="Söhne"/>
              </a:rPr>
              <a:t>visite</a:t>
            </a:r>
            <a:endParaRPr lang="es-PE" sz="2000" dirty="0"/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A75B7168-9165-A414-009B-FB29A805B975}"/>
              </a:ext>
            </a:extLst>
          </p:cNvPr>
          <p:cNvSpPr/>
          <p:nvPr/>
        </p:nvSpPr>
        <p:spPr>
          <a:xfrm>
            <a:off x="4097078" y="1818987"/>
            <a:ext cx="2955852" cy="2328531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E1588863-E573-EFE4-FCA7-3372DED7FC51}"/>
              </a:ext>
            </a:extLst>
          </p:cNvPr>
          <p:cNvSpPr txBox="1"/>
          <p:nvPr/>
        </p:nvSpPr>
        <p:spPr>
          <a:xfrm>
            <a:off x="4782878" y="2629309"/>
            <a:ext cx="158425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4000" dirty="0"/>
              <a:t>ITALY</a:t>
            </a:r>
            <a:endParaRPr lang="es-PE" sz="4000" dirty="0"/>
          </a:p>
        </p:txBody>
      </p:sp>
      <p:sp>
        <p:nvSpPr>
          <p:cNvPr id="9" name="Flecha: a la derecha 8">
            <a:extLst>
              <a:ext uri="{FF2B5EF4-FFF2-40B4-BE49-F238E27FC236}">
                <a16:creationId xmlns:a16="http://schemas.microsoft.com/office/drawing/2014/main" id="{5EACB4E5-5954-0EC8-71E5-0229FF75615A}"/>
              </a:ext>
            </a:extLst>
          </p:cNvPr>
          <p:cNvSpPr/>
          <p:nvPr/>
        </p:nvSpPr>
        <p:spPr>
          <a:xfrm rot="12696150">
            <a:off x="2897887" y="1428323"/>
            <a:ext cx="1454983" cy="934245"/>
          </a:xfrm>
          <a:prstGeom prst="rightArrow">
            <a:avLst>
              <a:gd name="adj1" fmla="val 29193"/>
              <a:gd name="adj2" fmla="val 369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BD6D836B-70BA-DE29-B68E-BBFE33F0F910}"/>
              </a:ext>
            </a:extLst>
          </p:cNvPr>
          <p:cNvSpPr/>
          <p:nvPr/>
        </p:nvSpPr>
        <p:spPr>
          <a:xfrm rot="19357284">
            <a:off x="6745424" y="1428324"/>
            <a:ext cx="1454983" cy="934245"/>
          </a:xfrm>
          <a:prstGeom prst="rightArrow">
            <a:avLst>
              <a:gd name="adj1" fmla="val 29193"/>
              <a:gd name="adj2" fmla="val 369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1" name="Flecha: a la derecha 10">
            <a:extLst>
              <a:ext uri="{FF2B5EF4-FFF2-40B4-BE49-F238E27FC236}">
                <a16:creationId xmlns:a16="http://schemas.microsoft.com/office/drawing/2014/main" id="{1121A591-1CEF-F2EF-F2A8-6249F5250405}"/>
              </a:ext>
            </a:extLst>
          </p:cNvPr>
          <p:cNvSpPr/>
          <p:nvPr/>
        </p:nvSpPr>
        <p:spPr>
          <a:xfrm rot="2454434">
            <a:off x="6764919" y="3711086"/>
            <a:ext cx="1454983" cy="934245"/>
          </a:xfrm>
          <a:prstGeom prst="rightArrow">
            <a:avLst>
              <a:gd name="adj1" fmla="val 29193"/>
              <a:gd name="adj2" fmla="val 369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2" name="Flecha: a la derecha 11">
            <a:extLst>
              <a:ext uri="{FF2B5EF4-FFF2-40B4-BE49-F238E27FC236}">
                <a16:creationId xmlns:a16="http://schemas.microsoft.com/office/drawing/2014/main" id="{1F21D38A-3EF7-9FDC-3452-F0BAB4C85F4C}"/>
              </a:ext>
            </a:extLst>
          </p:cNvPr>
          <p:cNvSpPr/>
          <p:nvPr/>
        </p:nvSpPr>
        <p:spPr>
          <a:xfrm rot="8226188">
            <a:off x="2897886" y="3634623"/>
            <a:ext cx="1454983" cy="934245"/>
          </a:xfrm>
          <a:prstGeom prst="rightArrow">
            <a:avLst>
              <a:gd name="adj1" fmla="val 29193"/>
              <a:gd name="adj2" fmla="val 3693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E"/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10FBD536-C4F4-FD49-D38B-1A88B67E328B}"/>
              </a:ext>
            </a:extLst>
          </p:cNvPr>
          <p:cNvSpPr txBox="1"/>
          <p:nvPr/>
        </p:nvSpPr>
        <p:spPr>
          <a:xfrm>
            <a:off x="-28630" y="0"/>
            <a:ext cx="40084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italian</a:t>
            </a:r>
            <a:r>
              <a:rPr lang="es-MX" dirty="0"/>
              <a:t> </a:t>
            </a:r>
            <a:r>
              <a:rPr lang="es-MX" dirty="0" err="1"/>
              <a:t>food</a:t>
            </a:r>
            <a:r>
              <a:rPr lang="es-MX" dirty="0"/>
              <a:t> </a:t>
            </a:r>
            <a:r>
              <a:rPr lang="es-MX" dirty="0" err="1"/>
              <a:t>was</a:t>
            </a:r>
            <a:r>
              <a:rPr lang="es-MX" dirty="0"/>
              <a:t> a bit </a:t>
            </a:r>
            <a:r>
              <a:rPr lang="es-MX" dirty="0" err="1"/>
              <a:t>strange</a:t>
            </a:r>
            <a:r>
              <a:rPr lang="es-MX" dirty="0"/>
              <a:t> </a:t>
            </a:r>
            <a:r>
              <a:rPr lang="es-MX" dirty="0" err="1"/>
              <a:t>but</a:t>
            </a:r>
            <a:r>
              <a:rPr lang="es-MX" dirty="0"/>
              <a:t> </a:t>
            </a:r>
            <a:r>
              <a:rPr lang="es-MX" dirty="0" err="1"/>
              <a:t>really</a:t>
            </a:r>
            <a:r>
              <a:rPr lang="es-MX" dirty="0"/>
              <a:t> Good, </a:t>
            </a:r>
            <a:r>
              <a:rPr lang="es-MX" dirty="0" err="1"/>
              <a:t>some</a:t>
            </a:r>
            <a:r>
              <a:rPr lang="es-MX" dirty="0"/>
              <a:t> </a:t>
            </a:r>
            <a:r>
              <a:rPr lang="es-MX" dirty="0" err="1"/>
              <a:t>dishes</a:t>
            </a:r>
            <a:r>
              <a:rPr lang="es-MX" dirty="0"/>
              <a:t> </a:t>
            </a:r>
            <a:r>
              <a:rPr lang="es-MX" dirty="0" err="1"/>
              <a:t>we</a:t>
            </a:r>
            <a:r>
              <a:rPr lang="es-MX" dirty="0"/>
              <a:t> ate </a:t>
            </a:r>
            <a:r>
              <a:rPr lang="es-MX" dirty="0" err="1"/>
              <a:t>were</a:t>
            </a:r>
            <a:r>
              <a:rPr lang="es-MX" dirty="0"/>
              <a:t>:</a:t>
            </a:r>
          </a:p>
          <a:p>
            <a:endParaRPr lang="es-MX" dirty="0"/>
          </a:p>
          <a:p>
            <a:r>
              <a:rPr lang="it-IT" dirty="0"/>
              <a:t>-Spaghetti alla Carbonara</a:t>
            </a:r>
          </a:p>
          <a:p>
            <a:r>
              <a:rPr lang="it-IT" dirty="0"/>
              <a:t>-Saltimbocca alla Romana</a:t>
            </a:r>
          </a:p>
          <a:p>
            <a:r>
              <a:rPr lang="it-IT" dirty="0"/>
              <a:t>-Gelato </a:t>
            </a:r>
            <a:r>
              <a:rPr lang="en-US" b="0" i="0" dirty="0" err="1">
                <a:effectLst/>
                <a:latin typeface="Söhne"/>
              </a:rPr>
              <a:t>Supplì</a:t>
            </a:r>
            <a:r>
              <a:rPr lang="en-US" b="0" i="0" dirty="0">
                <a:effectLst/>
                <a:latin typeface="Söhne"/>
              </a:rPr>
              <a:t> (deep-fried rice croquettes with cheese)</a:t>
            </a:r>
          </a:p>
          <a:p>
            <a:endParaRPr lang="it-IT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F234B7E6-07EE-B6FE-13A7-CA5F45A7D906}"/>
              </a:ext>
            </a:extLst>
          </p:cNvPr>
          <p:cNvSpPr txBox="1"/>
          <p:nvPr/>
        </p:nvSpPr>
        <p:spPr>
          <a:xfrm>
            <a:off x="0" y="5092376"/>
            <a:ext cx="35087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activites</a:t>
            </a:r>
            <a:r>
              <a:rPr lang="es-MX" dirty="0"/>
              <a:t> </a:t>
            </a:r>
            <a:r>
              <a:rPr lang="es-MX" dirty="0" err="1"/>
              <a:t>we</a:t>
            </a:r>
            <a:r>
              <a:rPr lang="es-MX" dirty="0"/>
              <a:t> do </a:t>
            </a:r>
            <a:r>
              <a:rPr lang="es-MX" dirty="0" err="1"/>
              <a:t>was</a:t>
            </a:r>
            <a:r>
              <a:rPr lang="es-MX" dirty="0"/>
              <a:t>:</a:t>
            </a:r>
          </a:p>
          <a:p>
            <a:endParaRPr lang="es-MX" dirty="0"/>
          </a:p>
          <a:p>
            <a:r>
              <a:rPr lang="es-MX" dirty="0" err="1"/>
              <a:t>Visit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colosseum</a:t>
            </a:r>
            <a:endParaRPr lang="es-MX" dirty="0"/>
          </a:p>
          <a:p>
            <a:r>
              <a:rPr lang="es-MX" dirty="0" err="1"/>
              <a:t>Visited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vatican</a:t>
            </a:r>
            <a:r>
              <a:rPr lang="es-MX" dirty="0"/>
              <a:t> </a:t>
            </a:r>
            <a:r>
              <a:rPr lang="es-MX" dirty="0" err="1"/>
              <a:t>city</a:t>
            </a:r>
            <a:endParaRPr lang="es-MX" dirty="0"/>
          </a:p>
          <a:p>
            <a:r>
              <a:rPr lang="es-MX" dirty="0"/>
              <a:t> </a:t>
            </a:r>
            <a:r>
              <a:rPr lang="es-MX" dirty="0" err="1"/>
              <a:t>visit</a:t>
            </a:r>
            <a:r>
              <a:rPr lang="es-MX" dirty="0"/>
              <a:t> </a:t>
            </a:r>
            <a:r>
              <a:rPr lang="es-MX" dirty="0" err="1"/>
              <a:t>the</a:t>
            </a:r>
            <a:r>
              <a:rPr lang="es-MX" dirty="0"/>
              <a:t> </a:t>
            </a:r>
            <a:r>
              <a:rPr lang="es-MX" dirty="0" err="1"/>
              <a:t>panmtheon</a:t>
            </a:r>
            <a:r>
              <a:rPr lang="es-MX" dirty="0"/>
              <a:t> </a:t>
            </a:r>
          </a:p>
          <a:p>
            <a:r>
              <a:rPr lang="es-MX" dirty="0" err="1"/>
              <a:t>Took</a:t>
            </a:r>
            <a:r>
              <a:rPr lang="es-MX" dirty="0"/>
              <a:t> a </a:t>
            </a:r>
            <a:r>
              <a:rPr lang="es-MX" dirty="0" err="1"/>
              <a:t>lot</a:t>
            </a:r>
            <a:r>
              <a:rPr lang="es-MX" dirty="0"/>
              <a:t> </a:t>
            </a:r>
            <a:r>
              <a:rPr lang="es-MX" dirty="0" err="1"/>
              <a:t>of</a:t>
            </a:r>
            <a:r>
              <a:rPr lang="es-MX" dirty="0"/>
              <a:t> potos</a:t>
            </a:r>
          </a:p>
          <a:p>
            <a:endParaRPr lang="es-PE" dirty="0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2C6B1E69-531E-5BCE-8384-2BA9ABD78F8F}"/>
              </a:ext>
            </a:extLst>
          </p:cNvPr>
          <p:cNvSpPr txBox="1"/>
          <p:nvPr/>
        </p:nvSpPr>
        <p:spPr>
          <a:xfrm>
            <a:off x="8123274" y="233346"/>
            <a:ext cx="3384973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400" dirty="0" err="1"/>
              <a:t>The</a:t>
            </a:r>
            <a:r>
              <a:rPr lang="es-MX" sz="2400" dirty="0"/>
              <a:t> place </a:t>
            </a:r>
            <a:r>
              <a:rPr lang="es-MX" sz="2400" dirty="0" err="1"/>
              <a:t>we</a:t>
            </a:r>
            <a:r>
              <a:rPr lang="es-MX" sz="2400" dirty="0"/>
              <a:t> </a:t>
            </a:r>
            <a:r>
              <a:rPr lang="es-MX" sz="2400" dirty="0" err="1"/>
              <a:t>visited</a:t>
            </a:r>
            <a:r>
              <a:rPr lang="es-MX" sz="2400" dirty="0"/>
              <a:t>: </a:t>
            </a:r>
            <a:r>
              <a:rPr lang="es-MX" sz="2400" dirty="0" err="1"/>
              <a:t>was</a:t>
            </a:r>
            <a:endParaRPr lang="es-MX" sz="2400" dirty="0"/>
          </a:p>
          <a:p>
            <a:r>
              <a:rPr lang="es-MX" sz="2400" dirty="0" err="1"/>
              <a:t>the</a:t>
            </a:r>
            <a:r>
              <a:rPr lang="es-MX" sz="2400" dirty="0"/>
              <a:t> </a:t>
            </a:r>
            <a:r>
              <a:rPr lang="es-MX" sz="2400" dirty="0" err="1"/>
              <a:t>colosseum</a:t>
            </a:r>
            <a:endParaRPr lang="es-MX" sz="2400" dirty="0"/>
          </a:p>
          <a:p>
            <a:r>
              <a:rPr lang="es-MX" sz="2400" dirty="0" err="1"/>
              <a:t>the</a:t>
            </a:r>
            <a:r>
              <a:rPr lang="es-MX" sz="2400" dirty="0"/>
              <a:t> </a:t>
            </a:r>
            <a:r>
              <a:rPr lang="es-MX" sz="2400" dirty="0" err="1"/>
              <a:t>vatican</a:t>
            </a:r>
            <a:r>
              <a:rPr lang="es-MX" sz="2400" dirty="0"/>
              <a:t> </a:t>
            </a:r>
            <a:r>
              <a:rPr lang="es-MX" sz="2400" dirty="0" err="1"/>
              <a:t>city</a:t>
            </a:r>
            <a:endParaRPr lang="es-MX" sz="2400" dirty="0"/>
          </a:p>
          <a:p>
            <a:r>
              <a:rPr lang="es-MX" sz="2400" dirty="0"/>
              <a:t> </a:t>
            </a:r>
            <a:r>
              <a:rPr lang="es-MX" sz="2400" dirty="0" err="1"/>
              <a:t>the</a:t>
            </a:r>
            <a:r>
              <a:rPr lang="es-MX" sz="2400" dirty="0"/>
              <a:t> </a:t>
            </a:r>
            <a:r>
              <a:rPr lang="es-MX" sz="2400" dirty="0" err="1"/>
              <a:t>panmtheon</a:t>
            </a:r>
            <a:r>
              <a:rPr lang="es-MX" sz="2400" dirty="0"/>
              <a:t> </a:t>
            </a:r>
          </a:p>
          <a:p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1479044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TM04033921[[fn=Damasco]]</Template>
  <TotalTime>2</TotalTime>
  <Words>106</Words>
  <Application>Microsoft Office PowerPoint</Application>
  <PresentationFormat>Panorámica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Bookman Old Style</vt:lpstr>
      <vt:lpstr>Rockwell</vt:lpstr>
      <vt:lpstr>Söhne</vt:lpstr>
      <vt:lpstr>Damask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Josefina Alayza</dc:creator>
  <cp:lastModifiedBy>Josefina Alayza</cp:lastModifiedBy>
  <cp:revision>1</cp:revision>
  <dcterms:created xsi:type="dcterms:W3CDTF">2023-04-03T16:56:32Z</dcterms:created>
  <dcterms:modified xsi:type="dcterms:W3CDTF">2023-04-04T01:13:06Z</dcterms:modified>
</cp:coreProperties>
</file>