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66" r:id="rId6"/>
    <p:sldId id="259" r:id="rId7"/>
    <p:sldId id="267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C13393-7375-407D-B8C1-8040F932645C}">
          <p14:sldIdLst>
            <p14:sldId id="257"/>
            <p14:sldId id="265"/>
            <p14:sldId id="258"/>
            <p14:sldId id="264"/>
            <p14:sldId id="266"/>
            <p14:sldId id="25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F4680-80D3-41E7-9D65-D94C1CE08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5EB79C-E8EB-4F90-BC86-2AE6D62CF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B26D8-4DA3-47BE-937F-EEE97AEC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F0769-7A52-4495-B1DF-6B56770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9E2CFA-0DA1-4475-99B3-426E4E9D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038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28E31-85FB-4D25-BE49-1E7071F7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6412E1-E321-4031-84ED-1E0F70DF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87D11-EF35-4986-A751-038E805C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E9D13-A263-4653-94B9-C2C5CAD9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B2DE0-110E-4D3A-809D-F9DBF740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55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C4EE5E-7D6C-406F-9BCB-BA87A4972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3BB45C-4309-4FC1-8D67-9BB317ADE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6C379-E4DF-499C-AF40-BD695105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5F11D1-A429-479D-BA89-40A6CD17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90C505-264A-4F86-8DD9-5D458608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982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64FA7-1EF6-4170-867C-A6EEE1E7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05BBF-7E93-4C02-8DCD-689E2EA5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72987-0794-4247-BDEB-0348F3DF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8B39F-1FAC-498C-8BAF-9EED20E6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499E9-F80B-4A42-A29B-F9F8FC78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10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8B3F8-037C-43DC-A9FC-A5700665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150DE-8D47-481E-83A6-DD38076E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192D61-AF23-440B-87F5-2E8A6994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14DBB-6C73-40F7-A630-693DDD78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774DB-9B64-4FC0-A797-2086C2A8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56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B4955-66C1-4A2E-A14A-240F76C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C6A205-9E9F-40C3-A389-8762F1708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AA0C2-0F92-4AD6-ABDE-1A46BB0ED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EBF161-63AD-47EC-859A-074CB3DE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C848DD-9CD5-45AA-A6E9-636CC8E6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16E3B7-D03A-4F93-BEAC-843879EB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89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36197-55AB-4B24-8FF4-2873FAE7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6BDAB-FEA6-4EF5-A73C-78892AE1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AD670-BE6F-4F1C-B964-4FEBB7CC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ED5D47-84F0-4D95-9C13-2260F8681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3D9C49-8810-4066-A478-ECB769057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F10188-53AD-4201-8807-2DE6D01E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4420E2-B7C5-4ABF-8868-A43A507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31EAF9-40A1-4899-8E34-1E6CB00F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6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488D3-73E8-410C-8407-992A5AEB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65B589-19D7-4826-97C1-B3BC8EBB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0BD9F4-0E62-4AA1-A9DB-31DB799B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E39F80-E4A4-4234-9A03-E631F70E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B20A52-58A2-4DFE-ACBE-49963C67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177253-596E-4E1A-9C58-C72B08C4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674912-0630-464A-A127-44497015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9524A-DD23-435A-B8D3-E42A29ED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8074C-459D-4A1D-A707-F8EC1821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C642CB-CF0F-4D6A-A590-E15743942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CB259-CB7F-4E4C-AD2B-CF207A23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BBC299-867F-4FB4-A693-9C737329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5B0A9C-E42B-46CE-AA46-3590831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2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F00F8-5950-46A9-9B7F-58C9CA49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88E4A6-2C36-4D62-AC53-CBBEB047B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3FF2D-AB72-4704-B1D2-CE36F41F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B8AA9-7774-49A1-A93E-0244EC2E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213B62-F5C9-4078-9261-C9FBDBB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0B92F8-82AF-49E0-91B7-4DA52C30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74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4FF315-4556-4B50-AAB1-19F77438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2FD445-B6D6-4CFF-A481-F888AE9BA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A1E78-4369-4217-90F5-62E3F0205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BFCC-AB2A-4874-B0F7-35C13A8C7C4A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76AD5-8D28-4F14-BB57-F44908BCF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C9F86-F4A7-42F4-A117-4824D0249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62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4405F-F160-4F14-9477-99D649CB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6140" y="448809"/>
            <a:ext cx="4479720" cy="1338044"/>
          </a:xfrm>
        </p:spPr>
        <p:txBody>
          <a:bodyPr>
            <a:noAutofit/>
          </a:bodyPr>
          <a:lstStyle/>
          <a:p>
            <a:r>
              <a:rPr lang="es-ES" sz="8000" b="1" u="sng" dirty="0">
                <a:solidFill>
                  <a:srgbClr val="FF0000"/>
                </a:solidFill>
              </a:rPr>
              <a:t>LA  LLAMA </a:t>
            </a:r>
            <a:endParaRPr lang="es-PE" sz="8000" b="1" u="sng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6568CD-65D3-45A5-832B-D3CFA961A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712" y="5519957"/>
            <a:ext cx="3895288" cy="1338044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Adrián Barreno Tantaleán</a:t>
            </a:r>
            <a:endParaRPr lang="es-PE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6FEAF0-84CE-46F9-ABB9-A186D25FF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3" t="19363" r="16700" b="15714"/>
          <a:stretch/>
        </p:blipFill>
        <p:spPr>
          <a:xfrm>
            <a:off x="4209695" y="1954634"/>
            <a:ext cx="3772609" cy="3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6241F1-5262-4CC9-BA36-3D90973A5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547" y="1686187"/>
            <a:ext cx="3932237" cy="4174863"/>
          </a:xfrm>
        </p:spPr>
        <p:txBody>
          <a:bodyPr>
            <a:normAutofit/>
          </a:bodyPr>
          <a:lstStyle/>
          <a:p>
            <a:pPr algn="just"/>
            <a:r>
              <a:rPr lang="es-ES" b="1" i="0" dirty="0">
                <a:solidFill>
                  <a:schemeClr val="accent5"/>
                </a:solidFill>
                <a:effectLst/>
                <a:latin typeface="Georgia" panose="02040502050405020303" pitchFamily="18" charset="0"/>
              </a:rPr>
              <a:t>La Llama, es el pariente sudamericano del camello, aunque no tiene joroba. Es un animal muy fuerte que fue domesticado por los habitantes de los Andes. Sus parientes salvajes son los guanacos y las vicuñas.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s-ES" b="1" i="0" dirty="0">
                <a:solidFill>
                  <a:schemeClr val="accent5"/>
                </a:solidFill>
                <a:effectLst/>
                <a:latin typeface="Georgia" panose="02040502050405020303" pitchFamily="18" charset="0"/>
              </a:rPr>
              <a:t>La llama se alimenta de las plantas y los pastos que abundan en la alta montaña</a:t>
            </a:r>
            <a:endParaRPr lang="es-PE" b="1" dirty="0">
              <a:solidFill>
                <a:schemeClr val="accent5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81C973F-0C92-4C87-A8C5-B9C5A624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88" y="803246"/>
            <a:ext cx="1945357" cy="580938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LA LLAMA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F08BDDFB-B3DC-4390-9CB0-4DC422C787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51" r="79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24E07-974A-4134-B476-551D0F4EC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7549" y="2197829"/>
            <a:ext cx="10216902" cy="8852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4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Durante la época del Imperio Inca, este animal era utilizado para obtener lana y carne.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5E9DEC7-86CC-48DA-94C8-D63055F01C43}"/>
              </a:ext>
            </a:extLst>
          </p:cNvPr>
          <p:cNvSpPr txBox="1">
            <a:spLocks/>
          </p:cNvSpPr>
          <p:nvPr/>
        </p:nvSpPr>
        <p:spPr>
          <a:xfrm>
            <a:off x="2735689" y="654329"/>
            <a:ext cx="6720622" cy="57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BENEFICIOS DE LA LLAMA</a:t>
            </a:r>
            <a:endParaRPr lang="es-PE" sz="2800" b="1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B878EF-31B6-44D7-8E18-39CE7CE2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99" y="3774885"/>
            <a:ext cx="2533650" cy="17847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D62369-401B-4025-A04A-8C586C4DA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553" y="3774885"/>
            <a:ext cx="2682013" cy="17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21887-1A97-43FB-839C-F18F21AF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1" y="715195"/>
            <a:ext cx="10830886" cy="1304284"/>
          </a:xfrm>
        </p:spPr>
        <p:txBody>
          <a:bodyPr>
            <a:noAutofit/>
          </a:bodyPr>
          <a:lstStyle/>
          <a:p>
            <a:pPr algn="ctr"/>
            <a:br>
              <a:rPr lang="es-ES" sz="37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</a:br>
            <a: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Fue el único animal de carga que existía antes de la llegada de los españoles a América.</a:t>
            </a:r>
            <a:b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</a:br>
            <a:endParaRPr lang="es-PE" sz="3700" b="1" dirty="0">
              <a:solidFill>
                <a:srgbClr val="0070C0"/>
              </a:solidFill>
            </a:endParaRP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ED1530A5-A968-418E-B883-D6D965F06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5668" y="2763954"/>
            <a:ext cx="3280664" cy="32806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E92DE8F-D0F1-46E5-A657-F89618195909}"/>
              </a:ext>
            </a:extLst>
          </p:cNvPr>
          <p:cNvSpPr/>
          <p:nvPr/>
        </p:nvSpPr>
        <p:spPr>
          <a:xfrm>
            <a:off x="4232056" y="2579287"/>
            <a:ext cx="3678762" cy="3678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58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224E681-6454-4FCC-8A91-FDA94CB2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Se puede elaborar cuero con su piel y su lana es utilizada para fabricar cuerdas, alfombras y otros tejidos.</a:t>
            </a:r>
            <a:endParaRPr lang="es-PE" sz="3700" b="1" dirty="0">
              <a:solidFill>
                <a:srgbClr val="0070C0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E4017B6-CF14-435A-8554-84C3A7DC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86" y="3429000"/>
            <a:ext cx="2072820" cy="20423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278AD1-2ABB-4B21-840A-037995AA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39" y="3429000"/>
            <a:ext cx="1896020" cy="20362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8C8669-0856-4FA6-9546-1BB11AC5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893" y="3429000"/>
            <a:ext cx="2597121" cy="20423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4CE138-D68A-409A-A058-78D6FFFCA69A}"/>
              </a:ext>
            </a:extLst>
          </p:cNvPr>
          <p:cNvSpPr txBox="1"/>
          <p:nvPr/>
        </p:nvSpPr>
        <p:spPr>
          <a:xfrm>
            <a:off x="1134425" y="2404495"/>
            <a:ext cx="20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ALFOMBRAS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654F83-FCE3-406B-A5FB-B5E1471BF850}"/>
              </a:ext>
            </a:extLst>
          </p:cNvPr>
          <p:cNvSpPr txBox="1"/>
          <p:nvPr/>
        </p:nvSpPr>
        <p:spPr>
          <a:xfrm>
            <a:off x="8791482" y="2404495"/>
            <a:ext cx="20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LANA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66B0D2-311F-49AF-9B7A-4DB5F120A57F}"/>
              </a:ext>
            </a:extLst>
          </p:cNvPr>
          <p:cNvSpPr txBox="1"/>
          <p:nvPr/>
        </p:nvSpPr>
        <p:spPr>
          <a:xfrm>
            <a:off x="4777918" y="2404495"/>
            <a:ext cx="20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CUERO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BDEC16-FB2E-4DA0-9753-E0A3F9C665F7}"/>
              </a:ext>
            </a:extLst>
          </p:cNvPr>
          <p:cNvSpPr/>
          <p:nvPr/>
        </p:nvSpPr>
        <p:spPr>
          <a:xfrm>
            <a:off x="1396577" y="2404495"/>
            <a:ext cx="150601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32992A-CA8A-450D-99C5-C62A7F6D8553}"/>
              </a:ext>
            </a:extLst>
          </p:cNvPr>
          <p:cNvSpPr/>
          <p:nvPr/>
        </p:nvSpPr>
        <p:spPr>
          <a:xfrm>
            <a:off x="9040445" y="2404495"/>
            <a:ext cx="150601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A60353B-B789-4295-A5E8-A71E8148F587}"/>
              </a:ext>
            </a:extLst>
          </p:cNvPr>
          <p:cNvSpPr/>
          <p:nvPr/>
        </p:nvSpPr>
        <p:spPr>
          <a:xfrm>
            <a:off x="5080842" y="2404495"/>
            <a:ext cx="150601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411DD7-E5EF-4009-8FF9-FD3EB44C8725}"/>
              </a:ext>
            </a:extLst>
          </p:cNvPr>
          <p:cNvSpPr/>
          <p:nvPr/>
        </p:nvSpPr>
        <p:spPr>
          <a:xfrm>
            <a:off x="992698" y="3293046"/>
            <a:ext cx="2285608" cy="2285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1EA8FDE-E490-4FD5-971E-9135A0226CB5}"/>
              </a:ext>
            </a:extLst>
          </p:cNvPr>
          <p:cNvSpPr/>
          <p:nvPr/>
        </p:nvSpPr>
        <p:spPr>
          <a:xfrm>
            <a:off x="4729412" y="3302968"/>
            <a:ext cx="2199893" cy="227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55DE5F5-08C3-4D9D-84AD-62C02B610229}"/>
              </a:ext>
            </a:extLst>
          </p:cNvPr>
          <p:cNvSpPr/>
          <p:nvPr/>
        </p:nvSpPr>
        <p:spPr>
          <a:xfrm>
            <a:off x="8380411" y="3302967"/>
            <a:ext cx="2818891" cy="2275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80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7EDD53D-1887-4677-9BB4-905E5ABA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El excremento de llama se sigue utilizando como fertilizante y para hacer fuego para cocinar.</a:t>
            </a:r>
            <a:endParaRPr lang="es-PE" sz="37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80F4DCB-32DD-426C-A7BA-D38C0B0B74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4368" y="3518711"/>
            <a:ext cx="4183261" cy="234262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6D64560-1ECD-43B1-9BB4-F24ABB011E3E}"/>
              </a:ext>
            </a:extLst>
          </p:cNvPr>
          <p:cNvSpPr/>
          <p:nvPr/>
        </p:nvSpPr>
        <p:spPr>
          <a:xfrm>
            <a:off x="3803714" y="3331007"/>
            <a:ext cx="4563611" cy="2718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B0A5EE-6EC7-4550-BAFF-11CD4E0A1E00}"/>
              </a:ext>
            </a:extLst>
          </p:cNvPr>
          <p:cNvSpPr txBox="1"/>
          <p:nvPr/>
        </p:nvSpPr>
        <p:spPr>
          <a:xfrm>
            <a:off x="3946339" y="2621603"/>
            <a:ext cx="427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EXCREMENTO DE LA LLAMA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E5410-C8FF-4A02-B5D9-6E0BB3CCEA19}"/>
              </a:ext>
            </a:extLst>
          </p:cNvPr>
          <p:cNvSpPr/>
          <p:nvPr/>
        </p:nvSpPr>
        <p:spPr>
          <a:xfrm>
            <a:off x="4086141" y="2621604"/>
            <a:ext cx="4019714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44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25A5667-B4B2-447E-A6FE-7D9F49F23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80084"/>
              </p:ext>
            </p:extLst>
          </p:nvPr>
        </p:nvGraphicFramePr>
        <p:xfrm>
          <a:off x="2032000" y="7196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143826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5492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Dominio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Eucarya</a:t>
                      </a:r>
                      <a:r>
                        <a:rPr lang="es-ES" dirty="0"/>
                        <a:t>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33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Reyno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Animalia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6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Filo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Chordata</a:t>
                      </a:r>
                      <a:r>
                        <a:rPr lang="es-ES" dirty="0"/>
                        <a:t>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43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Orden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Llama glama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7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Clase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Mammalia</a:t>
                      </a:r>
                      <a:r>
                        <a:rPr lang="es-ES" dirty="0"/>
                        <a:t>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Familia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Camalidae</a:t>
                      </a:r>
                      <a:r>
                        <a:rPr lang="es-ES" dirty="0"/>
                        <a:t>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4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Genero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Lama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98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Especie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Lama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1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661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165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Tema de Office</vt:lpstr>
      <vt:lpstr>LA  LLAMA </vt:lpstr>
      <vt:lpstr>LA LLAMA</vt:lpstr>
      <vt:lpstr>Presentación de PowerPoint</vt:lpstr>
      <vt:lpstr> Fue el único animal de carga que existía antes de la llegada de los españoles a América. </vt:lpstr>
      <vt:lpstr>Se puede elaborar cuero con su piel y su lana es utilizada para fabricar cuerdas, alfombras y otros tejidos.</vt:lpstr>
      <vt:lpstr>El excremento de llama se sigue utilizando como fertilizante y para hacer fuego para cocinar.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LLAMA</dc:title>
  <dc:creator>José Luis Barreno Sánchez</dc:creator>
  <cp:lastModifiedBy>José Luis Barreno Sánchez</cp:lastModifiedBy>
  <cp:revision>7</cp:revision>
  <cp:lastPrinted>2023-05-24T22:39:12Z</cp:lastPrinted>
  <dcterms:created xsi:type="dcterms:W3CDTF">2023-05-22T20:19:11Z</dcterms:created>
  <dcterms:modified xsi:type="dcterms:W3CDTF">2023-05-24T22:41:42Z</dcterms:modified>
</cp:coreProperties>
</file>