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BB5B4A-7A83-4756-BD99-27A4402BB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F407B1-ED3F-4DAB-A4FA-03F22828D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B2931B-F179-4C99-A9C6-AAAA2714B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07D4-23D2-42B8-8D8C-4D65B768C263}" type="datetimeFigureOut">
              <a:rPr lang="es-PE" smtClean="0"/>
              <a:t>12/05/2021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4F7381-8188-4067-A000-A5F052B70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F4F1E0-8864-4DA2-A066-955ED53C6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5A8D-9751-438F-B5A4-FC69BDB287F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474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34AB1F-51CA-426D-8BAC-AA33DDE0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59A4C6-81FB-40AA-8164-CEB6E7B3A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4F5987-123B-4ADA-B6F8-C96EC890D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07D4-23D2-42B8-8D8C-4D65B768C263}" type="datetimeFigureOut">
              <a:rPr lang="es-PE" smtClean="0"/>
              <a:t>12/05/2021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D9A62C-8371-491D-AE3A-C0216DDBC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5810A0-834E-469D-8208-EE61C37F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5A8D-9751-438F-B5A4-FC69BDB287F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5904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A09398-FBC4-499E-AECE-C2B073CFC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ECCC98-67DA-4A21-BFF9-97DEA07CA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FEB074-3A93-4C68-AA1F-2AF3D9F80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07D4-23D2-42B8-8D8C-4D65B768C263}" type="datetimeFigureOut">
              <a:rPr lang="es-PE" smtClean="0"/>
              <a:t>12/05/2021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59FFA0-6DAC-4E48-AB27-37C4EAC88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C281C8-808C-40A0-899C-8AA1E9655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5A8D-9751-438F-B5A4-FC69BDB287F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676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934FEB-3457-499A-96CE-007FF9C8B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E7BB49-0116-4B0A-9FEC-8A20EBE80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38ECBA-A5BA-4C45-9BC3-8445CC332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07D4-23D2-42B8-8D8C-4D65B768C263}" type="datetimeFigureOut">
              <a:rPr lang="es-PE" smtClean="0"/>
              <a:t>12/05/2021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8E8AB8-8D1F-4863-8D7B-2CA1C80EC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70648B-057D-485A-9358-37DFA0B7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5A8D-9751-438F-B5A4-FC69BDB287F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13615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3E8B40-58D4-4D73-A30A-CD4EFB449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BD2229-7079-474C-BBD2-1E5930FFB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3A1848-F619-4913-A82D-0F043F0E1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07D4-23D2-42B8-8D8C-4D65B768C263}" type="datetimeFigureOut">
              <a:rPr lang="es-PE" smtClean="0"/>
              <a:t>12/05/2021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5BD143-20FC-475F-922D-CFEDC96D8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C8C71A-9E9F-4E52-AD24-9CDE9864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5A8D-9751-438F-B5A4-FC69BDB287F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437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0EE2DB-F3B4-4C59-9DEA-4BF5FAA6D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753DA8-04A4-47E6-AF94-92F4FDC2DE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16120B-A9A3-41BC-A52E-1404DDE92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BA76F9-BBA2-4096-9883-58FAB6860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07D4-23D2-42B8-8D8C-4D65B768C263}" type="datetimeFigureOut">
              <a:rPr lang="es-PE" smtClean="0"/>
              <a:t>12/05/2021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082868-E47A-4E15-9252-ABEF83F62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149BBA-2451-45F5-8CBD-3010BD81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5A8D-9751-438F-B5A4-FC69BDB287F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8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E107DE-6B67-49D8-95C3-ECF4F5358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2C42B1-9AEC-4079-B7BE-658DEDF92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F9784D-55D2-4B2F-877D-B0729C861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E8A9100-ECA1-4D3B-BEB1-05E7AA89B6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B0D4805-07EC-4A5D-BB8C-E60BDFC3AC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15F3791-3F68-491B-AAD5-0164C3696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07D4-23D2-42B8-8D8C-4D65B768C263}" type="datetimeFigureOut">
              <a:rPr lang="es-PE" smtClean="0"/>
              <a:t>12/05/2021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6D9A267-7306-41DC-AC43-10921E267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A370783-46B3-4318-8D48-5B4126D66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5A8D-9751-438F-B5A4-FC69BDB287F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9002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631538-FA70-4C72-976F-15B36ACA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CBED2D-EB39-4C41-807D-327FD2DA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07D4-23D2-42B8-8D8C-4D65B768C263}" type="datetimeFigureOut">
              <a:rPr lang="es-PE" smtClean="0"/>
              <a:t>12/05/2021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EE819C9-C939-442E-B5FB-A3E0735E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70BFA8-53FD-4441-84AD-51E747DDA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5A8D-9751-438F-B5A4-FC69BDB287F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3601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836E4D-C619-44ED-8EE0-74E260516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07D4-23D2-42B8-8D8C-4D65B768C263}" type="datetimeFigureOut">
              <a:rPr lang="es-PE" smtClean="0"/>
              <a:t>12/05/2021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2428D4F-AA30-4E60-B127-FE13E5D2F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3CAE54D-DA6C-4C39-9238-EDB5E2CF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5A8D-9751-438F-B5A4-FC69BDB287F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6239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884C18-D5BA-48F8-A6FA-61BCF9B00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F6943C-40A1-4E79-8981-9E62F6E5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9C758A-1129-4097-A1FE-F621A9B01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F35C85-5EBD-4A01-B45E-4D568B7BB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07D4-23D2-42B8-8D8C-4D65B768C263}" type="datetimeFigureOut">
              <a:rPr lang="es-PE" smtClean="0"/>
              <a:t>12/05/2021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611418-65A1-4150-B5D0-0545C0715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D5B77C-DE19-4FBF-9D46-46AE75088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5A8D-9751-438F-B5A4-FC69BDB287F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52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66960E-ECE4-4485-ADB3-470704669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47FC57B-C438-491F-BD48-31E4D3127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D6186E-BE2F-40F1-B4D7-432ADECEF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D70343-699D-4204-8604-3080883E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07D4-23D2-42B8-8D8C-4D65B768C263}" type="datetimeFigureOut">
              <a:rPr lang="es-PE" smtClean="0"/>
              <a:t>12/05/2021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6EDC42-E0DD-467B-9096-3A751DBE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80B2F6-761E-4348-9E38-ECDCA0792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5A8D-9751-438F-B5A4-FC69BDB287F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0474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815609-68AE-408A-8064-D5300651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21B7D8-32B7-4411-8D78-F8E3B1564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A94CF1-E7F9-44E2-8A15-3ED287130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807D4-23D2-42B8-8D8C-4D65B768C263}" type="datetimeFigureOut">
              <a:rPr lang="es-PE" smtClean="0"/>
              <a:t>12/05/2021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69E2A0-1F9B-4752-8411-C83341DE7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4575AC-BFD8-4F26-ADD6-DC6076D1C3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D5A8D-9751-438F-B5A4-FC69BDB287F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3815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98C9B69-3A7A-40AC-9777-4DAA846B9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2705" y="156706"/>
            <a:ext cx="6906589" cy="654458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8A863F8-DB5B-4B7D-9883-83679FA5A9C2}"/>
              </a:ext>
            </a:extLst>
          </p:cNvPr>
          <p:cNvSpPr txBox="1"/>
          <p:nvPr/>
        </p:nvSpPr>
        <p:spPr>
          <a:xfrm>
            <a:off x="4336868" y="1724296"/>
            <a:ext cx="23338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Prettier than </a:t>
            </a:r>
          </a:p>
          <a:p>
            <a:endParaRPr lang="en-US" sz="1200" dirty="0"/>
          </a:p>
          <a:p>
            <a:r>
              <a:rPr lang="en-US" sz="1200" dirty="0"/>
              <a:t>Fatter than</a:t>
            </a:r>
          </a:p>
          <a:p>
            <a:endParaRPr lang="en-US" sz="1200" dirty="0"/>
          </a:p>
          <a:p>
            <a:r>
              <a:rPr lang="en-US" sz="1200" dirty="0"/>
              <a:t>Easier than</a:t>
            </a:r>
          </a:p>
          <a:p>
            <a:endParaRPr lang="en-US" sz="1200" dirty="0"/>
          </a:p>
          <a:p>
            <a:r>
              <a:rPr lang="en-US" sz="1200" dirty="0"/>
              <a:t>Colder than</a:t>
            </a:r>
          </a:p>
          <a:p>
            <a:endParaRPr lang="en-US" sz="1200" dirty="0"/>
          </a:p>
          <a:p>
            <a:r>
              <a:rPr lang="en-US" sz="1200" dirty="0"/>
              <a:t>Hotter than </a:t>
            </a:r>
          </a:p>
          <a:p>
            <a:endParaRPr lang="en-US" sz="1200" dirty="0"/>
          </a:p>
          <a:p>
            <a:r>
              <a:rPr lang="en-US" sz="1200" dirty="0"/>
              <a:t>Dirtier  than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     higher than</a:t>
            </a:r>
          </a:p>
          <a:p>
            <a:endParaRPr lang="en-US" sz="1200" dirty="0"/>
          </a:p>
          <a:p>
            <a:r>
              <a:rPr lang="en-US" sz="1200" dirty="0"/>
              <a:t>Longer than</a:t>
            </a:r>
          </a:p>
          <a:p>
            <a:endParaRPr lang="en-US" sz="1200" dirty="0"/>
          </a:p>
          <a:p>
            <a:r>
              <a:rPr lang="en-US" sz="1200" dirty="0"/>
              <a:t>Older than </a:t>
            </a:r>
          </a:p>
          <a:p>
            <a:endParaRPr lang="en-US" sz="1200" dirty="0"/>
          </a:p>
          <a:p>
            <a:r>
              <a:rPr lang="en-US" sz="1200" dirty="0"/>
              <a:t>Heavier  than      </a:t>
            </a:r>
          </a:p>
          <a:p>
            <a:endParaRPr lang="en-US" sz="1200" dirty="0"/>
          </a:p>
          <a:p>
            <a:r>
              <a:rPr lang="en-US" sz="1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09353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46CFC88F-94A0-48D8-9E40-2962FD067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7238" y="0"/>
            <a:ext cx="5997523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3654218-FB98-48A7-9531-DC071B1D9E7F}"/>
              </a:ext>
            </a:extLst>
          </p:cNvPr>
          <p:cNvSpPr txBox="1"/>
          <p:nvPr/>
        </p:nvSpPr>
        <p:spPr>
          <a:xfrm>
            <a:off x="2880864" y="1584960"/>
            <a:ext cx="6149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                                       </a:t>
            </a:r>
            <a:endParaRPr lang="es-PE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6E406F-0EB7-422E-92EA-601954151F43}"/>
              </a:ext>
            </a:extLst>
          </p:cNvPr>
          <p:cNvSpPr txBox="1"/>
          <p:nvPr/>
        </p:nvSpPr>
        <p:spPr>
          <a:xfrm>
            <a:off x="2880864" y="2021201"/>
            <a:ext cx="654181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                                                                               Fashions      </a:t>
            </a:r>
          </a:p>
          <a:p>
            <a:r>
              <a:rPr lang="es-ES" sz="1200" dirty="0"/>
              <a:t>   </a:t>
            </a:r>
          </a:p>
          <a:p>
            <a:r>
              <a:rPr lang="es-ES" sz="1200" dirty="0"/>
              <a:t>                                                                          </a:t>
            </a:r>
            <a:r>
              <a:rPr lang="en-US" sz="1200" dirty="0"/>
              <a:t>spend  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                                       dressed</a:t>
            </a:r>
          </a:p>
          <a:p>
            <a:endParaRPr lang="en-US" sz="1200" dirty="0"/>
          </a:p>
          <a:p>
            <a:r>
              <a:rPr lang="en-US" sz="1200" dirty="0"/>
              <a:t>                                                          jewelry</a:t>
            </a:r>
          </a:p>
          <a:p>
            <a:r>
              <a:rPr lang="en-US" sz="1200" dirty="0"/>
              <a:t>                                     </a:t>
            </a:r>
          </a:p>
          <a:p>
            <a:r>
              <a:rPr lang="en-US" sz="1200" dirty="0"/>
              <a:t>                                              purse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                                          salesperson </a:t>
            </a:r>
          </a:p>
          <a:p>
            <a:endParaRPr lang="en-US" sz="1200" dirty="0"/>
          </a:p>
          <a:p>
            <a:r>
              <a:rPr lang="en-US" sz="1200" dirty="0"/>
              <a:t>                                              receipt</a:t>
            </a:r>
          </a:p>
          <a:p>
            <a:endParaRPr lang="en-US" sz="1200" dirty="0"/>
          </a:p>
          <a:p>
            <a:r>
              <a:rPr lang="en-US" sz="1200" dirty="0"/>
              <a:t>                                    </a:t>
            </a:r>
          </a:p>
          <a:p>
            <a:r>
              <a:rPr lang="en-US" sz="1200" dirty="0"/>
              <a:t>                                          try on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                                                                 for sale</a:t>
            </a:r>
          </a:p>
          <a:p>
            <a:endParaRPr lang="en-US" sz="1200" dirty="0"/>
          </a:p>
          <a:p>
            <a:r>
              <a:rPr lang="en-US" sz="1200" dirty="0"/>
              <a:t>                                                            sell</a:t>
            </a:r>
            <a:endParaRPr lang="es-ES" sz="1200" dirty="0"/>
          </a:p>
          <a:p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 </a:t>
            </a:r>
          </a:p>
          <a:p>
            <a:r>
              <a:rPr lang="es-ES" sz="1200" dirty="0"/>
              <a:t>                              </a:t>
            </a:r>
            <a:endParaRPr lang="es-PE" sz="1200" dirty="0"/>
          </a:p>
        </p:txBody>
      </p:sp>
    </p:spTree>
    <p:extLst>
      <p:ext uri="{BB962C8B-B14F-4D97-AF65-F5344CB8AC3E}">
        <p14:creationId xmlns:p14="http://schemas.microsoft.com/office/powerpoint/2010/main" val="1219453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50</Words>
  <Application>Microsoft Office PowerPoint</Application>
  <PresentationFormat>Panorámica</PresentationFormat>
  <Paragraphs>55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vargas cobos</dc:creator>
  <cp:lastModifiedBy>mario vargas cobos</cp:lastModifiedBy>
  <cp:revision>3</cp:revision>
  <dcterms:created xsi:type="dcterms:W3CDTF">2021-05-13T00:30:32Z</dcterms:created>
  <dcterms:modified xsi:type="dcterms:W3CDTF">2021-05-13T00:51:05Z</dcterms:modified>
</cp:coreProperties>
</file>