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B5B4A-7A83-4756-BD99-27A4402BB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F407B1-ED3F-4DAB-A4FA-03F22828D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B2931B-F179-4C99-A9C6-AAAA2714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F7381-8188-4067-A000-A5F052B7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F4F1E0-8864-4DA2-A066-955ED53C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474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34AB1F-51CA-426D-8BAC-AA33DDE0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59A4C6-81FB-40AA-8164-CEB6E7B3A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4F5987-123B-4ADA-B6F8-C96EC890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D9A62C-8371-491D-AE3A-C0216DDB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5810A0-834E-469D-8208-EE61C37F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904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A09398-FBC4-499E-AECE-C2B073CFC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ECCC98-67DA-4A21-BFF9-97DEA07CA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EB074-3A93-4C68-AA1F-2AF3D9F8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9FFA0-6DAC-4E48-AB27-37C4EAC8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C281C8-808C-40A0-899C-8AA1E965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76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34FEB-3457-499A-96CE-007FF9C8B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E7BB49-0116-4B0A-9FEC-8A20EBE80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8ECBA-A5BA-4C45-9BC3-8445CC33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8E8AB8-8D1F-4863-8D7B-2CA1C80E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0648B-057D-485A-9358-37DFA0B7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361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E8B40-58D4-4D73-A30A-CD4EFB449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BD2229-7079-474C-BBD2-1E5930FF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3A1848-F619-4913-A82D-0F043F0E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5BD143-20FC-475F-922D-CFEDC96D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C8C71A-9E9F-4E52-AD24-9CDE9864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437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EE2DB-F3B4-4C59-9DEA-4BF5FAA6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753DA8-04A4-47E6-AF94-92F4FDC2D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16120B-A9A3-41BC-A52E-1404DDE92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BA76F9-BBA2-4096-9883-58FAB6860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082868-E47A-4E15-9252-ABEF83F62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149BBA-2451-45F5-8CBD-3010BD81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8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107DE-6B67-49D8-95C3-ECF4F535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C42B1-9AEC-4079-B7BE-658DEDF92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F9784D-55D2-4B2F-877D-B0729C861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8A9100-ECA1-4D3B-BEB1-05E7AA89B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B0D4805-07EC-4A5D-BB8C-E60BDFC3A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5F3791-3F68-491B-AAD5-0164C369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D9A267-7306-41DC-AC43-10921E26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370783-46B3-4318-8D48-5B4126D6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900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31538-FA70-4C72-976F-15B36ACA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CBED2D-EB39-4C41-807D-327FD2DA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E819C9-C939-442E-B5FB-A3E0735E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0BFA8-53FD-4441-84AD-51E747DD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601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836E4D-C619-44ED-8EE0-74E26051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428D4F-AA30-4E60-B127-FE13E5D2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CAE54D-DA6C-4C39-9238-EDB5E2CF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239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84C18-D5BA-48F8-A6FA-61BCF9B0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F6943C-40A1-4E79-8981-9E62F6E5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9C758A-1129-4097-A1FE-F621A9B0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F35C85-5EBD-4A01-B45E-4D568B7B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611418-65A1-4150-B5D0-0545C071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D5B77C-DE19-4FBF-9D46-46AE7508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52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6960E-ECE4-4485-ADB3-47070466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7FC57B-C438-491F-BD48-31E4D3127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D6186E-BE2F-40F1-B4D7-432ADECEF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D70343-699D-4204-8604-3080883E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6EDC42-E0DD-467B-9096-3A751DBE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80B2F6-761E-4348-9E38-ECDCA079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474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815609-68AE-408A-8064-D5300651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21B7D8-32B7-4411-8D78-F8E3B1564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A94CF1-E7F9-44E2-8A15-3ED287130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07D4-23D2-42B8-8D8C-4D65B768C263}" type="datetimeFigureOut">
              <a:rPr lang="es-PE" smtClean="0"/>
              <a:t>12/05/2021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69E2A0-1F9B-4752-8411-C83341DE7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4575AC-BFD8-4F26-ADD6-DC6076D1C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5A8D-9751-438F-B5A4-FC69BDB287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381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98C9B69-3A7A-40AC-9777-4DAA846B9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705" y="156706"/>
            <a:ext cx="6906589" cy="654458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A863F8-DB5B-4B7D-9883-83679FA5A9C2}"/>
              </a:ext>
            </a:extLst>
          </p:cNvPr>
          <p:cNvSpPr txBox="1"/>
          <p:nvPr/>
        </p:nvSpPr>
        <p:spPr>
          <a:xfrm>
            <a:off x="4336868" y="1724296"/>
            <a:ext cx="23338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Prettier than </a:t>
            </a:r>
          </a:p>
          <a:p>
            <a:endParaRPr lang="en-US" sz="1200" dirty="0"/>
          </a:p>
          <a:p>
            <a:r>
              <a:rPr lang="en-US" sz="1200" dirty="0"/>
              <a:t>Fatter than</a:t>
            </a:r>
          </a:p>
          <a:p>
            <a:endParaRPr lang="en-US" sz="1200" dirty="0"/>
          </a:p>
          <a:p>
            <a:r>
              <a:rPr lang="en-US" sz="1200" dirty="0"/>
              <a:t>Easier than</a:t>
            </a:r>
          </a:p>
          <a:p>
            <a:endParaRPr lang="en-US" sz="1200" dirty="0"/>
          </a:p>
          <a:p>
            <a:r>
              <a:rPr lang="en-US" sz="1200" dirty="0"/>
              <a:t>Colder than</a:t>
            </a:r>
          </a:p>
          <a:p>
            <a:endParaRPr lang="en-US" sz="1200" dirty="0"/>
          </a:p>
          <a:p>
            <a:r>
              <a:rPr lang="en-US" sz="1200" dirty="0"/>
              <a:t>Hotter than </a:t>
            </a:r>
          </a:p>
          <a:p>
            <a:endParaRPr lang="en-US" sz="1200" dirty="0"/>
          </a:p>
          <a:p>
            <a:r>
              <a:rPr lang="en-US" sz="1200" dirty="0"/>
              <a:t>Dirtier  than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   higher than</a:t>
            </a:r>
          </a:p>
          <a:p>
            <a:endParaRPr lang="en-US" sz="1200" dirty="0"/>
          </a:p>
          <a:p>
            <a:r>
              <a:rPr lang="en-US" sz="1200" dirty="0"/>
              <a:t>Longer than</a:t>
            </a:r>
          </a:p>
          <a:p>
            <a:endParaRPr lang="en-US" sz="1200" dirty="0"/>
          </a:p>
          <a:p>
            <a:r>
              <a:rPr lang="en-US" sz="1200" dirty="0"/>
              <a:t>Older than </a:t>
            </a:r>
          </a:p>
          <a:p>
            <a:endParaRPr lang="en-US" sz="1200" dirty="0"/>
          </a:p>
          <a:p>
            <a:r>
              <a:rPr lang="en-US" sz="1200" dirty="0"/>
              <a:t>Heavier  than      </a:t>
            </a:r>
          </a:p>
          <a:p>
            <a:endParaRPr lang="en-US" sz="1200" dirty="0"/>
          </a:p>
          <a:p>
            <a:r>
              <a:rPr lang="en-US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0935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6CFC88F-94A0-48D8-9E40-2962FD067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238" y="0"/>
            <a:ext cx="5997523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3654218-FB98-48A7-9531-DC071B1D9E7F}"/>
              </a:ext>
            </a:extLst>
          </p:cNvPr>
          <p:cNvSpPr txBox="1"/>
          <p:nvPr/>
        </p:nvSpPr>
        <p:spPr>
          <a:xfrm>
            <a:off x="2880864" y="1584960"/>
            <a:ext cx="614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                                   </a:t>
            </a: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D6E406F-0EB7-422E-92EA-601954151F43}"/>
              </a:ext>
            </a:extLst>
          </p:cNvPr>
          <p:cNvSpPr txBox="1"/>
          <p:nvPr/>
        </p:nvSpPr>
        <p:spPr>
          <a:xfrm>
            <a:off x="2880864" y="2021201"/>
            <a:ext cx="65418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                                                                               Fashions      </a:t>
            </a:r>
          </a:p>
          <a:p>
            <a:r>
              <a:rPr lang="es-ES" sz="1200" dirty="0"/>
              <a:t>   </a:t>
            </a:r>
          </a:p>
          <a:p>
            <a:r>
              <a:rPr lang="es-ES" sz="1200" dirty="0"/>
              <a:t>                                                                          </a:t>
            </a:r>
            <a:r>
              <a:rPr lang="en-US" sz="1200" dirty="0"/>
              <a:t>spend  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                                     dressed</a:t>
            </a:r>
          </a:p>
          <a:p>
            <a:endParaRPr lang="en-US" sz="1200" dirty="0"/>
          </a:p>
          <a:p>
            <a:r>
              <a:rPr lang="en-US" sz="1200" dirty="0"/>
              <a:t>                                                          jewelry</a:t>
            </a:r>
          </a:p>
          <a:p>
            <a:r>
              <a:rPr lang="en-US" sz="1200" dirty="0"/>
              <a:t>                                     </a:t>
            </a:r>
          </a:p>
          <a:p>
            <a:r>
              <a:rPr lang="en-US" sz="1200" dirty="0"/>
              <a:t>                                              purse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                                        salesperson </a:t>
            </a:r>
          </a:p>
          <a:p>
            <a:endParaRPr lang="en-US" sz="1200" dirty="0"/>
          </a:p>
          <a:p>
            <a:r>
              <a:rPr lang="en-US" sz="1200" dirty="0"/>
              <a:t>                                              receipt</a:t>
            </a:r>
          </a:p>
          <a:p>
            <a:endParaRPr lang="en-US" sz="1200" dirty="0"/>
          </a:p>
          <a:p>
            <a:r>
              <a:rPr lang="en-US" sz="1200" dirty="0"/>
              <a:t>                                    </a:t>
            </a:r>
          </a:p>
          <a:p>
            <a:r>
              <a:rPr lang="en-US" sz="1200" dirty="0"/>
              <a:t>                                          try on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                                                               for sale</a:t>
            </a:r>
          </a:p>
          <a:p>
            <a:endParaRPr lang="en-US" sz="1200" dirty="0"/>
          </a:p>
          <a:p>
            <a:r>
              <a:rPr lang="en-US" sz="1200" dirty="0"/>
              <a:t>                                                            sell</a:t>
            </a:r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 </a:t>
            </a:r>
          </a:p>
          <a:p>
            <a:r>
              <a:rPr lang="es-ES" sz="1200" dirty="0"/>
              <a:t>                              </a:t>
            </a:r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1219453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</Words>
  <Application>Microsoft Office PowerPoint</Application>
  <PresentationFormat>Panorámica</PresentationFormat>
  <Paragraphs>55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vargas cobos</dc:creator>
  <cp:lastModifiedBy>mario vargas cobos</cp:lastModifiedBy>
  <cp:revision>3</cp:revision>
  <dcterms:created xsi:type="dcterms:W3CDTF">2021-05-13T00:30:32Z</dcterms:created>
  <dcterms:modified xsi:type="dcterms:W3CDTF">2021-05-13T00:51:05Z</dcterms:modified>
</cp:coreProperties>
</file>