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32980-B0EB-43C4-9F3A-DD89FAB75564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3AE80-9974-488B-95AF-D2AC9E87A9B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91398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43A7CD3-94E1-42A9-BAB7-2AFCD9FCBD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78" y="722903"/>
            <a:ext cx="10495904" cy="246077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7609B-8FD3-4FF7-8EBC-6619CA868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078" y="3428997"/>
            <a:ext cx="10495904" cy="230663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A76F-3401-4F50-AE85-8F2AA247B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02E50-D34E-4DD4-8B3B-55D08F25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53B71-D2FA-4DDC-9C9C-E26F7B59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89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BD70F-ACE4-4595-845E-2296BDF8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78CD9-E0B5-4B48-8366-91E6D22C9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AF4B4-44D3-4E29-B235-A1B868207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BA37-9639-480E-84AB-EA277225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FC658-154E-48DE-AD31-813E5170C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5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5405209-5179-4359-91ED-1B1A46619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E32344F-3BE0-4CE8-B1BD-9ABD425E1C0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99DE306-F4FB-4730-A066-ADF38D7395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CB32885-303F-477F-A081-27425944F230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60C0C0B-4CD0-467D-A382-2B2415102C48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788DF0F-327F-43A5-AB71-3D32053D83CA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8A0902-2662-4911-A532-AA6310861479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ABDA4F7-23F4-46D1-8B7E-A21DD84083E1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7FC9FC2-8808-438E-8FFB-5FE416BFB5C8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04694E5-71F9-4210-9BE8-FC12CC177BD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B37E805-A7E5-4906-B0C5-1373F3DA962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A4CD964-FBD6-41AB-8A02-9509A2BAC11F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CD7FF8-E827-4E0A-BCE2-CCB34EDAC0F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C4AD6BB-F1EE-4FB8-96E8-6890447800EC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35057-E0A3-4DAE-B9C8-6E818D7A7205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308DDF69-1C14-453C-BC3A-37D3FE69DFC7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C26D82-15BA-4B2E-A42D-2ECA8012D307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7F73B67-E5E9-4000-91DA-034B2127EFD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FAC1B5-F0DD-4FC0-B4C9-77CB29DF44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ACB3DB-54B2-4CEE-A791-C6FC6C758D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8324004-1030-47D9-B817-425FF6ECC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A001C4-81AB-4FA6-ADAA-C861805635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1DAD34-7844-4F16-9874-F51F2A23B9E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7DCBC6D-1BDA-4CB1-A3EC-59F240C8FA1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B3C1A0-58E7-47E4-831B-CF3EE21D1E9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A09FAA-E123-4FE4-B67A-9EBDE1A313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317B7C6-C816-4A58-B184-135E4FD19F5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4D22ABB-4CE8-47DC-80BF-39B3E4CF704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A17DE37-A292-4031-AF42-CDB00A13EE7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73EF673-CB75-435F-9BF3-7594EC3ADF8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35F4581-15F6-47EE-87D0-1132A093DBA5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5CF984-F5BD-45C4-9A12-B02DB4F044E1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ACE66A86-8455-497B-9CA4-F460A19E5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8900000">
            <a:off x="7770390" y="-287370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68C62B-71EF-4824-9EE8-6CAE179842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07774" y="715616"/>
            <a:ext cx="3295876" cy="502659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3E4C8-4AA9-49D7-BF71-1AB5F2CFE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3588" y="715616"/>
            <a:ext cx="6770448" cy="5026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898B3-014E-440B-BA4E-106339212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C22643-CE63-4C3E-B437-5A1A5EF91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1CE5E-160A-4B37-94E2-3D9DC75BF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3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D8D6B-70A2-430A-9F5D-DA093D8C1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A2845-6CA6-4745-A951-25B8D5319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49424-7A20-4BA1-9F60-671A5DBB3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BD2B2-E17F-402E-8EA3-5C7C1118A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23070-8658-4AC0-B2A3-4BE605A84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5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69DB7AC-F7D7-430A-A2A7-CD3EBBF1D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66AAF10E-F092-4160-BF4A-FF568555B790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6341C04-9B94-4385-A661-7B8C1700049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4C1D709-6A0F-409C-B2D0-C248E562265E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999BE53-BA11-4B67-BFBB-6281DB50C75D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B662D93-31C1-4DFB-A938-E631F89AA9F0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7ECC8DA-0BEC-4508-89D4-12FA35B481F5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7DC8E6C-1B78-4B89-82DD-BBA778CD1482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E5F54A-0315-4B15-B865-1F0460526260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D7F352-DE39-4835-8D3F-69CDEC490F1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D6F20A-F777-4F41-B23B-735A64FA5DA3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BBADBA-0F74-418B-BC50-AD44596C3EF8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918BE26-88E5-457C-8095-745F34D1536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FB269E0-E058-4340-B93D-7D40FFF521F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DDD9AEE-5501-4385-B339-4616F567B53D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4D29C61-8926-4C98-882B-AB90108C8386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AC585F9-B633-4F7E-AADE-75079DC17158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5DC6366-5525-4FBC-9886-D4409F6B299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CC03CF9-098C-4140-806A-023D3DC3F2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9C41BC4-89DF-4EC4-A141-9EF16D8EEB5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32AD067-E64C-499E-9C0A-A725258744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653DD54-FA2B-4B91-A94E-3C46AE21B38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86AC204-156B-442E-B028-01036BD1F26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03512DE-F013-431A-9F6E-ADDA88FB2DD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E95FEE1-61A9-4065-B9F8-5589180AC62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028AA59-C1FA-46C0-BFDD-1C1D3404C81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A5C99EE-B791-470A-8639-0357A751EB4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54F4204-F48B-4AF5-B11E-0CE7D972AC3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76643FE-3966-4B82-9623-C61A56EDD20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DD769C5-B1B1-45BD-A40A-67E6568C843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511707-50C7-48B2-81F7-5C82BF57795C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38D44F3-CCFE-48A0-8414-FFF5E43D9184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126FE0-8204-40BB-AD46-4A0C7A475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18115"/>
            <a:ext cx="10312571" cy="278150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25E350-4200-419C-A167-527DD6B77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3753350"/>
            <a:ext cx="10312571" cy="1991572"/>
          </a:xfrm>
        </p:spPr>
        <p:txBody>
          <a:bodyPr/>
          <a:lstStyle>
            <a:lvl1pPr marL="0" indent="0">
              <a:buNone/>
              <a:defRPr lang="en-US" sz="240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6741F519-22CF-4C01-B140-5480DBAB30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D1550-9064-4767-B70A-3501AF9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1E1C33-2E8E-4041-9683-12048CB8A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6992-B921-4F3F-9C4A-0D67E618D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9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CFDF5-4B31-4F1B-83BA-82A951037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312571" cy="135484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EC9A6-F718-4497-8A75-637EE17458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1078" y="2345843"/>
            <a:ext cx="500958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503E57-9695-4508-9778-B3DB1FB5F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35075" y="2345843"/>
            <a:ext cx="5068574" cy="32743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CEE6-B9DC-4CCC-8F4C-0B4DADFB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C85191-5804-47C9-95EB-D49D71573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B0A03-44F6-4299-B45D-E07A02390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9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920E6-CC97-4BD8-92FE-8F36024D0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0"/>
            <a:ext cx="10320062" cy="14075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872FB-EDD5-42FB-8A9A-279EAD4FB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8" y="2331481"/>
            <a:ext cx="4963444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F28C1-95C8-476A-8D93-D580DD39D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1078" y="2954564"/>
            <a:ext cx="4963444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315485-EE1A-41B0-873A-BA9D06E88B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3351" y="2331481"/>
            <a:ext cx="4900298" cy="54007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81A6FB-1583-4A1B-A4A7-C65062C57B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3351" y="2954564"/>
            <a:ext cx="4900298" cy="2790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29EA7-E61E-4617-9DA9-40B9299B3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587" y="6215870"/>
            <a:ext cx="3843779" cy="417126"/>
          </a:xfrm>
        </p:spPr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6249CC-EB72-46A6-87D9-5FBDA8E45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A04EE7-47BE-4ECE-A170-793C4E569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E4946-24AD-40DD-95A7-49BA49C22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8" y="722903"/>
            <a:ext cx="10501177" cy="14012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CF342-49F6-482D-943E-7E50B1694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033E5-3797-4FF8-866F-9FD9325A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1078" y="236364"/>
            <a:ext cx="4114800" cy="417126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C1E67-424D-4638-98F8-38E71A41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5BED274-5EB4-4EF4-B353-E55BD5026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0418BE5-560E-4E49-B12D-B555511FED72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9D1162-73B9-420F-BCBE-95039D00CD2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2BA76FE-316A-48E2-A03B-4E05691C4348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678FBC-A6AD-4422-BA24-A4172F8862CA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C5C3E-2D08-43F0-AFAC-E15360CA7D3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0BEAC62-AF92-4A65-9790-6F6E0C6C5A1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77D7C5-E76E-4E82-BFC4-9A75D2C8089D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66E0152-96B9-4067-80D3-D9BDE6D7EC9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918AFCC-B9DA-4092-8FBA-2CFEDB0388E3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EC7D33-C87E-4812-A722-53C5D99272B5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5F239E3-501A-4C3C-9BE4-6BFA0D3126B7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62BF3B-95BB-4188-AAE5-015A0EF3D18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14E5F0F-0124-40D0-A0BF-AE307A0E15F4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BADC3B1-26C7-4CF1-B29D-4D0DEA3E2633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0A7DF6E-1132-4A80-9B18-593B1ACD778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EF19589-10D8-4A8F-A0B1-F7CE380E3001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E6BB32-C4F8-4914-88D3-7DC5E79D023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8F046EE-9DBA-4924-A19C-ED8741F5F81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AABBC44-ABA8-4913-824E-64D344724644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4272B22-1C39-47A0-8551-73666AFBEE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8CDFF66-464C-4ABF-BB01-00500A3B75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079FC88-BD3B-4C04-9B90-0FC93C17921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FCAED8-8687-4141-A7C3-0D88ACEDFEC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65038E6-7B32-460F-B804-D6C105FF44C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C5DAE85-AD17-454B-AB64-CEFF52FDAB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C603643-2066-4967-AE4B-9DA143843B2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37E9533-9B07-43E3-B939-7BADC01FEE8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DCCAAEE-AB2E-4534-893A-3DB109499FB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8BD39A2-970F-4714-AAA6-67EE99A0EAA9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F4A1387-348B-4E46-9B65-FDF76ED0EF20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F5DAF27-A54D-442A-93E4-BA7F04EAE379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265F-80A1-448D-A6EB-CE8D6F6E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15D00D-89E6-4E7A-9A4D-A8CCEB3BE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B5AEA-8C38-4776-878C-AB01474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7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C4853C57-22BC-4465-8B37-DC06FE5A0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2" y="314485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7C0A6-48E9-4845-9EBF-EF2A3DFD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99914" cy="299658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8B542-2084-485C-ABFC-94340B4C7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672" y="708102"/>
            <a:ext cx="5656716" cy="54306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47791F-9546-470D-A174-D75285263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6544"/>
            <a:ext cx="4499914" cy="2162201"/>
          </a:xfrm>
        </p:spPr>
        <p:txBody>
          <a:bodyPr>
            <a:normAutofit/>
          </a:bodyPr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None/>
            </a:pPr>
            <a:r>
              <a:rPr lang="en-US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0D594-9D00-4E12-9A7B-8B78EC199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5DEA230-2680-47DD-BD49-FDBF4C1105A5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0BA61D-887F-46F1-B20D-EA4C38D467C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350DFBA-D16D-4AE0-8339-58C4089B94AD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F4AAAA5-CEFC-4C25-91D3-5AE49F720DA5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4D142AD-3FA3-43E4-8A61-61CF1E415684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C3755A3-93F4-4EC4-9635-7E89E4AF1D3F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BFB588-0AB8-4BD8-9272-1CA867726018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5A6DF3-CF29-4480-A235-EAE88D65A63C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D6FF036-365A-4C15-8E15-0D5BBEBCEA58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85E76FF-4E86-4E42-B67E-B11AAE8D3076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1A64CEE-7CED-4EB2-A414-6F2D91E824F9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12C571B-47A6-49EB-A29F-678368BAED9F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160B109-845C-4119-BB66-9887B3859A7D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68B7447-FF64-42D9-B3C6-2BDC6F54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FFF9B71-8653-450D-AFBE-2140D586FB5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F0B9E5A-C1DA-445C-A911-721DF98DDCD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C9A3DC-A478-4469-9359-34A435689F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7DE3299-EED7-4771-A270-F6B02941AD6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434422A-5B59-41DC-8E2A-1A8244580E3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A176117-0990-434B-A9D9-B4B9043C544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7D6425E-C84A-462F-98F8-D0AB4FC3AF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F13AB68-7321-4AC2-AC60-0F417877D07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FE275CCE-D06F-49D0-8A47-372C5040330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D4B374E-EEBC-4A9C-B3B4-B269EC71985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D80A7E6-BBEF-4EF1-B14A-29F26BFCF8E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7BC013-9B50-459D-8B8D-F756514A478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48964C0-675D-4807-B795-4B695A8F84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6911512-51A8-4CE7-A043-425C809EB5F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3C15D1E-0EDF-4AD7-90C7-3D8D64E645DB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8265A2D-2A6A-4301-B59F-8BAD98D9A57B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4A4907F-2D1D-49D1-882D-119AA5E1183B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A2284-37AB-43F5-98B8-8AB49DBFA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ABAA-E2F7-4C89-99ED-2C340220D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2EF12-B2CD-4F3C-9F19-A8691540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07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DA6865-0A03-48FA-AD6E-D5BF8FDE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277E8EB-0DA2-40E4-AD12-1CCD0D262D0B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BFE9F8-907A-4FFC-9FDE-2B51D238C40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BDDC323-8732-4007-BB81-1BE917E3B2FF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908FC40-8403-438D-95CA-E4EDC66192A9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411D218-3FEA-4455-9809-91F029FB55AE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541390F-BE50-4E4E-9DA2-B5F23F1A93D8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EB3F094-97B5-48E1-A4DE-8BEED2550283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4DBB43-CB34-4881-9445-A7FE131D5327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B71F972-027A-47F0-996C-84BFE4574050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C41353D-93C8-43F8-BBDE-7AB6B29EC38C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F07B24-CBD8-4F09-81EB-504285F8E11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27873BB-1D79-4055-801C-BDA0F9A15136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008D42B-2F35-497E-A26D-9AF008619D43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7F57499-C4D9-4B7D-BADA-38462AA3164E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271F2B9-1FFA-4350-9370-B098459A2324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FBAFFC-DC8F-4BB4-B405-E4AAA269AED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94FCE64-D7A5-411A-8795-932DD39F952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0B4ECFC-FD43-44CF-B7FA-2A8C5651400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DFBC12-1E1D-44DE-9966-BAB05B24663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9BEF096-361C-478B-81EB-37584119BFE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FC81993-CE86-4910-B9CE-B69375BDCE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75613D7-9FB0-4D33-8784-EC059DE019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520AFD9-E849-4F42-99B2-928E6098C29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A200B0B-91CD-4D66-ADFC-9585D283103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5DB0C45-30CE-4C85-95C6-FFF4977C646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DC31604-5F93-436D-A9D2-A48846D4E0D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1FF1B965-7DE1-4AE3-B28B-DB6847BC52C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FD9FB65-4392-4D6A-8ACC-8151F682BFE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B40380C-3493-4AFE-BF13-AE68A8D244B4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CB21DF1-4859-4991-9C10-F8FA68F41013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54AD212-17DC-4506-AAA0-34A46A0B11C3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B556E7-762B-4E18-A961-A4F7A9EC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87" y="713677"/>
            <a:ext cx="4434823" cy="302051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7118AF-C54D-406D-AABE-AED6576D12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98672" y="713677"/>
            <a:ext cx="5304977" cy="5430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Right Triangle 39">
            <a:extLst>
              <a:ext uri="{FF2B5EF4-FFF2-40B4-BE49-F238E27FC236}">
                <a16:creationId xmlns:a16="http://schemas.microsoft.com/office/drawing/2014/main" id="{205CDEB9-8DED-4711-8140-4C943FC2C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3" y="314330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E13C3F-6360-4760-9477-C3831A6E2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587" y="3970330"/>
            <a:ext cx="4434823" cy="2173992"/>
          </a:xfrm>
        </p:spPr>
        <p:txBody>
          <a:bodyPr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92D3B-60EE-4FC5-9ED7-444530084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2BA41-EC5B-4197-BCC8-0FD2E523CD7A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F831E-9B19-4936-8BC9-F62A9B11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1E1D1-F7A2-40D0-91DA-07468A965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5108C-154A-4A5A-9C05-91A49A422B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5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BDF0D99C-5D42-41C6-A50C-C4E2D6B2A3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F28962D-50BA-43F8-8863-28ECE711D3FC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80F5939-D4E0-46FD-9A5A-5D648E38109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8633D331-78CB-40A1-B167-8185EC5D707B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512E4B1-E78E-49E7-AA36-374CC1B084E4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A7D46340-CBFC-490F-B44E-7AA8FBF58B05}"/>
                </a:ext>
              </a:extLst>
            </p:cNvPr>
            <p:cNvCxnSpPr>
              <a:cxnSpLocks/>
            </p:cNvCxnSpPr>
            <p:nvPr/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575C26C-3EBD-4AA9-BA4D-2561E295D65D}"/>
                </a:ext>
              </a:extLst>
            </p:cNvPr>
            <p:cNvCxnSpPr>
              <a:cxnSpLocks/>
            </p:cNvCxnSpPr>
            <p:nvPr/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35DB6BE-E065-4559-BF5C-36B56B379040}"/>
                </a:ext>
              </a:extLst>
            </p:cNvPr>
            <p:cNvCxnSpPr>
              <a:cxnSpLocks/>
            </p:cNvCxnSpPr>
            <p:nvPr/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DA54272-CD9D-4F68-BBAB-4F0C0C3EC635}"/>
                </a:ext>
              </a:extLst>
            </p:cNvPr>
            <p:cNvCxnSpPr>
              <a:cxnSpLocks/>
            </p:cNvCxnSpPr>
            <p:nvPr/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A002CE8F-9256-4F2C-B474-58873717119E}"/>
                </a:ext>
              </a:extLst>
            </p:cNvPr>
            <p:cNvCxnSpPr>
              <a:cxnSpLocks/>
            </p:cNvCxnSpPr>
            <p:nvPr/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9C9DE9F-4252-401D-913E-B74C9E326F98}"/>
                </a:ext>
              </a:extLst>
            </p:cNvPr>
            <p:cNvCxnSpPr>
              <a:cxnSpLocks/>
            </p:cNvCxnSpPr>
            <p:nvPr/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FE4E69B-534F-4A80-9E1C-798BEE1B0795}"/>
                </a:ext>
              </a:extLst>
            </p:cNvPr>
            <p:cNvCxnSpPr>
              <a:cxnSpLocks/>
            </p:cNvCxnSpPr>
            <p:nvPr/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7564E1C-009C-4832-AE8D-E98286693F0C}"/>
                </a:ext>
              </a:extLst>
            </p:cNvPr>
            <p:cNvCxnSpPr>
              <a:cxnSpLocks/>
            </p:cNvCxnSpPr>
            <p:nvPr/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305DF1C-5801-43F2-A8B9-5351369418C0}"/>
                </a:ext>
              </a:extLst>
            </p:cNvPr>
            <p:cNvCxnSpPr>
              <a:cxnSpLocks/>
            </p:cNvCxnSpPr>
            <p:nvPr/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71C8-0783-4E17-9B34-F51231DD2954}"/>
                </a:ext>
              </a:extLst>
            </p:cNvPr>
            <p:cNvCxnSpPr>
              <a:cxnSpLocks/>
            </p:cNvCxnSpPr>
            <p:nvPr/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D908F17-2A89-4B0A-A2EA-692390969FE0}"/>
                </a:ext>
              </a:extLst>
            </p:cNvPr>
            <p:cNvCxnSpPr>
              <a:cxnSpLocks/>
            </p:cNvCxnSpPr>
            <p:nvPr/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BE22751-380F-44F9-BEED-0A553CF87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7B27910-846F-4E4E-B588-F5B2E026FE96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6E0501E-134E-46D7-984F-3A382B0BB29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0A83974-CBD7-4A69-9D84-2D3BBDE027A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03E931-00D4-4B0C-BC69-49FE5C76651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97732A30-BE2F-4D71-BC37-60F7B44591B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C8EB840-DE7D-4E67-989C-F4D8F50E15B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F05D2CC2-53CC-487E-A72E-42B1E9B184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3A12D6B-1D60-4F26-8FB9-74AD5B070BD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1895D00-2D63-443C-95A8-5EB6E5EECBF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6AC50652-2A56-4382-95D0-971644EE0FA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DA50A374-8880-482D-B54F-F74E0D7BE18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66364D8-CCC7-4AAF-94BC-766EC160D9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4A0DC409-26E2-4453-89FD-745EA849BE7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239ED039-D66C-4A5E-AA35-E7A5FA2E64C2}"/>
                </a:ext>
              </a:extLst>
            </p:cNvPr>
            <p:cNvCxnSpPr>
              <a:cxnSpLocks/>
            </p:cNvCxnSpPr>
            <p:nvPr/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72C13DC-161E-49CF-96B5-5383AA052AB7}"/>
                </a:ext>
              </a:extLst>
            </p:cNvPr>
            <p:cNvCxnSpPr>
              <a:cxnSpLocks/>
            </p:cNvCxnSpPr>
            <p:nvPr/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103067-48DA-458C-99F6-9921C19A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079" y="725951"/>
            <a:ext cx="10325000" cy="144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B86862-507E-4F73-890F-3B77BCFA3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1079" y="2340131"/>
            <a:ext cx="10325000" cy="3564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BC0BB-AF05-4753-9159-41A16FBFC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3587" y="6215870"/>
            <a:ext cx="3843779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BA41-EC5B-4197-BCC8-0FD2E523CD7A}" type="datetimeFigureOut">
              <a:rPr lang="en-US" smtClean="0"/>
              <a:pPr/>
              <a:t>5/23/2023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62F82-EA1A-4B02-8A64-3B44C0D9D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1078" y="236364"/>
            <a:ext cx="4114800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5EF32-1CA9-4CDA-8182-2FB0C30A0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03649" y="6215870"/>
            <a:ext cx="979151" cy="417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5108C-154A-4A5A-9C05-91A49A422BA7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3BAC6E0-ADAC-40FB-AF53-88FA5F837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3500000">
            <a:off x="-281094" y="151621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8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18" r:id="rId2"/>
    <p:sldLayoutId id="2147483817" r:id="rId3"/>
    <p:sldLayoutId id="2147483816" r:id="rId4"/>
    <p:sldLayoutId id="2147483815" r:id="rId5"/>
    <p:sldLayoutId id="2147483814" r:id="rId6"/>
    <p:sldLayoutId id="2147483813" r:id="rId7"/>
    <p:sldLayoutId id="2147483812" r:id="rId8"/>
    <p:sldLayoutId id="2147483811" r:id="rId9"/>
    <p:sldLayoutId id="2147483810" r:id="rId10"/>
    <p:sldLayoutId id="214748380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>
            <a:lumMod val="50000"/>
            <a:lumOff val="50000"/>
          </a:schemeClr>
        </a:buClr>
        <a:buSzPct val="75000"/>
        <a:buFont typeface="Wingdings" panose="05000000000000000000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CC099DD-8E7F-4878-A418-76859A85E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DEBDB6E-6E9D-48C5-8C66-EC8D1AC84F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B1C1573-D299-448C-8A04-C9E2270469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D0AE86A-F86F-4CBE-9CAD-B508CD66D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7F07FB-5D28-409C-BEFF-56E4E0470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F314C2B-7573-4DB8-AD6D-D07CE831EB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B0E5B9-7A69-4C8F-832C-385E34CF94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3EE5250-5184-40BF-9DF2-E25C8ED2F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45F0B04-CD2F-4DFA-BC25-7CD1B4723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120A221-52E9-45D0-A6EA-2E4B7BA9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EF69602-360C-4C8D-A2EC-558B20F587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20FAB78-4165-4488-A328-3396610F0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FECEB49-DD6B-46B0-96F6-9B56A3AA9F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9BB7828-91C2-45AB-B2EB-A77E93E5D2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58D9842-FFBE-40DA-AD41-4067978A6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A9D92EE-93D9-42DE-9645-2C81E20E04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18C150F-1B6F-4BD1-9052-EA20D0294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CCDB6DC-96CE-4D4A-917E-DAC577483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1C4B445-E267-49A6-AB25-07B182211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58BDCEC-CCF4-470A-A624-152E41F988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5D99E0-6D1B-4979-BC1C-0F54F485A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8BFEC78-630A-4A9D-B4BF-92B08A158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FC065A-13A3-45D2-ACB7-1068F4A697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551881-1E40-4ABC-A1FC-686D1B2D2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445FBD3-DA73-4FF1-8388-AED59D767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B492AB2-E246-471D-A23E-7A279EDAE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A5DDB3BB-3E22-49A4-B920-BBC68FD6D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44814FE-01E1-4C6F-AE3A-46BDA527B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90DA665-0CFA-4ADB-89FF-9F79AC293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249E6A0-5BFC-4622-B59D-F5082F67B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D83E7E-1DA8-4060-9D1A-803D06542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94C0F59-9A0F-4340-BCD2-20B5BBBE5E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A7050958-138C-4DA8-9DF5-1A9D65C19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133265" y="-2152219"/>
            <a:ext cx="6858000" cy="11162439"/>
          </a:xfrm>
          <a:custGeom>
            <a:avLst/>
            <a:gdLst>
              <a:gd name="connsiteX0" fmla="*/ 6858000 w 6858000"/>
              <a:gd name="connsiteY0" fmla="*/ 0 h 11162439"/>
              <a:gd name="connsiteX1" fmla="*/ 6858000 w 6858000"/>
              <a:gd name="connsiteY1" fmla="*/ 7095240 h 11162439"/>
              <a:gd name="connsiteX2" fmla="*/ 6857998 w 6858000"/>
              <a:gd name="connsiteY2" fmla="*/ 7095240 h 11162439"/>
              <a:gd name="connsiteX3" fmla="*/ 6857998 w 6858000"/>
              <a:gd name="connsiteY3" fmla="*/ 10339528 h 11162439"/>
              <a:gd name="connsiteX4" fmla="*/ 0 w 6858000"/>
              <a:gd name="connsiteY4" fmla="*/ 10925458 h 11162439"/>
              <a:gd name="connsiteX5" fmla="*/ 0 w 6858000"/>
              <a:gd name="connsiteY5" fmla="*/ 7095240 h 11162439"/>
              <a:gd name="connsiteX6" fmla="*/ 0 w 6858000"/>
              <a:gd name="connsiteY6" fmla="*/ 6778313 h 11162439"/>
              <a:gd name="connsiteX7" fmla="*/ 0 w 6858000"/>
              <a:gd name="connsiteY7" fmla="*/ 0 h 11162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11162439">
                <a:moveTo>
                  <a:pt x="6858000" y="0"/>
                </a:moveTo>
                <a:lnTo>
                  <a:pt x="6858000" y="7095240"/>
                </a:lnTo>
                <a:lnTo>
                  <a:pt x="6857998" y="7095240"/>
                </a:lnTo>
                <a:lnTo>
                  <a:pt x="6857998" y="10339528"/>
                </a:lnTo>
                <a:cubicBezTo>
                  <a:pt x="3428999" y="10339528"/>
                  <a:pt x="3428999" y="11696417"/>
                  <a:pt x="0" y="10925458"/>
                </a:cubicBezTo>
                <a:lnTo>
                  <a:pt x="0" y="7095240"/>
                </a:lnTo>
                <a:lnTo>
                  <a:pt x="0" y="677831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2" descr="Gato en el suelo">
            <a:extLst>
              <a:ext uri="{FF2B5EF4-FFF2-40B4-BE49-F238E27FC236}">
                <a16:creationId xmlns:a16="http://schemas.microsoft.com/office/drawing/2014/main" id="{BC1E3FEC-4227-7180-B919-A4FE0CB29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-1" b="7303"/>
          <a:stretch/>
        </p:blipFill>
        <p:spPr>
          <a:xfrm>
            <a:off x="-18954" y="10"/>
            <a:ext cx="11167367" cy="6857990"/>
          </a:xfrm>
          <a:custGeom>
            <a:avLst/>
            <a:gdLst/>
            <a:ahLst/>
            <a:cxnLst/>
            <a:rect l="l" t="t" r="r" b="b"/>
            <a:pathLst>
              <a:path w="12142767" h="6858000">
                <a:moveTo>
                  <a:pt x="0" y="0"/>
                </a:moveTo>
                <a:lnTo>
                  <a:pt x="11251490" y="0"/>
                </a:lnTo>
                <a:lnTo>
                  <a:pt x="11255634" y="308191"/>
                </a:lnTo>
                <a:cubicBezTo>
                  <a:pt x="11341049" y="3428907"/>
                  <a:pt x="12695043" y="3532715"/>
                  <a:pt x="11886084" y="6854559"/>
                </a:cubicBezTo>
                <a:lnTo>
                  <a:pt x="7539784" y="6854559"/>
                </a:lnTo>
                <a:lnTo>
                  <a:pt x="753978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BC29AAB-BCE5-6F5C-DD29-0782C839BA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297" y="2267056"/>
            <a:ext cx="2957034" cy="91405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</a:rPr>
              <a:t>EL GATO</a:t>
            </a:r>
            <a:endParaRPr lang="es-PE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8A506-25AD-AA2B-C24C-D63DC476D803}"/>
              </a:ext>
            </a:extLst>
          </p:cNvPr>
          <p:cNvSpPr txBox="1"/>
          <p:nvPr/>
        </p:nvSpPr>
        <p:spPr>
          <a:xfrm>
            <a:off x="6381685" y="5543558"/>
            <a:ext cx="4531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</a:rPr>
              <a:t>Por: Fabian Hernando Correa García</a:t>
            </a:r>
            <a:endParaRPr lang="es-PE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3AEE9F3-9644-AD90-0C34-D4C12D58060C}"/>
              </a:ext>
            </a:extLst>
          </p:cNvPr>
          <p:cNvSpPr txBox="1"/>
          <p:nvPr/>
        </p:nvSpPr>
        <p:spPr>
          <a:xfrm>
            <a:off x="6398915" y="6114011"/>
            <a:ext cx="4418420" cy="371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95000"/>
                  </a:schemeClr>
                </a:solidFill>
              </a:rPr>
              <a:t>Tutor Álvaro Ruíz</a:t>
            </a:r>
            <a:endParaRPr lang="es-PE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9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AD123AD-D4DE-CFF5-2A43-257F3EAFD838}"/>
              </a:ext>
            </a:extLst>
          </p:cNvPr>
          <p:cNvSpPr txBox="1"/>
          <p:nvPr/>
        </p:nvSpPr>
        <p:spPr>
          <a:xfrm>
            <a:off x="0" y="0"/>
            <a:ext cx="9003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Sus 8 Categorías Taxonómicas</a:t>
            </a:r>
            <a:endParaRPr lang="es-PE" sz="4400" b="1" dirty="0">
              <a:solidFill>
                <a:schemeClr val="bg1">
                  <a:lumMod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BEF7653-25C3-E3C2-3FAB-D921F499F9C0}"/>
              </a:ext>
            </a:extLst>
          </p:cNvPr>
          <p:cNvSpPr txBox="1"/>
          <p:nvPr/>
        </p:nvSpPr>
        <p:spPr>
          <a:xfrm>
            <a:off x="443133" y="874455"/>
            <a:ext cx="19554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REINO</a:t>
            </a:r>
            <a:b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DOMINIO</a:t>
            </a:r>
          </a:p>
          <a:p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FILO</a:t>
            </a:r>
            <a:b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CLASE</a:t>
            </a:r>
            <a:b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ORDEN</a:t>
            </a:r>
            <a:b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FAMILIA</a:t>
            </a:r>
            <a:b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GÉNERO</a:t>
            </a:r>
          </a:p>
          <a:p>
            <a:r>
              <a:rPr lang="es-E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ESPECI</a:t>
            </a:r>
            <a:r>
              <a:rPr lang="es-E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</a:t>
            </a:r>
            <a:endParaRPr lang="es-PE" sz="2800" b="1" dirty="0">
              <a:solidFill>
                <a:schemeClr val="tx1">
                  <a:lumMod val="65000"/>
                  <a:lumOff val="3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8F9C91CE-4DFD-72F0-D35E-634B74948DED}"/>
              </a:ext>
            </a:extLst>
          </p:cNvPr>
          <p:cNvCxnSpPr>
            <a:cxnSpLocks/>
          </p:cNvCxnSpPr>
          <p:nvPr/>
        </p:nvCxnSpPr>
        <p:spPr>
          <a:xfrm>
            <a:off x="2264899" y="874455"/>
            <a:ext cx="0" cy="328958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EBFA795-FB32-5E4C-FF1F-463E2C6F0A59}"/>
              </a:ext>
            </a:extLst>
          </p:cNvPr>
          <p:cNvSpPr txBox="1"/>
          <p:nvPr/>
        </p:nvSpPr>
        <p:spPr>
          <a:xfrm>
            <a:off x="2398541" y="874455"/>
            <a:ext cx="22086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ANIMALIA</a:t>
            </a:r>
            <a:b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EUKARYOTA</a:t>
            </a:r>
            <a:b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CHORDATA</a:t>
            </a:r>
            <a:b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MAMMALIA</a:t>
            </a:r>
            <a:b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CARNIVORA</a:t>
            </a:r>
            <a:b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FELIDAE</a:t>
            </a:r>
            <a:b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FELIS</a:t>
            </a:r>
            <a:b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CATUS</a:t>
            </a:r>
            <a:endParaRPr lang="es-PE" sz="2400" b="1" dirty="0">
              <a:solidFill>
                <a:schemeClr val="tx1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8" name="Picture 4" descr="Más de 100 imágenes de gatitos | Descargar imágenes gratis ...">
            <a:extLst>
              <a:ext uri="{FF2B5EF4-FFF2-40B4-BE49-F238E27FC236}">
                <a16:creationId xmlns:a16="http://schemas.microsoft.com/office/drawing/2014/main" id="{E441933A-7E5E-F68E-801F-DADE80A3A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385" y="718991"/>
            <a:ext cx="2983230" cy="320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8CD1E8C-FAFD-5060-F934-71B53C935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06445" y="6527409"/>
            <a:ext cx="485555" cy="33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0504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FE51AA1-6811-C21C-F00C-EAE3E73F9345}"/>
              </a:ext>
            </a:extLst>
          </p:cNvPr>
          <p:cNvCxnSpPr>
            <a:cxnSpLocks/>
          </p:cNvCxnSpPr>
          <p:nvPr/>
        </p:nvCxnSpPr>
        <p:spPr>
          <a:xfrm flipH="1">
            <a:off x="-1463039" y="2233410"/>
            <a:ext cx="14574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2600A988-6350-1872-E0DB-305F3C639398}"/>
              </a:ext>
            </a:extLst>
          </p:cNvPr>
          <p:cNvSpPr txBox="1"/>
          <p:nvPr/>
        </p:nvSpPr>
        <p:spPr>
          <a:xfrm>
            <a:off x="0" y="172944"/>
            <a:ext cx="8370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latin typeface="Aharoni" panose="02010803020104030203" pitchFamily="2" charset="-79"/>
                <a:cs typeface="Aharoni" panose="02010803020104030203" pitchFamily="2" charset="-79"/>
              </a:rPr>
              <a:t>NOMBRE CIENTÍFICO</a:t>
            </a:r>
            <a:endParaRPr lang="es-PE" sz="6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364B555-C011-E247-8FCB-E3A905FA2A38}"/>
              </a:ext>
            </a:extLst>
          </p:cNvPr>
          <p:cNvSpPr txBox="1"/>
          <p:nvPr/>
        </p:nvSpPr>
        <p:spPr>
          <a:xfrm>
            <a:off x="900332" y="1394584"/>
            <a:ext cx="47689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latin typeface="Aharoni" panose="02010803020104030203" pitchFamily="2" charset="-79"/>
                <a:cs typeface="Aharoni" panose="02010803020104030203" pitchFamily="2" charset="-79"/>
              </a:rPr>
              <a:t>FELIS CATUS</a:t>
            </a:r>
            <a:endParaRPr lang="es-PE" sz="4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5C6EAEA-801C-CB89-3784-1B02AA548321}"/>
              </a:ext>
            </a:extLst>
          </p:cNvPr>
          <p:cNvSpPr txBox="1"/>
          <p:nvPr/>
        </p:nvSpPr>
        <p:spPr>
          <a:xfrm>
            <a:off x="464234" y="2223943"/>
            <a:ext cx="1772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ORIGEN</a:t>
            </a:r>
            <a:r>
              <a:rPr lang="es-ES" sz="5400" b="1" dirty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r>
              <a:rPr lang="es-ES" sz="2800" b="1" dirty="0"/>
              <a:t> </a:t>
            </a:r>
            <a:endParaRPr lang="es-PE" sz="28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CDC482A-1CF8-0C70-29E3-16E8F656CF3D}"/>
              </a:ext>
            </a:extLst>
          </p:cNvPr>
          <p:cNvSpPr txBox="1"/>
          <p:nvPr/>
        </p:nvSpPr>
        <p:spPr>
          <a:xfrm>
            <a:off x="2236763" y="2594952"/>
            <a:ext cx="70619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i="0" dirty="0">
                <a:solidFill>
                  <a:srgbClr val="4D5156"/>
                </a:solidFill>
                <a:effectLst/>
                <a:latin typeface="Google Sans"/>
              </a:rPr>
              <a:t>El primero apareció en el </a:t>
            </a:r>
            <a:r>
              <a:rPr lang="es-ES" sz="2800" b="1" i="0" dirty="0">
                <a:solidFill>
                  <a:srgbClr val="040C28"/>
                </a:solidFill>
                <a:effectLst/>
                <a:latin typeface="Google Sans"/>
              </a:rPr>
              <a:t>suroeste de Asia</a:t>
            </a:r>
            <a:r>
              <a:rPr lang="es-ES" sz="2800" b="1" i="0" dirty="0">
                <a:solidFill>
                  <a:srgbClr val="4D5156"/>
                </a:solidFill>
                <a:effectLst/>
                <a:latin typeface="Google Sans"/>
              </a:rPr>
              <a:t> y se extendió hasta Europa hace unos 6.400 años.</a:t>
            </a:r>
            <a:endParaRPr lang="es-PE" sz="2800" b="1" dirty="0"/>
          </a:p>
        </p:txBody>
      </p:sp>
      <p:pic>
        <p:nvPicPr>
          <p:cNvPr id="2050" name="Picture 2" descr="La historia de los gatos: Gatos en el mundo antiguo">
            <a:extLst>
              <a:ext uri="{FF2B5EF4-FFF2-40B4-BE49-F238E27FC236}">
                <a16:creationId xmlns:a16="http://schemas.microsoft.com/office/drawing/2014/main" id="{0428EB76-1BB3-068D-A6C1-0B0B31527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058" y="2499871"/>
            <a:ext cx="1927275" cy="11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99AABB8-277E-78FF-D208-91534368F193}"/>
              </a:ext>
            </a:extLst>
          </p:cNvPr>
          <p:cNvSpPr txBox="1"/>
          <p:nvPr/>
        </p:nvSpPr>
        <p:spPr>
          <a:xfrm>
            <a:off x="0" y="4501662"/>
            <a:ext cx="5729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¿DONDE HABITA MAYORMENTE?</a:t>
            </a:r>
            <a:endParaRPr lang="es-PE" sz="28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7B451FB-8015-DF34-FCA4-B4F8DA007314}"/>
              </a:ext>
            </a:extLst>
          </p:cNvPr>
          <p:cNvSpPr txBox="1"/>
          <p:nvPr/>
        </p:nvSpPr>
        <p:spPr>
          <a:xfrm>
            <a:off x="5824025" y="4390800"/>
            <a:ext cx="59084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oogle Sans"/>
              </a:rPr>
              <a:t>prácticamente todo el mundo, hablando estrictamente de la especie doméstica mientras se encuentre en un ambiente con humanos que les den los cuidados necesarios, podrán vivir sin ningún problema.</a:t>
            </a:r>
            <a:endParaRPr lang="es-PE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911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81" name="Group 3080">
            <a:extLst>
              <a:ext uri="{FF2B5EF4-FFF2-40B4-BE49-F238E27FC236}">
                <a16:creationId xmlns:a16="http://schemas.microsoft.com/office/drawing/2014/main" id="{4B74A58D-C788-4F75-B5D1-921E78FF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82" name="Straight Connector 3081">
              <a:extLst>
                <a:ext uri="{FF2B5EF4-FFF2-40B4-BE49-F238E27FC236}">
                  <a16:creationId xmlns:a16="http://schemas.microsoft.com/office/drawing/2014/main" id="{C27BC05A-659D-4294-B1DB-0412C6A1E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3" name="Straight Connector 3082">
              <a:extLst>
                <a:ext uri="{FF2B5EF4-FFF2-40B4-BE49-F238E27FC236}">
                  <a16:creationId xmlns:a16="http://schemas.microsoft.com/office/drawing/2014/main" id="{32A8233F-A451-46B4-BED4-27DD64582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4" name="Straight Connector 3083">
              <a:extLst>
                <a:ext uri="{FF2B5EF4-FFF2-40B4-BE49-F238E27FC236}">
                  <a16:creationId xmlns:a16="http://schemas.microsoft.com/office/drawing/2014/main" id="{78A4F6C4-FDB0-4115-ABAE-9A5A8CED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5" name="Straight Connector 3084">
              <a:extLst>
                <a:ext uri="{FF2B5EF4-FFF2-40B4-BE49-F238E27FC236}">
                  <a16:creationId xmlns:a16="http://schemas.microsoft.com/office/drawing/2014/main" id="{D1C99737-F794-494E-8C0C-76B75CC9D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6" name="Straight Connector 3085">
              <a:extLst>
                <a:ext uri="{FF2B5EF4-FFF2-40B4-BE49-F238E27FC236}">
                  <a16:creationId xmlns:a16="http://schemas.microsoft.com/office/drawing/2014/main" id="{98F02DA6-DBA7-462E-82AD-42EEDC280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7" name="Straight Connector 3086">
              <a:extLst>
                <a:ext uri="{FF2B5EF4-FFF2-40B4-BE49-F238E27FC236}">
                  <a16:creationId xmlns:a16="http://schemas.microsoft.com/office/drawing/2014/main" id="{4DE71D6B-949D-4D9E-9EEA-56A8D498A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8" name="Straight Connector 3087">
              <a:extLst>
                <a:ext uri="{FF2B5EF4-FFF2-40B4-BE49-F238E27FC236}">
                  <a16:creationId xmlns:a16="http://schemas.microsoft.com/office/drawing/2014/main" id="{24EFD95D-F204-41B7-9C56-DBF1155EC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9" name="Straight Connector 3088">
              <a:extLst>
                <a:ext uri="{FF2B5EF4-FFF2-40B4-BE49-F238E27FC236}">
                  <a16:creationId xmlns:a16="http://schemas.microsoft.com/office/drawing/2014/main" id="{A53D25B4-D3D4-4B6C-A740-E8FD4409B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0" name="Straight Connector 3089">
              <a:extLst>
                <a:ext uri="{FF2B5EF4-FFF2-40B4-BE49-F238E27FC236}">
                  <a16:creationId xmlns:a16="http://schemas.microsoft.com/office/drawing/2014/main" id="{43FB8D2F-FC2D-463E-A588-218B5ED1F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1" name="Straight Connector 3090">
              <a:extLst>
                <a:ext uri="{FF2B5EF4-FFF2-40B4-BE49-F238E27FC236}">
                  <a16:creationId xmlns:a16="http://schemas.microsoft.com/office/drawing/2014/main" id="{F21BB6B9-EAEA-43A1-9449-A10294E4F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2" name="Straight Connector 3091">
              <a:extLst>
                <a:ext uri="{FF2B5EF4-FFF2-40B4-BE49-F238E27FC236}">
                  <a16:creationId xmlns:a16="http://schemas.microsoft.com/office/drawing/2014/main" id="{90C62509-6F9A-4A66-AE78-EF71FE7D45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3" name="Straight Connector 3092">
              <a:extLst>
                <a:ext uri="{FF2B5EF4-FFF2-40B4-BE49-F238E27FC236}">
                  <a16:creationId xmlns:a16="http://schemas.microsoft.com/office/drawing/2014/main" id="{DF0D677E-8866-4D5C-91F9-90001EBE8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A6C1C222-FB70-4063-9BF6-25E5394546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id="{348C3B78-3424-4DF2-AE25-BC08956E2B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6" name="Straight Connector 3095">
              <a:extLst>
                <a:ext uri="{FF2B5EF4-FFF2-40B4-BE49-F238E27FC236}">
                  <a16:creationId xmlns:a16="http://schemas.microsoft.com/office/drawing/2014/main" id="{189169EC-7A8F-439B-BDD2-669CDE6D91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7" name="Straight Connector 3096">
              <a:extLst>
                <a:ext uri="{FF2B5EF4-FFF2-40B4-BE49-F238E27FC236}">
                  <a16:creationId xmlns:a16="http://schemas.microsoft.com/office/drawing/2014/main" id="{E625A96E-5FA1-467F-8929-E9F3A4D423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8" name="Straight Connector 3097">
              <a:extLst>
                <a:ext uri="{FF2B5EF4-FFF2-40B4-BE49-F238E27FC236}">
                  <a16:creationId xmlns:a16="http://schemas.microsoft.com/office/drawing/2014/main" id="{A4167E38-35D8-4680-8EF9-67045C8AA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9" name="Straight Connector 3098">
              <a:extLst>
                <a:ext uri="{FF2B5EF4-FFF2-40B4-BE49-F238E27FC236}">
                  <a16:creationId xmlns:a16="http://schemas.microsoft.com/office/drawing/2014/main" id="{B9E9F9CA-B0D2-4D5B-BA3E-D9F5817AF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0" name="Straight Connector 3099">
              <a:extLst>
                <a:ext uri="{FF2B5EF4-FFF2-40B4-BE49-F238E27FC236}">
                  <a16:creationId xmlns:a16="http://schemas.microsoft.com/office/drawing/2014/main" id="{41909765-556E-4AA4-8CA8-34ABA30EB6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1" name="Straight Connector 3100">
              <a:extLst>
                <a:ext uri="{FF2B5EF4-FFF2-40B4-BE49-F238E27FC236}">
                  <a16:creationId xmlns:a16="http://schemas.microsoft.com/office/drawing/2014/main" id="{3D9E7D9C-D2A0-4C04-AC8C-CC796A5757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2" name="Straight Connector 3101">
              <a:extLst>
                <a:ext uri="{FF2B5EF4-FFF2-40B4-BE49-F238E27FC236}">
                  <a16:creationId xmlns:a16="http://schemas.microsoft.com/office/drawing/2014/main" id="{1513C351-6AD8-4CC8-85E6-1382AA235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3" name="Straight Connector 3102">
              <a:extLst>
                <a:ext uri="{FF2B5EF4-FFF2-40B4-BE49-F238E27FC236}">
                  <a16:creationId xmlns:a16="http://schemas.microsoft.com/office/drawing/2014/main" id="{2190FC97-7BCE-42C2-9768-14559A44A0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4" name="Straight Connector 3103">
              <a:extLst>
                <a:ext uri="{FF2B5EF4-FFF2-40B4-BE49-F238E27FC236}">
                  <a16:creationId xmlns:a16="http://schemas.microsoft.com/office/drawing/2014/main" id="{932B857D-BE14-48CD-8F4D-0E882D328E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5" name="Straight Connector 3104">
              <a:extLst>
                <a:ext uri="{FF2B5EF4-FFF2-40B4-BE49-F238E27FC236}">
                  <a16:creationId xmlns:a16="http://schemas.microsoft.com/office/drawing/2014/main" id="{7F2E92CD-7175-484E-B557-CF29951C2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6" name="Straight Connector 3105">
              <a:extLst>
                <a:ext uri="{FF2B5EF4-FFF2-40B4-BE49-F238E27FC236}">
                  <a16:creationId xmlns:a16="http://schemas.microsoft.com/office/drawing/2014/main" id="{3B179EA7-0CFA-4FE9-BEF1-462C0ED396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7" name="Straight Connector 3106">
              <a:extLst>
                <a:ext uri="{FF2B5EF4-FFF2-40B4-BE49-F238E27FC236}">
                  <a16:creationId xmlns:a16="http://schemas.microsoft.com/office/drawing/2014/main" id="{D66676B7-1322-4E27-9218-6D5E8B0EC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8" name="Straight Connector 3107">
              <a:extLst>
                <a:ext uri="{FF2B5EF4-FFF2-40B4-BE49-F238E27FC236}">
                  <a16:creationId xmlns:a16="http://schemas.microsoft.com/office/drawing/2014/main" id="{2026F347-76EB-45F8-9B81-653E64A004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9" name="Straight Connector 3108">
              <a:extLst>
                <a:ext uri="{FF2B5EF4-FFF2-40B4-BE49-F238E27FC236}">
                  <a16:creationId xmlns:a16="http://schemas.microsoft.com/office/drawing/2014/main" id="{71E93AAC-F0A9-4B35-A413-A322DB9FC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0" name="Straight Connector 3109">
              <a:extLst>
                <a:ext uri="{FF2B5EF4-FFF2-40B4-BE49-F238E27FC236}">
                  <a16:creationId xmlns:a16="http://schemas.microsoft.com/office/drawing/2014/main" id="{0145F376-7C0E-4F7E-816B-48D485A8CD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1" name="Straight Connector 3110">
              <a:extLst>
                <a:ext uri="{FF2B5EF4-FFF2-40B4-BE49-F238E27FC236}">
                  <a16:creationId xmlns:a16="http://schemas.microsoft.com/office/drawing/2014/main" id="{65F4E9A3-2521-4838-9AA2-A5D5020D4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2" name="Straight Connector 3111">
              <a:extLst>
                <a:ext uri="{FF2B5EF4-FFF2-40B4-BE49-F238E27FC236}">
                  <a16:creationId xmlns:a16="http://schemas.microsoft.com/office/drawing/2014/main" id="{9D0F8335-C6C7-4994-9ECB-54F0EB8C50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14" name="Right Triangle 3113">
            <a:extLst>
              <a:ext uri="{FF2B5EF4-FFF2-40B4-BE49-F238E27FC236}">
                <a16:creationId xmlns:a16="http://schemas.microsoft.com/office/drawing/2014/main" id="{17D11638-D7E0-4D85-B1A6-AF57358C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89" y="1512394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BC883E-0BFE-BEFF-A057-4722B3FC9DC2}"/>
              </a:ext>
            </a:extLst>
          </p:cNvPr>
          <p:cNvSpPr txBox="1"/>
          <p:nvPr/>
        </p:nvSpPr>
        <p:spPr>
          <a:xfrm>
            <a:off x="684223" y="721946"/>
            <a:ext cx="10611627" cy="1990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CARACTERÍSTICAS DEL </a:t>
            </a: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GATO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F4A0CF-FAC7-BF61-D44D-6B960393E930}"/>
              </a:ext>
            </a:extLst>
          </p:cNvPr>
          <p:cNvSpPr txBox="1"/>
          <p:nvPr/>
        </p:nvSpPr>
        <p:spPr>
          <a:xfrm>
            <a:off x="6577738" y="2893475"/>
            <a:ext cx="4425911" cy="32425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110000"/>
              </a:lnSpc>
              <a:spcAft>
                <a:spcPts val="600"/>
              </a:spcAft>
              <a:buClr>
                <a:schemeClr val="tx2">
                  <a:lumMod val="50000"/>
                  <a:lumOff val="50000"/>
                </a:schemeClr>
              </a:buClr>
              <a:buSzPct val="75000"/>
              <a:buFont typeface="Wingdings" panose="05000000000000000000" pitchFamily="2" charset="2"/>
              <a:buChar char="§"/>
            </a:pP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Tienen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flexibilidad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agilidad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impresionante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pueden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saltar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desde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3 metros de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altura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Los 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gatos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pueden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rotar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sus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orejas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180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grados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Los 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gatos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pueden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pasar hasta 14 horas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dormidos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Debido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naturaleza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nocturna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gatos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suelen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mucho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más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hiperactivos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i="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tarde</a:t>
            </a:r>
            <a:r>
              <a:rPr lang="en-US" b="1" i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Los Mejores Vídeos De Gatos Saltando | cvetexpress.rs">
            <a:extLst>
              <a:ext uri="{FF2B5EF4-FFF2-40B4-BE49-F238E27FC236}">
                <a16:creationId xmlns:a16="http://schemas.microsoft.com/office/drawing/2014/main" id="{E156BA9F-0364-FFF0-5815-856BAAA21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17" y="3108574"/>
            <a:ext cx="5606956" cy="280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773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48618E9-EE2D-4864-9EEE-58939BD4FB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17D1EC0-23FF-4FC8-B22D-E34878EAA4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AB929A7-258C-4469-AAB4-A67D713F7A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A635CDB-2D00-49D5-B26E-0694A25000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4288D7A-F857-418D-92F2-368E841B9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1084F50-7F3C-4A4A-877E-FFD9EC7CD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1E64C1-F4C0-4A94-B319-BB1A0A245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63D8374-8052-417F-AB69-B97EAC43D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7750734-4D51-4019-A003-38A3DE49B4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1B693D1-DBA2-4D3B-9B37-D9EE8C411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BCD3EA8-E4C0-4AF6-817F-F9F29157A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7A170FB3-B397-4AC9-85FD-65388F26D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E5EC0B9-49C7-4777-AEC5-B5EF8DE404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902048B-30F7-4434-87A5-140F9BB4B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500A6E2-A41C-4751-8A4E-9A0C5718D9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C259517-7BE7-45F9-81C0-3A6362BF1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0652F56-7B71-42B2-AB68-22204A6DF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59830E-1C3D-4D42-8789-524971CB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53325A7-86D3-4B52-A7E3-ADDF408B40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D53F46F-EC12-484C-A4E7-791E57687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64ED9CA-8950-47B8-A9ED-22B45CE15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4429F7B-9FD7-438F-8ECA-3FCAD00618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C558100-D455-4B41-890C-BCC898B2D1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2886397-398A-4318-BE16-2CBAC1902F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D32A3A6-CE6E-4ABD-8522-2C8DC88C07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9014C09-5B84-4798-8BDE-C80D76E67B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29EB9E-ED9D-4C69-8A26-9A7A0A8305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A2899F9-1795-416F-8F3D-26EEB684DB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3043474-8625-495C-BD06-3627FD286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432CE47-7631-408E-8DDC-79EE378B70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2C8832D-8B8D-4036-B913-2D3631432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CEFEAF-E87B-4FF2-A947-94CABAA0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ight Triangle 43">
            <a:extLst>
              <a:ext uri="{FF2B5EF4-FFF2-40B4-BE49-F238E27FC236}">
                <a16:creationId xmlns:a16="http://schemas.microsoft.com/office/drawing/2014/main" id="{2437C4A8-8E3A-4ADA-93B9-64737CE1A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500000">
            <a:off x="-281093" y="2607907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805421D-23CB-40F5-9098-D716667E5B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BEDFB19-5DE1-4CA8-842F-CF9657C9B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B04A073-94DC-4578-A9E2-F2E11D914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77F7BBB2-E3AC-457B-807F-64236CF30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0853883-33B5-4C34-9FBE-49F74C507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3148E7B-B5D6-4263-9D85-5D3DFB6178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92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3967EC22-EFE1-454E-8FD1-12FFCD9D2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931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49EB4AF-9931-410A-9F68-C24B6C39E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4271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4941F79-4D72-496E-AE99-73B9E1F7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2610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D4E79B3-CB64-439D-B1FC-FC4BF47CD4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0949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92598D1-4713-4DC0-BD6B-7CC594357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09289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5EB19DC-1DB5-4675-A6DE-6360F0AD76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762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05E56D6-1D38-4913-B543-41ECE2C46B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59680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F6ACC1A-6B97-4B0B-A036-F81890623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043074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2197E3E-AC71-447A-A5F1-AC337FD73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026468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7D0DA4-9FA9-4502-8296-6DD8842C3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09862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A94CC6E-AA45-4AFF-8EC6-17FE42173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330A0C5-0C67-4AC8-9F75-D63277BFF7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10410FE-F829-4EB2-98EE-397D51FC5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1459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E2C1BE1-F256-4B52-BB5D-50C84668FA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57478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E104CCA-10BA-45D1-A504-EF3AD7334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0035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6E7DBD2-8DAE-45A0-9A8C-33132910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343240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AD51F90-1778-4825-87B9-E04A473A4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886121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8B4C11C-68F4-4AAA-B3C6-99B339FD5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429002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6F65B701-4451-455A-A72C-968591A5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971883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A8E9A4D7-E804-4F7D-B46F-9182BE11DE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514764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522ECDE-9CC3-4260-A85A-1575376E7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057645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940BF09-5C37-4ABA-919D-A22281C3A4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600526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ECA37BD-68D3-427B-9FDA-2ADAFCF5DC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5F91D5-B215-42B0-81E5-7CE4263BD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143407"/>
              <a:ext cx="12192000" cy="0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C21ED72-60A2-439D-8DD2-85900BA4C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4225" y="171716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E853A371-AB64-4677-9E5A-FE61C0E045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08412" y="173267"/>
              <a:ext cx="0" cy="6511464"/>
            </a:xfrm>
            <a:prstGeom prst="line">
              <a:avLst/>
            </a:prstGeom>
            <a:ln w="12700">
              <a:solidFill>
                <a:srgbClr val="BCBCBC">
                  <a:alpha val="29804"/>
                </a:srgb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B3093A12-B759-4321-96FD-060689E3A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7291541" y="-287371"/>
            <a:ext cx="568289" cy="568289"/>
          </a:xfrm>
          <a:prstGeom prst="rtTriangl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810DC4-E1AB-936B-002E-DDE5B8AD417B}"/>
              </a:ext>
            </a:extLst>
          </p:cNvPr>
          <p:cNvSpPr txBox="1"/>
          <p:nvPr/>
        </p:nvSpPr>
        <p:spPr>
          <a:xfrm>
            <a:off x="-6214" y="1066466"/>
            <a:ext cx="15938687" cy="2460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defTabSz="914400"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GRACIAS POR SU ATENCIÓN</a:t>
            </a:r>
          </a:p>
        </p:txBody>
      </p:sp>
      <p:pic>
        <p:nvPicPr>
          <p:cNvPr id="6" name="cat_screaming_into_camera480P">
            <a:hlinkClick r:id="" action="ppaction://media"/>
            <a:extLst>
              <a:ext uri="{FF2B5EF4-FFF2-40B4-BE49-F238E27FC236}">
                <a16:creationId xmlns:a16="http://schemas.microsoft.com/office/drawing/2014/main" id="{8D09E51C-9DC1-85E8-ADC3-DC6DBDF1F79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56330" y="6017899"/>
            <a:ext cx="953192" cy="8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6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1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0" mute="1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osineVTI">
  <a:themeElements>
    <a:clrScheme name="AnalogousFromLightSeedLeftStep">
      <a:dk1>
        <a:srgbClr val="000000"/>
      </a:dk1>
      <a:lt1>
        <a:srgbClr val="FFFFFF"/>
      </a:lt1>
      <a:dk2>
        <a:srgbClr val="3E2D23"/>
      </a:dk2>
      <a:lt2>
        <a:srgbClr val="E5E2E8"/>
      </a:lt2>
      <a:accent1>
        <a:srgbClr val="91A87F"/>
      </a:accent1>
      <a:accent2>
        <a:srgbClr val="9EA671"/>
      </a:accent2>
      <a:accent3>
        <a:srgbClr val="ABA081"/>
      </a:accent3>
      <a:accent4>
        <a:srgbClr val="BA927F"/>
      </a:accent4>
      <a:accent5>
        <a:srgbClr val="C49398"/>
      </a:accent5>
      <a:accent6>
        <a:srgbClr val="BA7F9D"/>
      </a:accent6>
      <a:hlink>
        <a:srgbClr val="9069AE"/>
      </a:hlink>
      <a:folHlink>
        <a:srgbClr val="7F7F7F"/>
      </a:folHlink>
    </a:clrScheme>
    <a:fontScheme name="Custom 50">
      <a:majorFont>
        <a:latin typeface="Grandview"/>
        <a:ea typeface=""/>
        <a:cs typeface=""/>
      </a:majorFont>
      <a:minorFont>
        <a:latin typeface="Grandvie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sineVTI" id="{4F4449D5-5E9D-4D83-9E2A-939F9CF20276}" vid="{03166EA1-370F-4321-A61E-8851365B431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136</TotalTime>
  <Words>163</Words>
  <Application>Microsoft Office PowerPoint</Application>
  <PresentationFormat>Panorámica</PresentationFormat>
  <Paragraphs>17</Paragraphs>
  <Slides>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Aharoni</vt:lpstr>
      <vt:lpstr>Arial</vt:lpstr>
      <vt:lpstr>Calibri</vt:lpstr>
      <vt:lpstr>Google Sans</vt:lpstr>
      <vt:lpstr>Grandview</vt:lpstr>
      <vt:lpstr>Wingdings</vt:lpstr>
      <vt:lpstr>CosineVTI</vt:lpstr>
      <vt:lpstr>EL GATO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GATO</dc:title>
  <dc:creator>HERNANDO CORREA AVILES</dc:creator>
  <cp:lastModifiedBy>HERNANDO CORREA AVILES</cp:lastModifiedBy>
  <cp:revision>5</cp:revision>
  <dcterms:created xsi:type="dcterms:W3CDTF">2023-05-23T21:49:41Z</dcterms:created>
  <dcterms:modified xsi:type="dcterms:W3CDTF">2023-05-24T00:06:41Z</dcterms:modified>
</cp:coreProperties>
</file>