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1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793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lgerian" panose="04020705040A02060702" pitchFamily="82" charset="0"/>
                <a:ea typeface="Inter" pitchFamily="34" charset="-122"/>
                <a:cs typeface="Inter" pitchFamily="34" charset="-120"/>
              </a:rPr>
              <a:t>Bugatti: la leyenda del automovilismo</a:t>
            </a:r>
            <a:endParaRPr lang="en-US" sz="5249" dirty="0">
              <a:latin typeface="Algerian" panose="04020705040A02060702" pitchFamily="8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0789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lgerian" panose="04020705040A02060702" pitchFamily="82" charset="0"/>
                <a:ea typeface="Inter" pitchFamily="34" charset="-122"/>
                <a:cs typeface="Inter" pitchFamily="34" charset="-120"/>
              </a:rPr>
              <a:t>Conocida por su elegancia y velocidad, Bugatti es una marca que ha cautivado a los amantes de los automóviles por más de un siglo. Conozcamos un poco sobre su historia, modelos emblemáticos y muchos detalles más.</a:t>
            </a:r>
            <a:endParaRPr lang="en-US" sz="1750" dirty="0">
              <a:latin typeface="Algerian" panose="04020705040A02060702" pitchFamily="8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23806" y="5745361"/>
            <a:ext cx="17406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3C383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ÁL</a:t>
            </a:r>
            <a:endParaRPr lang="en-US" sz="1152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3199" y="5704690"/>
            <a:ext cx="4227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Estudiante: Álvaro Loayza Díaz</a:t>
            </a:r>
          </a:p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Profesor: Franco Sergio Mejia Pérez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Grado: Sexto grado 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Tema: BUGATTI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54093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historia de Bugatti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Ettore Bugatti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Fundador de la marca en 1909, apasionado por la ingeniería, se encarga del diseño y la construcción de los Bugattis más célebres.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8052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primeros modelos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primer modelo, el Type 13, fabricado en 1910, participó en más de 40 carreras en sus primeros cinco años en el mercado.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mas caro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bugatti Type 57 SC Atlantic La Voiture Noire que tiene 210 caballos de fuerza creado en 1936 y a día de hoy tiene un valor de 101.880.000 de dólares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71431"/>
            <a:ext cx="87874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Modelos Emblemáticos de Bugatti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Type 35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Conocido por su elegancia y su velocidad, este modelo fue producido desde 1924 a 1930, alcanzando una velocidad máxima de 193 km/h.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Type 55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291548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Lanzado en 1931, el </a:t>
            </a:r>
            <a:r>
              <a:rPr lang="en-US" sz="1750" kern="0" spc="-35" dirty="0" smtClean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Type 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55 fue uno de los coches más lujosos y elegantes del momento y su éxito fue inmediato.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Veyron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 más de 1000 caballos de fuerza y una velocidad máxima de 407 km/h, es considerado uno de los coches más rápidos jamás fabricados.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Chiron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Lanzado en 2016, es el sucesor del Veyron y tiene una velocidad máxima limitada de 420 km /h, además de un precio que supera los 2 millones de dólares.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60265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en Competición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75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Pre-Guerra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Bugatti Type 35 amerita mención especial, debido a sus actuaciones en los Grand Prix de 1926 a 1930 con victorias en 351 carreras.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85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Post-Guerra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la década de 1950, notablemente, el Type 251 le permitió ganar el Gran Premio de Pau en Francia.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47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8364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Competición moderna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Bugatti ha producido en los últimos años algunos modelos exclusivamente para competición, como el Bugatti Divo y el Bugatti Chiron Sport.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73605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Clientes Famosos de Bugatti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739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Cristiano Ronaldo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futbolista tiene un Bugatti Chiron, del cual posee una de las pocas unidades que fueron personalizadas para sus gustos personales.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Jay Z y Beyonce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 sofisticada pareja de cantantes posee un Bugatti Veyron Grand Sport, valorado en 2 millones de euros.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Tom Brady y Gisele Bundchen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modelo brasileña y el jugador de fútbol americano poseen un Bugatti Chiron y son conocidos por ser apasionados por el lujo.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448</Words>
  <Application>Microsoft Office PowerPoint</Application>
  <PresentationFormat>Personalizado</PresentationFormat>
  <Paragraphs>45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2023-11-23T22:34:20Z</dcterms:created>
  <dcterms:modified xsi:type="dcterms:W3CDTF">2023-11-29T00:29:32Z</dcterms:modified>
</cp:coreProperties>
</file>