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72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987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876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565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932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7299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623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3406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9740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0323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2311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BDE4-173C-4F84-9736-FBDA62315771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DE8E-26DB-43A7-B7EB-CA9C5F92F2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646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CONDOR ANDINO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La caza, los riesgos de chocar contra cables eléctricos, el envenenamiento de la carroña con la que se alimenta, los cambios en su hábitat o la intoxicación por plomo son causas del declive de la población de esta ave emblemática.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2540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CONDOR ANDINO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CONDOR ANDINO</dc:title>
  <dc:creator>Propietario</dc:creator>
  <cp:lastModifiedBy>Propietario</cp:lastModifiedBy>
  <cp:revision>1</cp:revision>
  <dcterms:created xsi:type="dcterms:W3CDTF">2021-11-23T15:20:22Z</dcterms:created>
  <dcterms:modified xsi:type="dcterms:W3CDTF">2021-11-23T15:20:26Z</dcterms:modified>
</cp:coreProperties>
</file>