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3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458BAF-4636-24A8-785E-5CE7CA47F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5CCC17-BB19-5057-F760-08B67C129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DF9191-79AF-0E3E-1FA3-9E36BCC66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E4DC-4923-421B-8D54-D295AD3C23E8}" type="datetimeFigureOut">
              <a:rPr lang="es-PE" smtClean="0"/>
              <a:t>9/07/2023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AAA838-0EA1-DC31-AFF6-2B8964B5C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B47782-7DBF-8B82-251A-2BD8F193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897-B587-4086-BC98-DE3AB8D288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127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FA330-6FA3-74C3-F1DC-4DDEF577C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1B6032-4282-AACE-C745-F79C545B2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68E8ED-23F2-89AD-39EE-42A760760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E4DC-4923-421B-8D54-D295AD3C23E8}" type="datetimeFigureOut">
              <a:rPr lang="es-PE" smtClean="0"/>
              <a:t>9/07/2023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1D3F9D-C61F-149D-F80A-6446E849C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61A973-222A-D269-B4CB-CBCF96C4F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897-B587-4086-BC98-DE3AB8D288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198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EA85D5C-269C-2F86-0270-B1516D74E2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04A118-E608-E477-9A93-D7DEDCFF8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50C204-027E-28F7-0301-906BA6C6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E4DC-4923-421B-8D54-D295AD3C23E8}" type="datetimeFigureOut">
              <a:rPr lang="es-PE" smtClean="0"/>
              <a:t>9/07/2023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FACC04-908B-00DF-E62C-90DFA758D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E3CF04-0224-1213-5BA6-F9888955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897-B587-4086-BC98-DE3AB8D288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328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944A6-07E6-40E2-CAE4-2FDAC31BD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F87217-3AAB-1A06-7A40-8D44A1986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D201D0-9C4A-5D19-F5EA-0CEBAE94F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E4DC-4923-421B-8D54-D295AD3C23E8}" type="datetimeFigureOut">
              <a:rPr lang="es-PE" smtClean="0"/>
              <a:t>9/07/2023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58DAA1-512E-3CF8-D82C-B45C4D6AC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45F1B1-A656-E9FE-5BAF-A44C71A1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897-B587-4086-BC98-DE3AB8D288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13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10F5A-E107-58F3-51DA-8DF782603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5B7D89-9EA4-10F9-25F0-CCDB0EC47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2C7AF1-03B1-CF2B-B5BA-0B331B3E7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E4DC-4923-421B-8D54-D295AD3C23E8}" type="datetimeFigureOut">
              <a:rPr lang="es-PE" smtClean="0"/>
              <a:t>9/07/2023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135AAC-D117-D620-E692-25E5A6AB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85939F-C253-6BD2-334B-429B5E87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897-B587-4086-BC98-DE3AB8D288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366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D8A1C6-3171-53C0-3996-4AA773EA8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0C1F1A-EA92-2B43-A243-DF03BDE0F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D4FBD7-6757-9208-B312-0AF96C686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7BA052-165E-DDA3-0AC4-BB03D9EE9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E4DC-4923-421B-8D54-D295AD3C23E8}" type="datetimeFigureOut">
              <a:rPr lang="es-PE" smtClean="0"/>
              <a:t>9/07/2023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0D0B74-725F-494C-A0C8-D61624152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8DD513-F60E-D788-C1C1-5B8B5ECEE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897-B587-4086-BC98-DE3AB8D288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345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AB671E-6FEC-1381-B8CD-6A80E4210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42F4EF-FC2C-F83A-D8A7-A345E899B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697D69-02FF-20D1-281C-564E0BF1C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69AF98B-36BA-01D7-5A35-67FAE5E76B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0C1CAC0-B637-3BB5-3C28-EFA45B43B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92C4783-934A-018D-2F19-86D3D2320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E4DC-4923-421B-8D54-D295AD3C23E8}" type="datetimeFigureOut">
              <a:rPr lang="es-PE" smtClean="0"/>
              <a:t>9/07/2023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C8D4803-AFDC-ACF1-6D18-3732E20D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10BFFC6-C6F8-67BB-CD74-DFEB0BE3E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897-B587-4086-BC98-DE3AB8D288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248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46608-9106-9F37-6B2A-65A504812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A4BF1E-965B-8AF9-6C15-B16BFBEB2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E4DC-4923-421B-8D54-D295AD3C23E8}" type="datetimeFigureOut">
              <a:rPr lang="es-PE" smtClean="0"/>
              <a:t>9/07/2023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83F78B9-6646-2FB2-B9CF-EA30DB71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FF1181-2C9A-68D2-7313-F6BC53BE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897-B587-4086-BC98-DE3AB8D288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912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C9CB4B8-F7DF-9A74-15B0-A772F0416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E4DC-4923-421B-8D54-D295AD3C23E8}" type="datetimeFigureOut">
              <a:rPr lang="es-PE" smtClean="0"/>
              <a:t>9/07/2023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8C4D55-83C9-CF4B-FB66-DE3A98884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D80E575-2B34-BB18-5287-F4927D3A3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897-B587-4086-BC98-DE3AB8D288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897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BDB988-A195-88C3-9AD7-67CAB4E0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19E5D0-DDC3-4FD7-AA61-FFDF45425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3EDCB1-2391-81C5-54B9-D117A8CE5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195AF5-5894-2233-C494-A07A36C0A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E4DC-4923-421B-8D54-D295AD3C23E8}" type="datetimeFigureOut">
              <a:rPr lang="es-PE" smtClean="0"/>
              <a:t>9/07/2023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5AC0B9-63AF-3A74-0DE0-EE27DBE99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C04DE6-0F21-25EF-C613-EB974EC53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897-B587-4086-BC98-DE3AB8D288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686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9D71C-D49C-83E2-E179-81B3EE95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43C237-3ABF-DD76-139B-B54DA67DC5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B48E2A-A836-F8A0-ABD2-DD58A40D9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A3EA55-9064-0245-5A8F-B98A20438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E4DC-4923-421B-8D54-D295AD3C23E8}" type="datetimeFigureOut">
              <a:rPr lang="es-PE" smtClean="0"/>
              <a:t>9/07/2023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3D89BE-C33F-D3A5-DA9C-1C81078F2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BE64D9-6560-3EB4-C7D4-25FFFD6DC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897-B587-4086-BC98-DE3AB8D288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7865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48B9DCE-9A6F-138F-9A68-6BB71FCB8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1C5CCF-724F-3D18-662B-11D82FED6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B35BC2-6EBD-6379-95A1-BAD693A6B2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0E4DC-4923-421B-8D54-D295AD3C23E8}" type="datetimeFigureOut">
              <a:rPr lang="es-PE" smtClean="0"/>
              <a:t>9/07/2023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3F108D-B151-8167-BDF2-AFD49CF9C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AB64E9-4504-3266-FD3E-2DA865CF6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1D897-B587-4086-BC98-DE3AB8D288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167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C664F96-AFE3-7630-63F2-43A6D98D3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AA98EEE-D981-C1DC-63C4-ACB0E7D16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819"/>
            <a:ext cx="12191999" cy="1325563"/>
          </a:xfrm>
        </p:spPr>
        <p:txBody>
          <a:bodyPr>
            <a:noAutofit/>
          </a:bodyPr>
          <a:lstStyle/>
          <a:p>
            <a:pPr algn="ctr"/>
            <a:r>
              <a:rPr lang="es-MX" sz="6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What happened on july 10th?</a:t>
            </a:r>
            <a:endParaRPr lang="es-PE" sz="6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1E3F02-F5C2-59F2-FEC3-21E0EE52D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723" y="1317170"/>
            <a:ext cx="3975277" cy="550401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64C669D-6171-126C-4036-EEEA1B8E6DED}"/>
              </a:ext>
            </a:extLst>
          </p:cNvPr>
          <p:cNvSpPr txBox="1"/>
          <p:nvPr/>
        </p:nvSpPr>
        <p:spPr>
          <a:xfrm>
            <a:off x="-4" y="1353993"/>
            <a:ext cx="82167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>
                <a:solidFill>
                  <a:srgbClr val="00B0F0"/>
                </a:solidFill>
              </a:rPr>
              <a:t>On july 10th </a:t>
            </a:r>
            <a:r>
              <a:rPr lang="es-MX" sz="2800" b="1" dirty="0" err="1">
                <a:solidFill>
                  <a:srgbClr val="00B0F0"/>
                </a:solidFill>
              </a:rPr>
              <a:t>we</a:t>
            </a:r>
            <a:r>
              <a:rPr lang="es-MX" sz="2800" b="1" dirty="0">
                <a:solidFill>
                  <a:srgbClr val="00B0F0"/>
                </a:solidFill>
              </a:rPr>
              <a:t> </a:t>
            </a:r>
            <a:r>
              <a:rPr lang="es-MX" sz="2800" b="1" dirty="0" err="1">
                <a:solidFill>
                  <a:srgbClr val="00B0F0"/>
                </a:solidFill>
              </a:rPr>
              <a:t>commemorate</a:t>
            </a:r>
            <a:r>
              <a:rPr lang="es-MX" sz="2800" b="1" dirty="0">
                <a:solidFill>
                  <a:srgbClr val="00B0F0"/>
                </a:solidFill>
              </a:rPr>
              <a:t> </a:t>
            </a:r>
            <a:r>
              <a:rPr lang="es-MX" sz="2800" b="1" dirty="0" err="1">
                <a:solidFill>
                  <a:srgbClr val="00B0F0"/>
                </a:solidFill>
              </a:rPr>
              <a:t>the</a:t>
            </a:r>
            <a:r>
              <a:rPr lang="es-MX" sz="2800" b="1" dirty="0">
                <a:solidFill>
                  <a:srgbClr val="00B0F0"/>
                </a:solidFill>
              </a:rPr>
              <a:t> </a:t>
            </a:r>
            <a:r>
              <a:rPr lang="es-MX" sz="2800" b="1" dirty="0" err="1">
                <a:solidFill>
                  <a:srgbClr val="00B0F0"/>
                </a:solidFill>
              </a:rPr>
              <a:t>born</a:t>
            </a:r>
            <a:r>
              <a:rPr lang="es-MX" sz="2800" b="1" dirty="0">
                <a:solidFill>
                  <a:srgbClr val="00B0F0"/>
                </a:solidFill>
              </a:rPr>
              <a:t> </a:t>
            </a:r>
            <a:r>
              <a:rPr lang="es-MX" sz="2800" b="1" dirty="0" err="1">
                <a:solidFill>
                  <a:srgbClr val="00B0F0"/>
                </a:solidFill>
              </a:rPr>
              <a:t>of</a:t>
            </a:r>
            <a:r>
              <a:rPr lang="es-MX" sz="2800" b="1" dirty="0">
                <a:solidFill>
                  <a:srgbClr val="00B0F0"/>
                </a:solidFill>
              </a:rPr>
              <a:t> Nikola Tesla, a </a:t>
            </a:r>
            <a:r>
              <a:rPr lang="en-US" sz="2800" b="1" dirty="0">
                <a:solidFill>
                  <a:srgbClr val="00B0F0"/>
                </a:solidFill>
              </a:rPr>
              <a:t>inventor, electrical engineer and physicist born in Serbia in 1856. He is known for his pioneering contributions to the field of electricity and electromagnetism.</a:t>
            </a:r>
            <a:endParaRPr lang="es-PE" sz="2800" b="1" dirty="0">
              <a:solidFill>
                <a:srgbClr val="00B0F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D298875-35A7-42B8-E6F9-C3CE573090EE}"/>
              </a:ext>
            </a:extLst>
          </p:cNvPr>
          <p:cNvSpPr txBox="1"/>
          <p:nvPr/>
        </p:nvSpPr>
        <p:spPr>
          <a:xfrm>
            <a:off x="-4" y="4069175"/>
            <a:ext cx="6376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00B050"/>
                </a:solidFill>
              </a:rPr>
              <a:t>He </a:t>
            </a:r>
            <a:r>
              <a:rPr lang="es-MX" sz="3600" b="1" dirty="0" err="1">
                <a:solidFill>
                  <a:srgbClr val="00B050"/>
                </a:solidFill>
              </a:rPr>
              <a:t>created</a:t>
            </a:r>
            <a:r>
              <a:rPr lang="es-MX" sz="3600" b="1" dirty="0">
                <a:solidFill>
                  <a:srgbClr val="00B050"/>
                </a:solidFill>
              </a:rPr>
              <a:t>  </a:t>
            </a:r>
            <a:r>
              <a:rPr lang="es-MX" sz="3600" b="1" dirty="0" err="1">
                <a:solidFill>
                  <a:srgbClr val="00B050"/>
                </a:solidFill>
              </a:rPr>
              <a:t>some</a:t>
            </a:r>
            <a:r>
              <a:rPr lang="es-MX" sz="3600" b="1" dirty="0">
                <a:solidFill>
                  <a:srgbClr val="00B050"/>
                </a:solidFill>
              </a:rPr>
              <a:t> </a:t>
            </a:r>
            <a:r>
              <a:rPr lang="es-MX" sz="3600" b="1" dirty="0" err="1">
                <a:solidFill>
                  <a:srgbClr val="00B050"/>
                </a:solidFill>
              </a:rPr>
              <a:t>things</a:t>
            </a:r>
            <a:r>
              <a:rPr lang="es-MX" sz="3600" b="1" dirty="0">
                <a:solidFill>
                  <a:srgbClr val="00B050"/>
                </a:solidFill>
              </a:rPr>
              <a:t> </a:t>
            </a:r>
            <a:r>
              <a:rPr lang="es-MX" sz="3600" b="1" dirty="0" err="1">
                <a:solidFill>
                  <a:srgbClr val="00B050"/>
                </a:solidFill>
              </a:rPr>
              <a:t>that</a:t>
            </a:r>
            <a:r>
              <a:rPr lang="es-MX" sz="3600" b="1" dirty="0">
                <a:solidFill>
                  <a:srgbClr val="00B050"/>
                </a:solidFill>
              </a:rPr>
              <a:t> </a:t>
            </a:r>
            <a:r>
              <a:rPr lang="es-MX" sz="3600" b="1" dirty="0" err="1">
                <a:solidFill>
                  <a:srgbClr val="00B050"/>
                </a:solidFill>
              </a:rPr>
              <a:t>we</a:t>
            </a:r>
            <a:r>
              <a:rPr lang="es-MX" sz="3600" b="1" dirty="0">
                <a:solidFill>
                  <a:srgbClr val="00B050"/>
                </a:solidFill>
              </a:rPr>
              <a:t> use in </a:t>
            </a:r>
            <a:r>
              <a:rPr lang="es-MX" sz="3600" b="1" dirty="0" err="1">
                <a:solidFill>
                  <a:srgbClr val="00B050"/>
                </a:solidFill>
              </a:rPr>
              <a:t>our</a:t>
            </a:r>
            <a:r>
              <a:rPr lang="es-MX" sz="3600" b="1" dirty="0">
                <a:solidFill>
                  <a:srgbClr val="00B050"/>
                </a:solidFill>
              </a:rPr>
              <a:t> </a:t>
            </a:r>
            <a:r>
              <a:rPr lang="es-MX" sz="3600" b="1" dirty="0" err="1">
                <a:solidFill>
                  <a:srgbClr val="00B050"/>
                </a:solidFill>
              </a:rPr>
              <a:t>ordinary</a:t>
            </a:r>
            <a:r>
              <a:rPr lang="es-MX" sz="3600" b="1" dirty="0">
                <a:solidFill>
                  <a:srgbClr val="00B050"/>
                </a:solidFill>
              </a:rPr>
              <a:t> </a:t>
            </a:r>
            <a:r>
              <a:rPr lang="es-MX" sz="3600" b="1" dirty="0" err="1">
                <a:solidFill>
                  <a:srgbClr val="00B050"/>
                </a:solidFill>
              </a:rPr>
              <a:t>life</a:t>
            </a:r>
            <a:r>
              <a:rPr lang="es-MX" sz="3600" b="1" dirty="0">
                <a:solidFill>
                  <a:srgbClr val="00B050"/>
                </a:solidFill>
              </a:rPr>
              <a:t> as </a:t>
            </a:r>
            <a:r>
              <a:rPr lang="es-MX" sz="3600" b="1" dirty="0" err="1">
                <a:solidFill>
                  <a:srgbClr val="00B050"/>
                </a:solidFill>
              </a:rPr>
              <a:t>the</a:t>
            </a:r>
            <a:r>
              <a:rPr lang="es-MX" sz="3600" b="1" dirty="0">
                <a:solidFill>
                  <a:srgbClr val="00B050"/>
                </a:solidFill>
              </a:rPr>
              <a:t> remote control</a:t>
            </a:r>
            <a:endParaRPr lang="es-PE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77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Panorámica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Tema de Office</vt:lpstr>
      <vt:lpstr>What happened on july 10th?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happened on july 10th?</dc:title>
  <dc:creator>Josefina Alayza</dc:creator>
  <cp:lastModifiedBy>Josefina Alayza</cp:lastModifiedBy>
  <cp:revision>1</cp:revision>
  <dcterms:created xsi:type="dcterms:W3CDTF">2023-07-10T01:48:35Z</dcterms:created>
  <dcterms:modified xsi:type="dcterms:W3CDTF">2023-07-10T01:48:37Z</dcterms:modified>
</cp:coreProperties>
</file>