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07CFE4-D8C7-EED9-6951-46D7D303E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684530-0F08-D2EB-8EF1-E983016F6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E02990-600D-76AC-BEBB-E89269DA8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CAF6BD-CDCB-9DD2-A71A-7507996C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65D9F-51C8-600D-BF96-8B2A5DDF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48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F8938-0613-DB52-2FE5-62AD80636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0DB733-BD20-6065-0904-DC47C2DDF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1CC1B7-2A63-EB89-DF69-63B8B252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F1A0B-0887-D71A-DCE9-F5D60B9B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39CE4D-2A32-4B5C-FEEB-151D0DEB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002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3320C9-3964-BF75-0D55-CB7A351A0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648D48-69C8-9FC0-34A5-E6E9B60D1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334FD1-6B1D-AD32-8E19-3C6CFDB2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8AD1B2-5C42-DB07-3C4A-1015A6FD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2A4849-BE30-DACA-5598-6270B5BEC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745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A2A2D-9630-ACC8-8D49-796D3965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C796C5-7AF5-9C2B-0D22-0C63F8F4C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A4F413-201E-AA51-9985-1E6F3DC29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57A429-D3EB-EF5A-0AD2-4E38ABDD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85F187-8E63-CD9A-DEE0-2982326C9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191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852DE-9533-5526-6974-211A2C907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97443F-9E65-8965-ED7D-B6495ABA6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CE1CCC-E1AC-1E4C-DBF6-EA103EC04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4FF3F4-609E-A095-5A1B-528EB3448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68ADF3-0822-7B9E-64B7-009D4628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374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A610D-4F06-A850-9D6C-E13124010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661E3F-50C8-5F0E-D374-C13320CD8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44A3F3-3A62-858A-83D0-53C774319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595B02-AA42-E6F8-674D-DA5F3B3EB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CE06CB-01B2-7F2B-9FDC-7B6A28E1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DE2C39-D173-9DF6-E279-CF23180CB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4781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27F86-85A0-ACAF-DDFF-43348AB62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81AF9A-35F4-B998-8F58-73DEB563B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6BAD50-9F36-004F-8DB6-C3B93707B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5495929-68A3-E285-6728-0350BFC7C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BFD823-213D-CCAB-71B4-4B71979544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1F7A3E0-93ED-BF9F-A504-DC23E87C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5D0FDC-E322-DC86-100E-DAF47A5C5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05F27E-9D30-068E-E236-B313381A8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340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46666-5CE9-E38C-358F-A9DF5844B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3C6190-E6B0-5A27-137A-3D4E1F397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107349-25EB-404F-66D0-C9A166666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A569897-82F5-76DB-B751-E4585AF92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630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1D2D59-5A08-9A4F-0C0C-19FB175AD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C95883-ADF2-A448-F20D-4A397939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F1850B-4CA7-6688-2A54-00F4AEB2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417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8A76FA-6A90-C9E9-7F0A-29C3C03CF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39945-9C70-AFC8-A05F-23E97EB9B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AC32C3-10BB-5593-F16A-0465AC5E1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D5F241-A25B-92F4-39A5-004802C59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687D41-9833-1D2A-6A24-1B23EE464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538035-BDD8-7FEA-E2C6-66E35FC8F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564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BEA0F-5898-3288-697F-982F01F8A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3EE6F1-970E-A4EC-F147-E2C8C7FB4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CB562F-29B1-8B4C-5C7B-3F9DB87D4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F8F689-44E4-6D81-3DBB-5E0E709EF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977EBE-607F-D46C-BF4C-8119349B9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E0CCD3-646C-1B56-4CC1-211E7DF3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832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39334F1-09B1-73DA-3444-3615E172B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247DE7-AF56-DE7A-5964-1DF1EED0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B42540-CDD6-2DBC-29DB-066EA492C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EB863-6098-4DAE-9977-5AA2FCC9F549}" type="datetimeFigureOut">
              <a:rPr lang="es-PE" smtClean="0"/>
              <a:t>13/06/2023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9637C7-28AC-BEE8-F709-197B6C2AB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AFE8A8-E545-45DC-F10C-00A1052B3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27707-1F70-45AA-9DBC-D63E12048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817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D5AF63-FB5B-DA75-6730-689A1D6DFED4}"/>
              </a:ext>
            </a:extLst>
          </p:cNvPr>
          <p:cNvSpPr txBox="1"/>
          <p:nvPr/>
        </p:nvSpPr>
        <p:spPr>
          <a:xfrm>
            <a:off x="314491" y="2605282"/>
            <a:ext cx="4853254" cy="3939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Good morning everyone, today I am going to talk about </a:t>
            </a:r>
            <a:r>
              <a:rPr lang="en-US" dirty="0"/>
              <a:t>the day of the United States flag, </a:t>
            </a:r>
            <a:r>
              <a:rPr lang="en-US" b="1" dirty="0"/>
              <a:t>first I would like to explain </a:t>
            </a:r>
            <a:r>
              <a:rPr lang="en-US" dirty="0"/>
              <a:t>why it is celebrated on June 14, the day of the United States flag is celebrated on June 14 in commemoration of the legislation of the flag, </a:t>
            </a:r>
            <a:r>
              <a:rPr lang="en-US" b="1" dirty="0"/>
              <a:t>Next, I want to mention </a:t>
            </a:r>
            <a:r>
              <a:rPr lang="en-US" dirty="0"/>
              <a:t>what the design of the flag represents. The 13 red and white stripes represent the 13 original colonies and the 50 stars represent the current 50 states.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Finally, I will conclude by saying </a:t>
            </a:r>
            <a:r>
              <a:rPr lang="en-US" dirty="0"/>
              <a:t>on May 30, 1916, President Woodrow Wilson issued a presidential proclamation establishing National Flag Day on June 14. </a:t>
            </a:r>
            <a:br>
              <a:rPr lang="en-US" dirty="0"/>
            </a:br>
            <a:r>
              <a:rPr lang="en-US" sz="2800" b="1" dirty="0"/>
              <a:t>Thanks for you listening</a:t>
            </a:r>
            <a:endParaRPr lang="en-US" b="1" dirty="0"/>
          </a:p>
        </p:txBody>
      </p:sp>
      <p:pic>
        <p:nvPicPr>
          <p:cNvPr id="8" name="Imagen 7" descr="Bandera en medio de la ciudad&#10;&#10;Descripción generada automáticamente">
            <a:extLst>
              <a:ext uri="{FF2B5EF4-FFF2-40B4-BE49-F238E27FC236}">
                <a16:creationId xmlns:a16="http://schemas.microsoft.com/office/drawing/2014/main" id="{A9A142CE-2F0A-F8A9-5DB6-371556605B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73" r="19607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8E848EE1-BB8E-6A14-0ACA-C0978618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79" y="715198"/>
            <a:ext cx="4243589" cy="144207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4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Flag</a:t>
            </a:r>
            <a:r>
              <a:rPr kumimoji="0" lang="es-PE" altLang="es-PE" sz="4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Day in </a:t>
            </a:r>
            <a:r>
              <a:rPr kumimoji="0" lang="es-PE" altLang="es-PE" sz="4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</a:t>
            </a:r>
            <a:r>
              <a:rPr kumimoji="0" lang="es-PE" altLang="es-PE" sz="4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es-PE" altLang="es-PE" sz="4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United</a:t>
            </a:r>
            <a:r>
              <a:rPr kumimoji="0" lang="es-PE" altLang="es-PE" sz="4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es-PE" altLang="es-PE" sz="4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States</a:t>
            </a:r>
            <a:r>
              <a:rPr kumimoji="0" lang="es-PE" altLang="es-PE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es-PE" altLang="es-P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PE" altLang="es-P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3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inherit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Brayan 841512ce</dc:creator>
  <cp:lastModifiedBy>Brayan 841512ce</cp:lastModifiedBy>
  <cp:revision>1</cp:revision>
  <dcterms:created xsi:type="dcterms:W3CDTF">2023-06-13T21:03:30Z</dcterms:created>
  <dcterms:modified xsi:type="dcterms:W3CDTF">2023-06-13T21:54:26Z</dcterms:modified>
</cp:coreProperties>
</file>