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6CD849-F08E-7532-F9F8-561C5A9B29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71EA0C-558A-0383-EBFF-7C91D5D8C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F207AB-A22E-9D74-19B2-24A132C5B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8BE76C-BD0F-7E2A-8C2D-A467E4DED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C303F7-572D-8E64-9016-0B811F6DE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9932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06CD58-B547-965B-ACEE-3E8FE09B0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E2479B-F053-F224-07E5-77FF12524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E5CCCB-916F-3003-F627-CDC6B7D23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533EBF-D07F-3CC9-5AB3-726ED8A1D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319FC2-1C3C-36EE-B8C3-79ED8004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872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6396FE-425C-9A6E-2F1A-F55DA08661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5FF24F-5C6F-7FED-96EE-352F5951C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28CD98-D119-4918-6896-172FF5728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A0213E-E477-4D94-2C44-4A9ACC98C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81389C-5292-10D6-D71E-E80898E91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2493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752D11-8B6A-1771-9696-E6E9D528F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C44AF-6CB7-2788-AC0E-A331277C0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C6134B-2A42-F2F3-1187-52976F9B9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AE764D-5CBD-993D-BD46-DED134048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6D1E4D-25ED-ABEF-2A2D-27C22D68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09785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D0BE3-23CF-0997-FE32-31C86C926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372870-A651-CF21-F173-6611FB64E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DC2260-7375-DA5E-D5E2-535BC438A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2CCC25-3DF2-B0EF-7ACD-1A0CD637F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BDC0A7-90BC-3021-511B-1D6FE9308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8069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E02A61-0526-6A9D-2E6A-F585A7939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94FE81-340F-A3E3-1C1E-B10FD4638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2AE5EB-8548-71AF-77E8-F0CCA2CCFE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8D9994-97F6-60E5-6EC9-DC68D1189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B34BB9-D4D3-04E6-4F65-FA093290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C8B314-CA92-73F5-CB1E-010C02F1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029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FB347-E3F8-94DA-7A2E-71F05E1DD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69017F-12E3-D8F1-7FFB-6886B7764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35EC80-8441-C47E-0641-B8DC5968E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0D22B4-6879-EC63-A643-027328A03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E12DCDB-99E6-754D-66C9-5DF596E0DC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7A1F8CA-DF48-5E84-008A-75B59E724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F9B7CE2-56CC-B2BA-F050-970D198C2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DF43BF5-07A1-8A97-1F3C-70B0B5FF9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8878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B05521-7071-0927-0FE4-148A69C05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6183CB-FEF8-CF76-D2D8-6E65D8715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620114-BA73-162B-D1FB-901981DD3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F8765B-877A-CF2A-6A74-5CA4E27C3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6684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3165376-B1E8-BCA7-8C32-0CF31EC0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9AF10E-E4DF-0226-4CD8-A79CB3852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44EA6C-0C28-4B6D-1B9A-1750F248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366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73926E-876D-E3D4-660E-44EC30803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72148F-F0D9-964F-0D0F-E5EC4261C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B32523-438D-8737-2EF2-D1D913933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0A596E-0945-6DCB-4811-3B3854F9D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6920AE-5CB1-7CEC-080C-B870A7747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D413EC-92B8-84B2-06D7-3E440EF96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69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D13AB-23A2-4B5D-FBD9-2AFD38A4B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CD7C38-1BC3-6D22-DD13-AEE1B3251A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C1E35C-0053-A28A-9936-45470F6CB1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9A803A-91A1-CBE7-A7ED-68160B375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DBCA25-FB83-D949-5477-8037475CF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9D81A5-87DA-9F84-9FC3-169D384E3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5195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71134B5-EB90-41D4-A1CC-7A8B8F2F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22C608-646A-EB0C-2A65-A6C98B751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376D0C-4742-7C72-C241-040B132A7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AFF47-826F-472B-B1F0-FC974762AE87}" type="datetimeFigureOut">
              <a:rPr lang="es-PE" smtClean="0"/>
              <a:t>28/08/2023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D5539B-D5C1-74E5-2A86-B0282FAD39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BAA395-6FF9-7FB4-0E6E-44CC6C391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ADFF3-25E9-4088-82D8-32F42FAE6F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9048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2EF1A1B-D98D-11BA-7DF0-ECE764378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9758" y="2433498"/>
            <a:ext cx="7449983" cy="221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459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02HECTOR VALDIVIA YEP</dc:creator>
  <cp:lastModifiedBy>02HECTOR VALDIVIA YEP</cp:lastModifiedBy>
  <cp:revision>1</cp:revision>
  <dcterms:created xsi:type="dcterms:W3CDTF">2023-08-28T17:22:00Z</dcterms:created>
  <dcterms:modified xsi:type="dcterms:W3CDTF">2023-08-28T17:22:06Z</dcterms:modified>
</cp:coreProperties>
</file>