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60" r:id="rId4"/>
    <p:sldId id="261" r:id="rId5"/>
    <p:sldId id="262" r:id="rId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196" autoAdjust="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41234-C6F8-41CC-B4AC-4798A3FD7DFF}" type="datetimeFigureOut">
              <a:rPr lang="es-PE" smtClean="0"/>
              <a:t>5/12/2023</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1B1A5-9767-47C8-BB45-364943924500}" type="slidenum">
              <a:rPr lang="es-PE" smtClean="0"/>
              <a:t>‹Nº›</a:t>
            </a:fld>
            <a:endParaRPr lang="es-PE"/>
          </a:p>
        </p:txBody>
      </p:sp>
    </p:spTree>
    <p:extLst>
      <p:ext uri="{BB962C8B-B14F-4D97-AF65-F5344CB8AC3E}">
        <p14:creationId xmlns:p14="http://schemas.microsoft.com/office/powerpoint/2010/main" val="126092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84B1B1A5-9767-47C8-BB45-364943924500}" type="slidenum">
              <a:rPr lang="es-PE" smtClean="0"/>
              <a:t>3</a:t>
            </a:fld>
            <a:endParaRPr lang="es-PE"/>
          </a:p>
        </p:txBody>
      </p:sp>
    </p:spTree>
    <p:extLst>
      <p:ext uri="{BB962C8B-B14F-4D97-AF65-F5344CB8AC3E}">
        <p14:creationId xmlns:p14="http://schemas.microsoft.com/office/powerpoint/2010/main" val="381171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30663-02BF-D5DD-4055-C4DA94718C2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2324B33-54D4-B79E-0B5E-EA32B41D7D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37D5CBB7-E593-CCA0-96E6-BC52B463D69A}"/>
              </a:ext>
            </a:extLst>
          </p:cNvPr>
          <p:cNvSpPr>
            <a:spLocks noGrp="1"/>
          </p:cNvSpPr>
          <p:nvPr>
            <p:ph type="dt" sz="half" idx="10"/>
          </p:nvPr>
        </p:nvSpPr>
        <p:spPr/>
        <p:txBody>
          <a:bodyPr/>
          <a:lstStyle/>
          <a:p>
            <a:fld id="{D12AFBFE-D91B-4E26-AC50-07D9285FB6BE}" type="datetimeFigureOut">
              <a:rPr lang="es-PE" smtClean="0"/>
              <a:t>5/12/2023</a:t>
            </a:fld>
            <a:endParaRPr lang="es-PE"/>
          </a:p>
        </p:txBody>
      </p:sp>
      <p:sp>
        <p:nvSpPr>
          <p:cNvPr id="5" name="Marcador de pie de página 4">
            <a:extLst>
              <a:ext uri="{FF2B5EF4-FFF2-40B4-BE49-F238E27FC236}">
                <a16:creationId xmlns:a16="http://schemas.microsoft.com/office/drawing/2014/main" id="{185A4A75-1569-E369-E81F-C2ED2AA947C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66760AE-5187-2F2F-901B-FBADCB7BD376}"/>
              </a:ext>
            </a:extLst>
          </p:cNvPr>
          <p:cNvSpPr>
            <a:spLocks noGrp="1"/>
          </p:cNvSpPr>
          <p:nvPr>
            <p:ph type="sldNum" sz="quarter" idx="12"/>
          </p:nvPr>
        </p:nvSpPr>
        <p:spPr/>
        <p:txBody>
          <a:bodyPr/>
          <a:lstStyle/>
          <a:p>
            <a:fld id="{0F6B93B9-8BA3-429D-B417-003DB397A52E}" type="slidenum">
              <a:rPr lang="es-PE" smtClean="0"/>
              <a:t>‹Nº›</a:t>
            </a:fld>
            <a:endParaRPr lang="es-PE"/>
          </a:p>
        </p:txBody>
      </p:sp>
    </p:spTree>
    <p:extLst>
      <p:ext uri="{BB962C8B-B14F-4D97-AF65-F5344CB8AC3E}">
        <p14:creationId xmlns:p14="http://schemas.microsoft.com/office/powerpoint/2010/main" val="278196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A886E6-3628-081C-7CDF-296C2AFD711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2DA1D656-C2A1-3392-6209-8FF699879B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2B619BF-E9C8-5914-1F64-20F325E7D171}"/>
              </a:ext>
            </a:extLst>
          </p:cNvPr>
          <p:cNvSpPr>
            <a:spLocks noGrp="1"/>
          </p:cNvSpPr>
          <p:nvPr>
            <p:ph type="dt" sz="half" idx="10"/>
          </p:nvPr>
        </p:nvSpPr>
        <p:spPr/>
        <p:txBody>
          <a:bodyPr/>
          <a:lstStyle/>
          <a:p>
            <a:fld id="{D12AFBFE-D91B-4E26-AC50-07D9285FB6BE}" type="datetimeFigureOut">
              <a:rPr lang="es-PE" smtClean="0"/>
              <a:t>5/12/2023</a:t>
            </a:fld>
            <a:endParaRPr lang="es-PE"/>
          </a:p>
        </p:txBody>
      </p:sp>
      <p:sp>
        <p:nvSpPr>
          <p:cNvPr id="5" name="Marcador de pie de página 4">
            <a:extLst>
              <a:ext uri="{FF2B5EF4-FFF2-40B4-BE49-F238E27FC236}">
                <a16:creationId xmlns:a16="http://schemas.microsoft.com/office/drawing/2014/main" id="{F0A10F1B-BA71-90A3-689C-D7B5CB56E1B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607E225-E404-0971-4209-36492805BAE6}"/>
              </a:ext>
            </a:extLst>
          </p:cNvPr>
          <p:cNvSpPr>
            <a:spLocks noGrp="1"/>
          </p:cNvSpPr>
          <p:nvPr>
            <p:ph type="sldNum" sz="quarter" idx="12"/>
          </p:nvPr>
        </p:nvSpPr>
        <p:spPr/>
        <p:txBody>
          <a:bodyPr/>
          <a:lstStyle/>
          <a:p>
            <a:fld id="{0F6B93B9-8BA3-429D-B417-003DB397A52E}" type="slidenum">
              <a:rPr lang="es-PE" smtClean="0"/>
              <a:t>‹Nº›</a:t>
            </a:fld>
            <a:endParaRPr lang="es-PE"/>
          </a:p>
        </p:txBody>
      </p:sp>
    </p:spTree>
    <p:extLst>
      <p:ext uri="{BB962C8B-B14F-4D97-AF65-F5344CB8AC3E}">
        <p14:creationId xmlns:p14="http://schemas.microsoft.com/office/powerpoint/2010/main" val="188767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7C1A39-D672-DD13-2725-885C3684453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1EE2868-A69F-4D26-C171-F8E81A0600A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484B517-F05A-DF13-7555-ED9A0FAFD8F7}"/>
              </a:ext>
            </a:extLst>
          </p:cNvPr>
          <p:cNvSpPr>
            <a:spLocks noGrp="1"/>
          </p:cNvSpPr>
          <p:nvPr>
            <p:ph type="dt" sz="half" idx="10"/>
          </p:nvPr>
        </p:nvSpPr>
        <p:spPr/>
        <p:txBody>
          <a:bodyPr/>
          <a:lstStyle/>
          <a:p>
            <a:fld id="{D12AFBFE-D91B-4E26-AC50-07D9285FB6BE}" type="datetimeFigureOut">
              <a:rPr lang="es-PE" smtClean="0"/>
              <a:t>5/12/2023</a:t>
            </a:fld>
            <a:endParaRPr lang="es-PE"/>
          </a:p>
        </p:txBody>
      </p:sp>
      <p:sp>
        <p:nvSpPr>
          <p:cNvPr id="5" name="Marcador de pie de página 4">
            <a:extLst>
              <a:ext uri="{FF2B5EF4-FFF2-40B4-BE49-F238E27FC236}">
                <a16:creationId xmlns:a16="http://schemas.microsoft.com/office/drawing/2014/main" id="{FF7C004A-ABE3-4D85-95D6-08758604057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EC023A7-8685-869B-78CE-8A0C581C4301}"/>
              </a:ext>
            </a:extLst>
          </p:cNvPr>
          <p:cNvSpPr>
            <a:spLocks noGrp="1"/>
          </p:cNvSpPr>
          <p:nvPr>
            <p:ph type="sldNum" sz="quarter" idx="12"/>
          </p:nvPr>
        </p:nvSpPr>
        <p:spPr/>
        <p:txBody>
          <a:bodyPr/>
          <a:lstStyle/>
          <a:p>
            <a:fld id="{0F6B93B9-8BA3-429D-B417-003DB397A52E}" type="slidenum">
              <a:rPr lang="es-PE" smtClean="0"/>
              <a:t>‹Nº›</a:t>
            </a:fld>
            <a:endParaRPr lang="es-PE"/>
          </a:p>
        </p:txBody>
      </p:sp>
    </p:spTree>
    <p:extLst>
      <p:ext uri="{BB962C8B-B14F-4D97-AF65-F5344CB8AC3E}">
        <p14:creationId xmlns:p14="http://schemas.microsoft.com/office/powerpoint/2010/main" val="225158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ACBAF7-9A1A-674A-6F87-BA2D4A31114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1F7B577-7350-267D-24DB-4CBC0D797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5FA4C09-037B-0D78-EFFA-987605DE6A2C}"/>
              </a:ext>
            </a:extLst>
          </p:cNvPr>
          <p:cNvSpPr>
            <a:spLocks noGrp="1"/>
          </p:cNvSpPr>
          <p:nvPr>
            <p:ph type="dt" sz="half" idx="10"/>
          </p:nvPr>
        </p:nvSpPr>
        <p:spPr/>
        <p:txBody>
          <a:bodyPr/>
          <a:lstStyle/>
          <a:p>
            <a:fld id="{D12AFBFE-D91B-4E26-AC50-07D9285FB6BE}" type="datetimeFigureOut">
              <a:rPr lang="es-PE" smtClean="0"/>
              <a:t>5/12/2023</a:t>
            </a:fld>
            <a:endParaRPr lang="es-PE"/>
          </a:p>
        </p:txBody>
      </p:sp>
      <p:sp>
        <p:nvSpPr>
          <p:cNvPr id="5" name="Marcador de pie de página 4">
            <a:extLst>
              <a:ext uri="{FF2B5EF4-FFF2-40B4-BE49-F238E27FC236}">
                <a16:creationId xmlns:a16="http://schemas.microsoft.com/office/drawing/2014/main" id="{3A981580-A2E5-C78E-D79D-696078B85CC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8FE7E2B-A6BB-D53D-D106-982C7F44F456}"/>
              </a:ext>
            </a:extLst>
          </p:cNvPr>
          <p:cNvSpPr>
            <a:spLocks noGrp="1"/>
          </p:cNvSpPr>
          <p:nvPr>
            <p:ph type="sldNum" sz="quarter" idx="12"/>
          </p:nvPr>
        </p:nvSpPr>
        <p:spPr/>
        <p:txBody>
          <a:bodyPr/>
          <a:lstStyle/>
          <a:p>
            <a:fld id="{0F6B93B9-8BA3-429D-B417-003DB397A52E}" type="slidenum">
              <a:rPr lang="es-PE" smtClean="0"/>
              <a:t>‹Nº›</a:t>
            </a:fld>
            <a:endParaRPr lang="es-PE"/>
          </a:p>
        </p:txBody>
      </p:sp>
    </p:spTree>
    <p:extLst>
      <p:ext uri="{BB962C8B-B14F-4D97-AF65-F5344CB8AC3E}">
        <p14:creationId xmlns:p14="http://schemas.microsoft.com/office/powerpoint/2010/main" val="317144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9104BE-CE23-D697-5E75-6BE25C391A9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E80C7D9-D947-856A-6061-AD4FE8F38D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4BD125-168A-768E-1525-B7640AE37C00}"/>
              </a:ext>
            </a:extLst>
          </p:cNvPr>
          <p:cNvSpPr>
            <a:spLocks noGrp="1"/>
          </p:cNvSpPr>
          <p:nvPr>
            <p:ph type="dt" sz="half" idx="10"/>
          </p:nvPr>
        </p:nvSpPr>
        <p:spPr/>
        <p:txBody>
          <a:bodyPr/>
          <a:lstStyle/>
          <a:p>
            <a:fld id="{D12AFBFE-D91B-4E26-AC50-07D9285FB6BE}" type="datetimeFigureOut">
              <a:rPr lang="es-PE" smtClean="0"/>
              <a:t>5/12/2023</a:t>
            </a:fld>
            <a:endParaRPr lang="es-PE"/>
          </a:p>
        </p:txBody>
      </p:sp>
      <p:sp>
        <p:nvSpPr>
          <p:cNvPr id="5" name="Marcador de pie de página 4">
            <a:extLst>
              <a:ext uri="{FF2B5EF4-FFF2-40B4-BE49-F238E27FC236}">
                <a16:creationId xmlns:a16="http://schemas.microsoft.com/office/drawing/2014/main" id="{6467AF4C-4D7C-4F7A-69A1-31BA0709BC5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E7FCB88-2094-CF49-1A22-E4D6437C8DE1}"/>
              </a:ext>
            </a:extLst>
          </p:cNvPr>
          <p:cNvSpPr>
            <a:spLocks noGrp="1"/>
          </p:cNvSpPr>
          <p:nvPr>
            <p:ph type="sldNum" sz="quarter" idx="12"/>
          </p:nvPr>
        </p:nvSpPr>
        <p:spPr/>
        <p:txBody>
          <a:bodyPr/>
          <a:lstStyle/>
          <a:p>
            <a:fld id="{0F6B93B9-8BA3-429D-B417-003DB397A52E}" type="slidenum">
              <a:rPr lang="es-PE" smtClean="0"/>
              <a:t>‹Nº›</a:t>
            </a:fld>
            <a:endParaRPr lang="es-PE"/>
          </a:p>
        </p:txBody>
      </p:sp>
    </p:spTree>
    <p:extLst>
      <p:ext uri="{BB962C8B-B14F-4D97-AF65-F5344CB8AC3E}">
        <p14:creationId xmlns:p14="http://schemas.microsoft.com/office/powerpoint/2010/main" val="407571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AE8EB9-4CFD-4725-07F6-206EDF9B59B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80628D9-D5C6-1648-71BD-CE1E2DD1FB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599CF2B5-0E9A-5216-F298-0F5AF32CEB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AD9049F5-2DC4-4D40-6B9C-E8780B30AD96}"/>
              </a:ext>
            </a:extLst>
          </p:cNvPr>
          <p:cNvSpPr>
            <a:spLocks noGrp="1"/>
          </p:cNvSpPr>
          <p:nvPr>
            <p:ph type="dt" sz="half" idx="10"/>
          </p:nvPr>
        </p:nvSpPr>
        <p:spPr/>
        <p:txBody>
          <a:bodyPr/>
          <a:lstStyle/>
          <a:p>
            <a:fld id="{D12AFBFE-D91B-4E26-AC50-07D9285FB6BE}" type="datetimeFigureOut">
              <a:rPr lang="es-PE" smtClean="0"/>
              <a:t>5/12/2023</a:t>
            </a:fld>
            <a:endParaRPr lang="es-PE"/>
          </a:p>
        </p:txBody>
      </p:sp>
      <p:sp>
        <p:nvSpPr>
          <p:cNvPr id="6" name="Marcador de pie de página 5">
            <a:extLst>
              <a:ext uri="{FF2B5EF4-FFF2-40B4-BE49-F238E27FC236}">
                <a16:creationId xmlns:a16="http://schemas.microsoft.com/office/drawing/2014/main" id="{7529E239-A34B-F02F-2DDB-9F83D5BDFE5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CA5BE0A-3AA1-A504-D0ED-FEF096515178}"/>
              </a:ext>
            </a:extLst>
          </p:cNvPr>
          <p:cNvSpPr>
            <a:spLocks noGrp="1"/>
          </p:cNvSpPr>
          <p:nvPr>
            <p:ph type="sldNum" sz="quarter" idx="12"/>
          </p:nvPr>
        </p:nvSpPr>
        <p:spPr/>
        <p:txBody>
          <a:bodyPr/>
          <a:lstStyle/>
          <a:p>
            <a:fld id="{0F6B93B9-8BA3-429D-B417-003DB397A52E}" type="slidenum">
              <a:rPr lang="es-PE" smtClean="0"/>
              <a:t>‹Nº›</a:t>
            </a:fld>
            <a:endParaRPr lang="es-PE"/>
          </a:p>
        </p:txBody>
      </p:sp>
    </p:spTree>
    <p:extLst>
      <p:ext uri="{BB962C8B-B14F-4D97-AF65-F5344CB8AC3E}">
        <p14:creationId xmlns:p14="http://schemas.microsoft.com/office/powerpoint/2010/main" val="197479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04EFE-0D77-D57A-7873-AE8A8C79330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AAC1C92-7AB7-B5DE-F985-C410ED0F15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D4A5AE0-4978-966C-9A96-2C9F298F2DC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2F1A3DC8-6111-8FD3-BF7A-4083361A3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EBEA3C3-6B0A-6E4C-77BE-9769704650A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696CB5CF-F158-3D7C-C22D-C268DCBC72B2}"/>
              </a:ext>
            </a:extLst>
          </p:cNvPr>
          <p:cNvSpPr>
            <a:spLocks noGrp="1"/>
          </p:cNvSpPr>
          <p:nvPr>
            <p:ph type="dt" sz="half" idx="10"/>
          </p:nvPr>
        </p:nvSpPr>
        <p:spPr/>
        <p:txBody>
          <a:bodyPr/>
          <a:lstStyle/>
          <a:p>
            <a:fld id="{D12AFBFE-D91B-4E26-AC50-07D9285FB6BE}" type="datetimeFigureOut">
              <a:rPr lang="es-PE" smtClean="0"/>
              <a:t>5/12/2023</a:t>
            </a:fld>
            <a:endParaRPr lang="es-PE"/>
          </a:p>
        </p:txBody>
      </p:sp>
      <p:sp>
        <p:nvSpPr>
          <p:cNvPr id="8" name="Marcador de pie de página 7">
            <a:extLst>
              <a:ext uri="{FF2B5EF4-FFF2-40B4-BE49-F238E27FC236}">
                <a16:creationId xmlns:a16="http://schemas.microsoft.com/office/drawing/2014/main" id="{C9C26134-7BC6-AA48-AFDB-74714A18CB8E}"/>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F2491185-7BC7-1355-89C4-97084C13F0C4}"/>
              </a:ext>
            </a:extLst>
          </p:cNvPr>
          <p:cNvSpPr>
            <a:spLocks noGrp="1"/>
          </p:cNvSpPr>
          <p:nvPr>
            <p:ph type="sldNum" sz="quarter" idx="12"/>
          </p:nvPr>
        </p:nvSpPr>
        <p:spPr/>
        <p:txBody>
          <a:bodyPr/>
          <a:lstStyle/>
          <a:p>
            <a:fld id="{0F6B93B9-8BA3-429D-B417-003DB397A52E}" type="slidenum">
              <a:rPr lang="es-PE" smtClean="0"/>
              <a:t>‹Nº›</a:t>
            </a:fld>
            <a:endParaRPr lang="es-PE"/>
          </a:p>
        </p:txBody>
      </p:sp>
    </p:spTree>
    <p:extLst>
      <p:ext uri="{BB962C8B-B14F-4D97-AF65-F5344CB8AC3E}">
        <p14:creationId xmlns:p14="http://schemas.microsoft.com/office/powerpoint/2010/main" val="243826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B132D1-88E0-117F-9267-6BEF93C4378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25116EA8-DC98-3ECA-CC12-487694FC9F67}"/>
              </a:ext>
            </a:extLst>
          </p:cNvPr>
          <p:cNvSpPr>
            <a:spLocks noGrp="1"/>
          </p:cNvSpPr>
          <p:nvPr>
            <p:ph type="dt" sz="half" idx="10"/>
          </p:nvPr>
        </p:nvSpPr>
        <p:spPr/>
        <p:txBody>
          <a:bodyPr/>
          <a:lstStyle/>
          <a:p>
            <a:fld id="{D12AFBFE-D91B-4E26-AC50-07D9285FB6BE}" type="datetimeFigureOut">
              <a:rPr lang="es-PE" smtClean="0"/>
              <a:t>5/12/2023</a:t>
            </a:fld>
            <a:endParaRPr lang="es-PE"/>
          </a:p>
        </p:txBody>
      </p:sp>
      <p:sp>
        <p:nvSpPr>
          <p:cNvPr id="4" name="Marcador de pie de página 3">
            <a:extLst>
              <a:ext uri="{FF2B5EF4-FFF2-40B4-BE49-F238E27FC236}">
                <a16:creationId xmlns:a16="http://schemas.microsoft.com/office/drawing/2014/main" id="{6E177E4D-257B-B54B-4490-D63A29B358AB}"/>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9000A8E6-8E61-AB09-88FC-446B88420CF8}"/>
              </a:ext>
            </a:extLst>
          </p:cNvPr>
          <p:cNvSpPr>
            <a:spLocks noGrp="1"/>
          </p:cNvSpPr>
          <p:nvPr>
            <p:ph type="sldNum" sz="quarter" idx="12"/>
          </p:nvPr>
        </p:nvSpPr>
        <p:spPr/>
        <p:txBody>
          <a:bodyPr/>
          <a:lstStyle/>
          <a:p>
            <a:fld id="{0F6B93B9-8BA3-429D-B417-003DB397A52E}" type="slidenum">
              <a:rPr lang="es-PE" smtClean="0"/>
              <a:t>‹Nº›</a:t>
            </a:fld>
            <a:endParaRPr lang="es-PE"/>
          </a:p>
        </p:txBody>
      </p:sp>
    </p:spTree>
    <p:extLst>
      <p:ext uri="{BB962C8B-B14F-4D97-AF65-F5344CB8AC3E}">
        <p14:creationId xmlns:p14="http://schemas.microsoft.com/office/powerpoint/2010/main" val="358710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D6968C2-11EF-8FAC-E716-5E89DB04AA91}"/>
              </a:ext>
            </a:extLst>
          </p:cNvPr>
          <p:cNvSpPr>
            <a:spLocks noGrp="1"/>
          </p:cNvSpPr>
          <p:nvPr>
            <p:ph type="dt" sz="half" idx="10"/>
          </p:nvPr>
        </p:nvSpPr>
        <p:spPr/>
        <p:txBody>
          <a:bodyPr/>
          <a:lstStyle/>
          <a:p>
            <a:fld id="{D12AFBFE-D91B-4E26-AC50-07D9285FB6BE}" type="datetimeFigureOut">
              <a:rPr lang="es-PE" smtClean="0"/>
              <a:t>5/12/2023</a:t>
            </a:fld>
            <a:endParaRPr lang="es-PE"/>
          </a:p>
        </p:txBody>
      </p:sp>
      <p:sp>
        <p:nvSpPr>
          <p:cNvPr id="3" name="Marcador de pie de página 2">
            <a:extLst>
              <a:ext uri="{FF2B5EF4-FFF2-40B4-BE49-F238E27FC236}">
                <a16:creationId xmlns:a16="http://schemas.microsoft.com/office/drawing/2014/main" id="{50D3EA4A-613A-5128-6FAC-1114D401E7E0}"/>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B710BB61-D5B9-F99E-5834-C13BD5DAC787}"/>
              </a:ext>
            </a:extLst>
          </p:cNvPr>
          <p:cNvSpPr>
            <a:spLocks noGrp="1"/>
          </p:cNvSpPr>
          <p:nvPr>
            <p:ph type="sldNum" sz="quarter" idx="12"/>
          </p:nvPr>
        </p:nvSpPr>
        <p:spPr/>
        <p:txBody>
          <a:bodyPr/>
          <a:lstStyle/>
          <a:p>
            <a:fld id="{0F6B93B9-8BA3-429D-B417-003DB397A52E}" type="slidenum">
              <a:rPr lang="es-PE" smtClean="0"/>
              <a:t>‹Nº›</a:t>
            </a:fld>
            <a:endParaRPr lang="es-PE"/>
          </a:p>
        </p:txBody>
      </p:sp>
    </p:spTree>
    <p:extLst>
      <p:ext uri="{BB962C8B-B14F-4D97-AF65-F5344CB8AC3E}">
        <p14:creationId xmlns:p14="http://schemas.microsoft.com/office/powerpoint/2010/main" val="4150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D6C2B-1E86-43B5-D732-8B8431B566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4082387-2407-4485-ADDD-119BE2C633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F071CAE8-9312-5FA2-301A-060623A38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F5C314-6BB4-754C-9652-C5DD6606BB9C}"/>
              </a:ext>
            </a:extLst>
          </p:cNvPr>
          <p:cNvSpPr>
            <a:spLocks noGrp="1"/>
          </p:cNvSpPr>
          <p:nvPr>
            <p:ph type="dt" sz="half" idx="10"/>
          </p:nvPr>
        </p:nvSpPr>
        <p:spPr/>
        <p:txBody>
          <a:bodyPr/>
          <a:lstStyle/>
          <a:p>
            <a:fld id="{D12AFBFE-D91B-4E26-AC50-07D9285FB6BE}" type="datetimeFigureOut">
              <a:rPr lang="es-PE" smtClean="0"/>
              <a:t>5/12/2023</a:t>
            </a:fld>
            <a:endParaRPr lang="es-PE"/>
          </a:p>
        </p:txBody>
      </p:sp>
      <p:sp>
        <p:nvSpPr>
          <p:cNvPr id="6" name="Marcador de pie de página 5">
            <a:extLst>
              <a:ext uri="{FF2B5EF4-FFF2-40B4-BE49-F238E27FC236}">
                <a16:creationId xmlns:a16="http://schemas.microsoft.com/office/drawing/2014/main" id="{E04255BE-3BD9-61DF-E860-40557896A33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8356415-5A1E-D306-FDAB-6CC0FE5EC93A}"/>
              </a:ext>
            </a:extLst>
          </p:cNvPr>
          <p:cNvSpPr>
            <a:spLocks noGrp="1"/>
          </p:cNvSpPr>
          <p:nvPr>
            <p:ph type="sldNum" sz="quarter" idx="12"/>
          </p:nvPr>
        </p:nvSpPr>
        <p:spPr/>
        <p:txBody>
          <a:bodyPr/>
          <a:lstStyle/>
          <a:p>
            <a:fld id="{0F6B93B9-8BA3-429D-B417-003DB397A52E}" type="slidenum">
              <a:rPr lang="es-PE" smtClean="0"/>
              <a:t>‹Nº›</a:t>
            </a:fld>
            <a:endParaRPr lang="es-PE"/>
          </a:p>
        </p:txBody>
      </p:sp>
    </p:spTree>
    <p:extLst>
      <p:ext uri="{BB962C8B-B14F-4D97-AF65-F5344CB8AC3E}">
        <p14:creationId xmlns:p14="http://schemas.microsoft.com/office/powerpoint/2010/main" val="57202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B8AF37-8167-E35E-2587-2CF87CD37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8EBE1B95-BC54-2EAB-C954-822B33190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E7301398-876D-A370-2825-A9D7DD06DE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2374CBD-A850-DF10-8EB4-A4DA525CD25D}"/>
              </a:ext>
            </a:extLst>
          </p:cNvPr>
          <p:cNvSpPr>
            <a:spLocks noGrp="1"/>
          </p:cNvSpPr>
          <p:nvPr>
            <p:ph type="dt" sz="half" idx="10"/>
          </p:nvPr>
        </p:nvSpPr>
        <p:spPr/>
        <p:txBody>
          <a:bodyPr/>
          <a:lstStyle/>
          <a:p>
            <a:fld id="{D12AFBFE-D91B-4E26-AC50-07D9285FB6BE}" type="datetimeFigureOut">
              <a:rPr lang="es-PE" smtClean="0"/>
              <a:t>5/12/2023</a:t>
            </a:fld>
            <a:endParaRPr lang="es-PE"/>
          </a:p>
        </p:txBody>
      </p:sp>
      <p:sp>
        <p:nvSpPr>
          <p:cNvPr id="6" name="Marcador de pie de página 5">
            <a:extLst>
              <a:ext uri="{FF2B5EF4-FFF2-40B4-BE49-F238E27FC236}">
                <a16:creationId xmlns:a16="http://schemas.microsoft.com/office/drawing/2014/main" id="{7AED2A25-0BD7-E342-F2B2-E4ABA6A3D50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FA6FA0C-F94D-D5EF-9D8A-840286B647CE}"/>
              </a:ext>
            </a:extLst>
          </p:cNvPr>
          <p:cNvSpPr>
            <a:spLocks noGrp="1"/>
          </p:cNvSpPr>
          <p:nvPr>
            <p:ph type="sldNum" sz="quarter" idx="12"/>
          </p:nvPr>
        </p:nvSpPr>
        <p:spPr/>
        <p:txBody>
          <a:bodyPr/>
          <a:lstStyle/>
          <a:p>
            <a:fld id="{0F6B93B9-8BA3-429D-B417-003DB397A52E}" type="slidenum">
              <a:rPr lang="es-PE" smtClean="0"/>
              <a:t>‹Nº›</a:t>
            </a:fld>
            <a:endParaRPr lang="es-PE"/>
          </a:p>
        </p:txBody>
      </p:sp>
    </p:spTree>
    <p:extLst>
      <p:ext uri="{BB962C8B-B14F-4D97-AF65-F5344CB8AC3E}">
        <p14:creationId xmlns:p14="http://schemas.microsoft.com/office/powerpoint/2010/main" val="54588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744242-DF6A-2079-F974-A9B87EEA5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F042CA4-7491-325F-F44E-E48BBD5C44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619DEDD-6738-E04F-65A6-FD59DCF499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AFBFE-D91B-4E26-AC50-07D9285FB6BE}" type="datetimeFigureOut">
              <a:rPr lang="es-PE" smtClean="0"/>
              <a:t>5/12/2023</a:t>
            </a:fld>
            <a:endParaRPr lang="es-PE"/>
          </a:p>
        </p:txBody>
      </p:sp>
      <p:sp>
        <p:nvSpPr>
          <p:cNvPr id="5" name="Marcador de pie de página 4">
            <a:extLst>
              <a:ext uri="{FF2B5EF4-FFF2-40B4-BE49-F238E27FC236}">
                <a16:creationId xmlns:a16="http://schemas.microsoft.com/office/drawing/2014/main" id="{D8268D9D-A0C6-0DDB-A7C7-230A1AB9F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2153E124-E6E8-8BB5-C88A-541DFA3F0F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B93B9-8BA3-429D-B417-003DB397A52E}" type="slidenum">
              <a:rPr lang="es-PE" smtClean="0"/>
              <a:t>‹Nº›</a:t>
            </a:fld>
            <a:endParaRPr lang="es-PE"/>
          </a:p>
        </p:txBody>
      </p:sp>
    </p:spTree>
    <p:extLst>
      <p:ext uri="{BB962C8B-B14F-4D97-AF65-F5344CB8AC3E}">
        <p14:creationId xmlns:p14="http://schemas.microsoft.com/office/powerpoint/2010/main" val="129148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34CCA65-ED14-C004-7612-B987A9ADF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0A8D6B03-5310-F2C3-DC97-A9F4B54CFC8F}"/>
              </a:ext>
            </a:extLst>
          </p:cNvPr>
          <p:cNvSpPr txBox="1"/>
          <p:nvPr/>
        </p:nvSpPr>
        <p:spPr>
          <a:xfrm>
            <a:off x="1377305" y="299910"/>
            <a:ext cx="10153742" cy="1446550"/>
          </a:xfrm>
          <a:prstGeom prst="rect">
            <a:avLst/>
          </a:prstGeom>
          <a:noFill/>
        </p:spPr>
        <p:txBody>
          <a:bodyPr wrap="none" rtlCol="0">
            <a:spAutoFit/>
          </a:bodyPr>
          <a:lstStyle/>
          <a:p>
            <a:r>
              <a:rPr lang="es-ES" sz="8800" dirty="0">
                <a:solidFill>
                  <a:schemeClr val="bg1">
                    <a:lumMod val="95000"/>
                  </a:schemeClr>
                </a:solidFill>
                <a:latin typeface="Algerian" panose="04020705040A02060702" pitchFamily="82" charset="0"/>
              </a:rPr>
              <a:t>La ballena azul</a:t>
            </a:r>
            <a:endParaRPr lang="es-PE" sz="8800" dirty="0">
              <a:solidFill>
                <a:schemeClr val="bg1">
                  <a:lumMod val="95000"/>
                </a:schemeClr>
              </a:solidFill>
              <a:latin typeface="Algerian" panose="04020705040A02060702" pitchFamily="82" charset="0"/>
            </a:endParaRPr>
          </a:p>
        </p:txBody>
      </p:sp>
      <p:sp>
        <p:nvSpPr>
          <p:cNvPr id="5" name="CuadroTexto 4">
            <a:extLst>
              <a:ext uri="{FF2B5EF4-FFF2-40B4-BE49-F238E27FC236}">
                <a16:creationId xmlns:a16="http://schemas.microsoft.com/office/drawing/2014/main" id="{95277584-54E0-5FE1-379A-3122E5DBB3A6}"/>
              </a:ext>
            </a:extLst>
          </p:cNvPr>
          <p:cNvSpPr txBox="1"/>
          <p:nvPr/>
        </p:nvSpPr>
        <p:spPr>
          <a:xfrm>
            <a:off x="2207491" y="2965695"/>
            <a:ext cx="6589753" cy="2585323"/>
          </a:xfrm>
          <a:prstGeom prst="rect">
            <a:avLst/>
          </a:prstGeom>
          <a:noFill/>
        </p:spPr>
        <p:txBody>
          <a:bodyPr wrap="none" rtlCol="0">
            <a:spAutoFit/>
          </a:bodyPr>
          <a:lstStyle/>
          <a:p>
            <a:r>
              <a:rPr lang="es-ES" sz="3600" b="1" dirty="0">
                <a:solidFill>
                  <a:schemeClr val="bg1"/>
                </a:solidFill>
              </a:rPr>
              <a:t>Alumno: Renzo Rivera Manosalva</a:t>
            </a:r>
          </a:p>
          <a:p>
            <a:r>
              <a:rPr lang="es-ES" sz="3600" b="1" dirty="0">
                <a:solidFill>
                  <a:schemeClr val="bg1"/>
                </a:solidFill>
              </a:rPr>
              <a:t>Curso: Comunicación </a:t>
            </a:r>
          </a:p>
          <a:p>
            <a:r>
              <a:rPr lang="es-ES" sz="3600" b="1" dirty="0">
                <a:solidFill>
                  <a:schemeClr val="bg1"/>
                </a:solidFill>
              </a:rPr>
              <a:t>GRADO: 6</a:t>
            </a:r>
          </a:p>
          <a:p>
            <a:r>
              <a:rPr lang="es-ES" sz="3600" b="1" dirty="0">
                <a:solidFill>
                  <a:schemeClr val="bg1"/>
                </a:solidFill>
              </a:rPr>
              <a:t>SECCION: B</a:t>
            </a:r>
          </a:p>
          <a:p>
            <a:endParaRPr lang="es-PE" dirty="0"/>
          </a:p>
        </p:txBody>
      </p:sp>
    </p:spTree>
    <p:extLst>
      <p:ext uri="{BB962C8B-B14F-4D97-AF65-F5344CB8AC3E}">
        <p14:creationId xmlns:p14="http://schemas.microsoft.com/office/powerpoint/2010/main" val="48364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0131AD0-FDC3-F561-2655-2D7FE5EFA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35041"/>
          </a:xfrm>
          <a:prstGeom prst="rect">
            <a:avLst/>
          </a:prstGeom>
          <a:effectLst>
            <a:outerShdw blurRad="50800" dist="50800" dir="5400000" algn="ctr" rotWithShape="0">
              <a:srgbClr val="000000">
                <a:alpha val="68000"/>
              </a:srgbClr>
            </a:outerShdw>
          </a:effectLst>
        </p:spPr>
      </p:pic>
      <p:sp>
        <p:nvSpPr>
          <p:cNvPr id="4" name="CuadroTexto 3">
            <a:extLst>
              <a:ext uri="{FF2B5EF4-FFF2-40B4-BE49-F238E27FC236}">
                <a16:creationId xmlns:a16="http://schemas.microsoft.com/office/drawing/2014/main" id="{ECC8A670-B7D7-9701-478D-7C1447D1DB32}"/>
              </a:ext>
            </a:extLst>
          </p:cNvPr>
          <p:cNvSpPr txBox="1"/>
          <p:nvPr/>
        </p:nvSpPr>
        <p:spPr>
          <a:xfrm>
            <a:off x="1191490" y="655782"/>
            <a:ext cx="2558474" cy="954107"/>
          </a:xfrm>
          <a:prstGeom prst="rect">
            <a:avLst/>
          </a:prstGeom>
          <a:noFill/>
        </p:spPr>
        <p:txBody>
          <a:bodyPr wrap="square" rtlCol="0">
            <a:spAutoFit/>
          </a:bodyPr>
          <a:lstStyle/>
          <a:p>
            <a:r>
              <a:rPr lang="es-ES" sz="2800" b="1" dirty="0">
                <a:solidFill>
                  <a:schemeClr val="bg1"/>
                </a:solidFill>
              </a:rPr>
              <a:t>¿Qué es la ballena azul?</a:t>
            </a:r>
            <a:endParaRPr lang="es-PE" sz="2800" b="1" dirty="0">
              <a:solidFill>
                <a:schemeClr val="bg1"/>
              </a:solidFill>
            </a:endParaRPr>
          </a:p>
        </p:txBody>
      </p:sp>
      <p:sp>
        <p:nvSpPr>
          <p:cNvPr id="5" name="CuadroTexto 4">
            <a:extLst>
              <a:ext uri="{FF2B5EF4-FFF2-40B4-BE49-F238E27FC236}">
                <a16:creationId xmlns:a16="http://schemas.microsoft.com/office/drawing/2014/main" id="{CDE32471-B492-3B67-C90E-568C9E690A4C}"/>
              </a:ext>
            </a:extLst>
          </p:cNvPr>
          <p:cNvSpPr txBox="1"/>
          <p:nvPr/>
        </p:nvSpPr>
        <p:spPr>
          <a:xfrm>
            <a:off x="459782" y="1851936"/>
            <a:ext cx="6885164" cy="3416320"/>
          </a:xfrm>
          <a:prstGeom prst="rect">
            <a:avLst/>
          </a:prstGeom>
          <a:noFill/>
        </p:spPr>
        <p:txBody>
          <a:bodyPr wrap="square" rtlCol="0">
            <a:spAutoFit/>
          </a:bodyPr>
          <a:lstStyle/>
          <a:p>
            <a:r>
              <a:rPr lang="es-ES" sz="2400" b="1" dirty="0">
                <a:solidFill>
                  <a:schemeClr val="accent2">
                    <a:lumMod val="60000"/>
                    <a:lumOff val="40000"/>
                  </a:schemeClr>
                </a:solidFill>
              </a:rPr>
              <a:t>La ballena azul es el animal conocido más grande que </a:t>
            </a:r>
            <a:r>
              <a:rPr lang="es-ES" sz="2400" b="1" dirty="0" err="1">
                <a:solidFill>
                  <a:schemeClr val="accent2">
                    <a:lumMod val="60000"/>
                    <a:lumOff val="40000"/>
                  </a:schemeClr>
                </a:solidFill>
              </a:rPr>
              <a:t>que</a:t>
            </a:r>
            <a:r>
              <a:rPr lang="es-ES" sz="2400" b="1" dirty="0">
                <a:solidFill>
                  <a:schemeClr val="accent2">
                    <a:lumMod val="60000"/>
                    <a:lumOff val="40000"/>
                  </a:schemeClr>
                </a:solidFill>
              </a:rPr>
              <a:t> vive en la Tierra. Estos majestuosos mamíferos marinos dominan los océanos con sus 30 metros de longitud y hasta 180 toneladas de peso. Solo su lengua puede pesar tanto como un elefante, y el corazón, como un automóvil. Recibe también el nombre de rorcual azul, compartiendo familia con otros rorcuales como el rorcual común o el rorcual boreal.</a:t>
            </a:r>
            <a:endParaRPr lang="es-PE" b="1" dirty="0">
              <a:solidFill>
                <a:schemeClr val="accent2">
                  <a:lumMod val="60000"/>
                  <a:lumOff val="40000"/>
                </a:schemeClr>
              </a:solidFill>
            </a:endParaRPr>
          </a:p>
        </p:txBody>
      </p:sp>
    </p:spTree>
    <p:extLst>
      <p:ext uri="{BB962C8B-B14F-4D97-AF65-F5344CB8AC3E}">
        <p14:creationId xmlns:p14="http://schemas.microsoft.com/office/powerpoint/2010/main" val="248499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65E44A-1844-E403-8E0C-62606CCB7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895"/>
            <a:ext cx="12169644" cy="7046259"/>
          </a:xfrm>
          <a:prstGeom prst="rect">
            <a:avLst/>
          </a:prstGeom>
        </p:spPr>
      </p:pic>
      <p:sp>
        <p:nvSpPr>
          <p:cNvPr id="4" name="CuadroTexto 3">
            <a:extLst>
              <a:ext uri="{FF2B5EF4-FFF2-40B4-BE49-F238E27FC236}">
                <a16:creationId xmlns:a16="http://schemas.microsoft.com/office/drawing/2014/main" id="{E0EA5D9D-BAE4-59F0-5018-90A1ED104F6C}"/>
              </a:ext>
            </a:extLst>
          </p:cNvPr>
          <p:cNvSpPr txBox="1"/>
          <p:nvPr/>
        </p:nvSpPr>
        <p:spPr>
          <a:xfrm>
            <a:off x="600499" y="676633"/>
            <a:ext cx="11331661" cy="5047536"/>
          </a:xfrm>
          <a:prstGeom prst="rect">
            <a:avLst/>
          </a:prstGeom>
          <a:noFill/>
        </p:spPr>
        <p:txBody>
          <a:bodyPr wrap="square" rtlCol="0">
            <a:spAutoFit/>
          </a:bodyPr>
          <a:lstStyle/>
          <a:p>
            <a:r>
              <a:rPr lang="es-ES" sz="4000" dirty="0">
                <a:solidFill>
                  <a:schemeClr val="bg1"/>
                </a:solidFill>
              </a:rPr>
              <a:t>¿Por qué se llama ballena azul?</a:t>
            </a:r>
          </a:p>
          <a:p>
            <a:endParaRPr lang="es-ES" dirty="0"/>
          </a:p>
          <a:p>
            <a:r>
              <a:rPr lang="es-ES" sz="2400" b="1" dirty="0">
                <a:solidFill>
                  <a:schemeClr val="accent2">
                    <a:lumMod val="40000"/>
                    <a:lumOff val="60000"/>
                  </a:schemeClr>
                </a:solidFill>
              </a:rPr>
              <a:t>Las ballenas azules son ballenas barbadas, ya que desde su mandíbula superior se extienden unas hileras de placas córneas, llamadas barbas. Para alimentarse, estos gigantes tragan una enorme cantidad de agua y expanden la piel plisada de su garganta y vientre para absorberla. Después, usan su enorme lengua para expulsarla a través de las capas finas y superpuestas de la barba. Por último, se traga los miles de ejemplares de krill que se quedan dentro.</a:t>
            </a:r>
          </a:p>
          <a:p>
            <a:endParaRPr lang="es-ES" sz="2400" b="1" dirty="0">
              <a:solidFill>
                <a:schemeClr val="accent2">
                  <a:lumMod val="40000"/>
                  <a:lumOff val="60000"/>
                </a:schemeClr>
              </a:solidFill>
            </a:endParaRPr>
          </a:p>
          <a:p>
            <a:r>
              <a:rPr lang="es-ES" sz="2400" b="1" dirty="0">
                <a:solidFill>
                  <a:schemeClr val="accent2">
                    <a:lumMod val="40000"/>
                    <a:lumOff val="60000"/>
                  </a:schemeClr>
                </a:solidFill>
              </a:rPr>
              <a:t>Bajo el agua, la ballena azul presenta un color completamente azul, pero en la superficie es más gris azulada con motas. El vientre tiene un tono amarillento debido a los millones de microorganismos que habitan en su piel. La ballena azul tiene una cabeza ancha y plana, y un cuerpo largo y estilizado rematado con aletas anchas y triangulares</a:t>
            </a:r>
            <a:r>
              <a:rPr lang="es-ES" dirty="0"/>
              <a:t>. </a:t>
            </a:r>
            <a:endParaRPr lang="es-PE" dirty="0"/>
          </a:p>
        </p:txBody>
      </p:sp>
    </p:spTree>
    <p:extLst>
      <p:ext uri="{BB962C8B-B14F-4D97-AF65-F5344CB8AC3E}">
        <p14:creationId xmlns:p14="http://schemas.microsoft.com/office/powerpoint/2010/main" val="74172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87BCAFE-8DA0-F93E-B60E-3D41F44FC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 y="-1"/>
            <a:ext cx="12258862" cy="6858001"/>
          </a:xfrm>
          <a:prstGeom prst="rect">
            <a:avLst/>
          </a:prstGeom>
        </p:spPr>
      </p:pic>
      <p:sp>
        <p:nvSpPr>
          <p:cNvPr id="4" name="CuadroTexto 3">
            <a:extLst>
              <a:ext uri="{FF2B5EF4-FFF2-40B4-BE49-F238E27FC236}">
                <a16:creationId xmlns:a16="http://schemas.microsoft.com/office/drawing/2014/main" id="{A8BC70CE-D71A-C58D-4F14-78EB44CC4DF9}"/>
              </a:ext>
            </a:extLst>
          </p:cNvPr>
          <p:cNvSpPr txBox="1"/>
          <p:nvPr/>
        </p:nvSpPr>
        <p:spPr>
          <a:xfrm>
            <a:off x="995083" y="2348753"/>
            <a:ext cx="9637059" cy="2554545"/>
          </a:xfrm>
          <a:prstGeom prst="rect">
            <a:avLst/>
          </a:prstGeom>
          <a:noFill/>
        </p:spPr>
        <p:txBody>
          <a:bodyPr wrap="square" rtlCol="0">
            <a:spAutoFit/>
          </a:bodyPr>
          <a:lstStyle/>
          <a:p>
            <a:r>
              <a:rPr lang="es-ES" sz="2000" b="1" dirty="0">
                <a:solidFill>
                  <a:schemeClr val="accent2">
                    <a:lumMod val="40000"/>
                    <a:lumOff val="60000"/>
                  </a:schemeClr>
                </a:solidFill>
              </a:rPr>
              <a:t>En promedio, el corazón de una ballena azul tiene el mismo tamaño que un coche pequeño. Con éste, bombea la suficiente sangre para mantenerse cálida y activa en los mares de la Antártida. Sus dimensiones le impiden ser una cazadora ágil, por lo que come alrededor de 3 mil 600 kilos de krill al día.</a:t>
            </a:r>
          </a:p>
          <a:p>
            <a:endParaRPr lang="es-ES" sz="2000" b="1" dirty="0">
              <a:solidFill>
                <a:schemeClr val="accent2">
                  <a:lumMod val="40000"/>
                  <a:lumOff val="60000"/>
                </a:schemeClr>
              </a:solidFill>
            </a:endParaRPr>
          </a:p>
          <a:p>
            <a:r>
              <a:rPr lang="es-ES" sz="2000" b="1" dirty="0">
                <a:solidFill>
                  <a:schemeClr val="accent2">
                    <a:lumMod val="40000"/>
                    <a:lumOff val="60000"/>
                  </a:schemeClr>
                </a:solidFill>
              </a:rPr>
              <a:t>Además de ostentar el título del animal más grande del mundo, la ballena azul es también el más ruidoso. Para comunicarse con otros ejemplares, sus cantos alcanzan los 188 decibeles, documenta la institución. En contraste, «el ruido de un jet llega a los 140».</a:t>
            </a:r>
            <a:endParaRPr lang="es-PE" sz="2000" b="1" dirty="0">
              <a:solidFill>
                <a:schemeClr val="accent2">
                  <a:lumMod val="40000"/>
                  <a:lumOff val="60000"/>
                </a:schemeClr>
              </a:solidFill>
            </a:endParaRPr>
          </a:p>
        </p:txBody>
      </p:sp>
      <p:sp>
        <p:nvSpPr>
          <p:cNvPr id="5" name="CuadroTexto 4">
            <a:extLst>
              <a:ext uri="{FF2B5EF4-FFF2-40B4-BE49-F238E27FC236}">
                <a16:creationId xmlns:a16="http://schemas.microsoft.com/office/drawing/2014/main" id="{13258C50-6BFA-B659-35EC-7CC4A8DC91C3}"/>
              </a:ext>
            </a:extLst>
          </p:cNvPr>
          <p:cNvSpPr txBox="1"/>
          <p:nvPr/>
        </p:nvSpPr>
        <p:spPr>
          <a:xfrm>
            <a:off x="1317812" y="1308847"/>
            <a:ext cx="3562065" cy="523220"/>
          </a:xfrm>
          <a:prstGeom prst="rect">
            <a:avLst/>
          </a:prstGeom>
          <a:noFill/>
        </p:spPr>
        <p:txBody>
          <a:bodyPr wrap="none" rtlCol="0">
            <a:spAutoFit/>
          </a:bodyPr>
          <a:lstStyle/>
          <a:p>
            <a:r>
              <a:rPr lang="es-ES" sz="2800" b="1" dirty="0">
                <a:solidFill>
                  <a:schemeClr val="bg2">
                    <a:lumMod val="90000"/>
                  </a:schemeClr>
                </a:solidFill>
              </a:rPr>
              <a:t>¿Qué come la ballena?</a:t>
            </a:r>
            <a:endParaRPr lang="es-PE" sz="2800" b="1" dirty="0">
              <a:solidFill>
                <a:schemeClr val="bg2">
                  <a:lumMod val="90000"/>
                </a:schemeClr>
              </a:solidFill>
            </a:endParaRPr>
          </a:p>
        </p:txBody>
      </p:sp>
    </p:spTree>
    <p:extLst>
      <p:ext uri="{BB962C8B-B14F-4D97-AF65-F5344CB8AC3E}">
        <p14:creationId xmlns:p14="http://schemas.microsoft.com/office/powerpoint/2010/main" val="417312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51EFE6E-CB86-A7F1-4AA7-4DE77CC50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65"/>
            <a:ext cx="12192000" cy="6858000"/>
          </a:xfrm>
          <a:prstGeom prst="rect">
            <a:avLst/>
          </a:prstGeom>
        </p:spPr>
      </p:pic>
      <p:sp>
        <p:nvSpPr>
          <p:cNvPr id="6" name="CuadroTexto 5">
            <a:extLst>
              <a:ext uri="{FF2B5EF4-FFF2-40B4-BE49-F238E27FC236}">
                <a16:creationId xmlns:a16="http://schemas.microsoft.com/office/drawing/2014/main" id="{B3706091-9B17-860E-1CC2-04F6636B8AE5}"/>
              </a:ext>
            </a:extLst>
          </p:cNvPr>
          <p:cNvSpPr txBox="1"/>
          <p:nvPr/>
        </p:nvSpPr>
        <p:spPr>
          <a:xfrm>
            <a:off x="529027" y="4131915"/>
            <a:ext cx="184731" cy="1446550"/>
          </a:xfrm>
          <a:prstGeom prst="rect">
            <a:avLst/>
          </a:prstGeom>
          <a:noFill/>
        </p:spPr>
        <p:txBody>
          <a:bodyPr wrap="none" rtlCol="0">
            <a:spAutoFit/>
          </a:bodyPr>
          <a:lstStyle/>
          <a:p>
            <a:endParaRPr lang="es-PE" sz="8800" dirty="0">
              <a:solidFill>
                <a:schemeClr val="accent5">
                  <a:lumMod val="40000"/>
                  <a:lumOff val="60000"/>
                </a:schemeClr>
              </a:solidFill>
            </a:endParaRPr>
          </a:p>
        </p:txBody>
      </p:sp>
      <p:pic>
        <p:nvPicPr>
          <p:cNvPr id="8" name="Imagen 7">
            <a:extLst>
              <a:ext uri="{FF2B5EF4-FFF2-40B4-BE49-F238E27FC236}">
                <a16:creationId xmlns:a16="http://schemas.microsoft.com/office/drawing/2014/main" id="{C2199D91-47E5-71B4-7D28-2F04156A8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313" y="4554070"/>
            <a:ext cx="3864146" cy="2205583"/>
          </a:xfrm>
          <a:prstGeom prst="rect">
            <a:avLst/>
          </a:prstGeom>
        </p:spPr>
      </p:pic>
    </p:spTree>
    <p:extLst>
      <p:ext uri="{BB962C8B-B14F-4D97-AF65-F5344CB8AC3E}">
        <p14:creationId xmlns:p14="http://schemas.microsoft.com/office/powerpoint/2010/main" val="38500152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377</Words>
  <Application>Microsoft Office PowerPoint</Application>
  <PresentationFormat>Panorámica</PresentationFormat>
  <Paragraphs>17</Paragraphs>
  <Slides>5</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Algerian</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Distribuidora Solmar SRL</dc:creator>
  <cp:lastModifiedBy>Distribuidora Solmar SRL</cp:lastModifiedBy>
  <cp:revision>1</cp:revision>
  <dcterms:created xsi:type="dcterms:W3CDTF">2023-12-05T23:06:09Z</dcterms:created>
  <dcterms:modified xsi:type="dcterms:W3CDTF">2023-12-05T23:42:56Z</dcterms:modified>
</cp:coreProperties>
</file>