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60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92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865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20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87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793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753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248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866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428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294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78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012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326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238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29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9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F76B-F6E6-4716-B093-27886D8F8395}" type="datetimeFigureOut">
              <a:rPr lang="es-PE" smtClean="0"/>
              <a:t>30/08/2023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2099-E47C-43E5-A02C-35404B101C9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6239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5E491-6D46-46F0-AE73-6709F2A6D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003579"/>
            <a:ext cx="6977663" cy="861420"/>
          </a:xfrm>
        </p:spPr>
        <p:txBody>
          <a:bodyPr/>
          <a:lstStyle/>
          <a:p>
            <a:r>
              <a:rPr lang="es-ES" sz="1600" dirty="0" err="1"/>
              <a:t>Student</a:t>
            </a:r>
            <a:r>
              <a:rPr lang="es-ES" sz="1600" dirty="0"/>
              <a:t>: Juan  Francisco Muro Barreto</a:t>
            </a:r>
            <a:br>
              <a:rPr lang="es-ES" sz="1600" dirty="0"/>
            </a:br>
            <a:endParaRPr lang="es-PE" sz="1600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9B4B6106-A4EF-4483-BB53-78BAAB21B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65" y="4708108"/>
            <a:ext cx="8825658" cy="861420"/>
          </a:xfrm>
        </p:spPr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A43EF8-93E2-4D82-8E60-9D649185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3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FEF8C-1647-473D-BA47-AE8B848D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952" y="480427"/>
            <a:ext cx="9404723" cy="1400530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501473-62DA-4667-B882-AAFF69035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err="1"/>
              <a:t>This</a:t>
            </a:r>
            <a:r>
              <a:rPr lang="es-ES" sz="2800" dirty="0"/>
              <a:t> date </a:t>
            </a:r>
            <a:r>
              <a:rPr lang="es-ES" sz="2800" dirty="0" err="1"/>
              <a:t>is</a:t>
            </a:r>
            <a:r>
              <a:rPr lang="es-ES" sz="2800" dirty="0"/>
              <a:t> important </a:t>
            </a:r>
            <a:r>
              <a:rPr lang="es-ES" sz="2800" dirty="0" err="1"/>
              <a:t>because</a:t>
            </a:r>
            <a:r>
              <a:rPr lang="es-ES" sz="2800" dirty="0"/>
              <a:t> ,</a:t>
            </a:r>
            <a:r>
              <a:rPr lang="en-US" sz="2800" dirty="0"/>
              <a:t> We can consider this parade as</a:t>
            </a:r>
            <a:r>
              <a:rPr lang="es-ES" sz="2800" dirty="0"/>
              <a:t> </a:t>
            </a:r>
            <a:r>
              <a:rPr lang="en-US" sz="2800" dirty="0"/>
              <a:t>the real catalyst that led to the first battle of the tomatoes.</a:t>
            </a:r>
          </a:p>
          <a:p>
            <a:r>
              <a:rPr lang="en-US" sz="2800" dirty="0"/>
              <a:t>People around the world celebrate this day because some young people went to the town square watching the parade of giants and big heads and other festival acts.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25521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4F561-AC48-4667-B466-135542E4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11873-5630-4CB5-9DE4-3C9BD9AE9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Tomatina is a festival that is celebrated in the Valencian municipality of </a:t>
            </a:r>
            <a:r>
              <a:rPr lang="en-US" sz="2800" dirty="0" err="1"/>
              <a:t>Buñol</a:t>
            </a:r>
            <a:r>
              <a:rPr lang="en-US" sz="2800" dirty="0"/>
              <a:t> (Spain). It is always held on the last Wednesday of August.</a:t>
            </a:r>
          </a:p>
        </p:txBody>
      </p:sp>
    </p:spTree>
    <p:extLst>
      <p:ext uri="{BB962C8B-B14F-4D97-AF65-F5344CB8AC3E}">
        <p14:creationId xmlns:p14="http://schemas.microsoft.com/office/powerpoint/2010/main" val="143333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F7C2E-5498-4EF4-9084-8683B2F2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058E102-1BFA-4726-AE5B-8060999A0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399" y="1"/>
            <a:ext cx="12344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974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82</TotalTime>
  <Words>89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Berlín</vt:lpstr>
      <vt:lpstr>Student: Juan  Francisco Muro Barreto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Andres Muro Barreto</dc:creator>
  <cp:lastModifiedBy>Juan Andres Muro Barreto</cp:lastModifiedBy>
  <cp:revision>2</cp:revision>
  <dcterms:created xsi:type="dcterms:W3CDTF">2023-08-28T22:19:07Z</dcterms:created>
  <dcterms:modified xsi:type="dcterms:W3CDTF">2023-08-30T20:11:38Z</dcterms:modified>
</cp:coreProperties>
</file>