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516B-6726-432A-8D86-0416C181501C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60F3-4E04-48A4-A0BB-621AD275740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870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516B-6726-432A-8D86-0416C181501C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60F3-4E04-48A4-A0BB-621AD275740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20474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516B-6726-432A-8D86-0416C181501C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60F3-4E04-48A4-A0BB-621AD275740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5942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516B-6726-432A-8D86-0416C181501C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60F3-4E04-48A4-A0BB-621AD275740F}" type="slidenum">
              <a:rPr lang="es-PE" smtClean="0"/>
              <a:t>‹Nº›</a:t>
            </a:fld>
            <a:endParaRPr lang="es-PE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7991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516B-6726-432A-8D86-0416C181501C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60F3-4E04-48A4-A0BB-621AD275740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04248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516B-6726-432A-8D86-0416C181501C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60F3-4E04-48A4-A0BB-621AD275740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5996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516B-6726-432A-8D86-0416C181501C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60F3-4E04-48A4-A0BB-621AD275740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8082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516B-6726-432A-8D86-0416C181501C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60F3-4E04-48A4-A0BB-621AD275740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13395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516B-6726-432A-8D86-0416C181501C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60F3-4E04-48A4-A0BB-621AD275740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006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516B-6726-432A-8D86-0416C181501C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60F3-4E04-48A4-A0BB-621AD275740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8578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516B-6726-432A-8D86-0416C181501C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60F3-4E04-48A4-A0BB-621AD275740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17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516B-6726-432A-8D86-0416C181501C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60F3-4E04-48A4-A0BB-621AD275740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417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516B-6726-432A-8D86-0416C181501C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60F3-4E04-48A4-A0BB-621AD275740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989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516B-6726-432A-8D86-0416C181501C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60F3-4E04-48A4-A0BB-621AD275740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216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516B-6726-432A-8D86-0416C181501C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60F3-4E04-48A4-A0BB-621AD275740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513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516B-6726-432A-8D86-0416C181501C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60F3-4E04-48A4-A0BB-621AD275740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783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516B-6726-432A-8D86-0416C181501C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60F3-4E04-48A4-A0BB-621AD275740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712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1516B-6726-432A-8D86-0416C181501C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160F3-4E04-48A4-A0BB-621AD275740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890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5156B96-46DD-5AB9-0BA5-4F649BEF2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2696" y="567288"/>
            <a:ext cx="9144000" cy="5992537"/>
          </a:xfrm>
        </p:spPr>
        <p:txBody>
          <a:bodyPr>
            <a:normAutofit/>
          </a:bodyPr>
          <a:lstStyle/>
          <a:p>
            <a:r>
              <a:rPr lang="es-MX" sz="36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Pawer</a:t>
            </a:r>
            <a:r>
              <a:rPr lang="es-MX" sz="3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6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rangers</a:t>
            </a:r>
            <a:r>
              <a:rPr lang="es-MX" sz="3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6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  <a:endParaRPr lang="es-MX" sz="36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2800" dirty="0" err="1">
                <a:solidFill>
                  <a:srgbClr val="2F5496"/>
                </a:solidFill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</a:t>
            </a:r>
            <a:r>
              <a:rPr lang="es-MX" sz="2800" dirty="0">
                <a:solidFill>
                  <a:srgbClr val="2F5496"/>
                </a:solidFill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s-MX" sz="2800" dirty="0" err="1">
                <a:solidFill>
                  <a:srgbClr val="2F5496"/>
                </a:solidFill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Andres</a:t>
            </a:r>
            <a:r>
              <a:rPr lang="es-MX" sz="2800" dirty="0">
                <a:solidFill>
                  <a:srgbClr val="2F5496"/>
                </a:solidFill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Torres</a:t>
            </a:r>
          </a:p>
          <a:p>
            <a:r>
              <a:rPr lang="es-MX" sz="2800" dirty="0" err="1">
                <a:solidFill>
                  <a:srgbClr val="2F5496"/>
                </a:solidFill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es-MX" sz="2800" dirty="0">
                <a:solidFill>
                  <a:srgbClr val="2F5496"/>
                </a:solidFill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Salvador Latorre</a:t>
            </a:r>
          </a:p>
          <a:p>
            <a:r>
              <a:rPr lang="es-MX" sz="2800" dirty="0" err="1">
                <a:solidFill>
                  <a:srgbClr val="2F5496"/>
                </a:solidFill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MX" sz="2800" dirty="0">
                <a:solidFill>
                  <a:srgbClr val="2F5496"/>
                </a:solidFill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dirty="0" err="1">
                <a:solidFill>
                  <a:srgbClr val="2F5496"/>
                </a:solidFill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topic</a:t>
            </a:r>
            <a:r>
              <a:rPr lang="es-MX" sz="2800" dirty="0">
                <a:solidFill>
                  <a:srgbClr val="2F5496"/>
                </a:solidFill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dirty="0">
                <a:solidFill>
                  <a:srgbClr val="2F5496"/>
                </a:solidFill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2800" dirty="0" err="1">
                <a:solidFill>
                  <a:srgbClr val="2F5496"/>
                </a:solidFill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Pawer</a:t>
            </a:r>
            <a:r>
              <a:rPr lang="es-MX" sz="2800" dirty="0">
                <a:solidFill>
                  <a:srgbClr val="2F5496"/>
                </a:solidFill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dirty="0" err="1">
                <a:solidFill>
                  <a:srgbClr val="2F5496"/>
                </a:solidFill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rangers</a:t>
            </a:r>
            <a:r>
              <a:rPr lang="es-MX" sz="2800" dirty="0">
                <a:solidFill>
                  <a:srgbClr val="2F5496"/>
                </a:solidFill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dirty="0" err="1">
                <a:solidFill>
                  <a:srgbClr val="2F5496"/>
                </a:solidFill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  <a:endParaRPr lang="es-MX" sz="2800" dirty="0">
              <a:solidFill>
                <a:srgbClr val="2F5496"/>
              </a:solidFill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3600" dirty="0">
              <a:solidFill>
                <a:srgbClr val="2F5496"/>
              </a:solidFill>
              <a:effectLst/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PE" sz="3600" dirty="0"/>
          </a:p>
        </p:txBody>
      </p:sp>
      <p:pic>
        <p:nvPicPr>
          <p:cNvPr id="8" name="Imagen 7" descr="Power Rangers 2&quot; se hará realidad contra todo pronóstico">
            <a:extLst>
              <a:ext uri="{FF2B5EF4-FFF2-40B4-BE49-F238E27FC236}">
                <a16:creationId xmlns:a16="http://schemas.microsoft.com/office/drawing/2014/main" id="{358519DA-39F3-A9DD-A40D-30816C15C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974" y="3563556"/>
            <a:ext cx="5751444" cy="2484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053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A00C8A-A135-9193-2BC6-097560C94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278"/>
            <a:ext cx="10515600" cy="2425148"/>
          </a:xfrm>
        </p:spPr>
        <p:txBody>
          <a:bodyPr>
            <a:normAutofit lnSpcReduction="10000"/>
          </a:bodyPr>
          <a:lstStyle/>
          <a:p>
            <a:r>
              <a:rPr lang="es-MX" kern="1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August 28th, </a:t>
            </a:r>
            <a:r>
              <a:rPr lang="es-MX" kern="100" dirty="0" err="1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It's</a:t>
            </a:r>
            <a:r>
              <a:rPr lang="es-MX" kern="1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kern="100" dirty="0" err="1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Morphin</a:t>
            </a:r>
            <a:r>
              <a:rPr lang="es-MX" kern="1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 Time! </a:t>
            </a:r>
            <a:r>
              <a:rPr lang="es-MX" kern="100" dirty="0" err="1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</a:t>
            </a:r>
            <a:r>
              <a:rPr lang="es-MX" kern="1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kern="100" dirty="0" err="1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es-MX" kern="1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kern="100" dirty="0" err="1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Rangers</a:t>
            </a:r>
            <a:r>
              <a:rPr lang="es-MX" kern="1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Day </a:t>
            </a:r>
            <a:r>
              <a:rPr lang="es-MX" kern="100" dirty="0" err="1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officially</a:t>
            </a:r>
            <a:r>
              <a:rPr lang="es-MX" kern="1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kern="100" dirty="0" err="1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recognizes</a:t>
            </a:r>
            <a:r>
              <a:rPr lang="es-MX" kern="1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kern="100" dirty="0" err="1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MX" kern="1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original “</a:t>
            </a:r>
            <a:r>
              <a:rPr lang="es-MX" kern="100" dirty="0" err="1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teenagers</a:t>
            </a:r>
            <a:r>
              <a:rPr lang="es-MX" kern="1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kern="100" dirty="0" err="1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s-MX" kern="1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kern="100" dirty="0" err="1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attitude</a:t>
            </a:r>
            <a:r>
              <a:rPr lang="es-MX" kern="1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and </a:t>
            </a:r>
            <a:r>
              <a:rPr lang="es-MX" kern="100" dirty="0" err="1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celebrates</a:t>
            </a:r>
            <a:r>
              <a:rPr lang="es-MX" kern="1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kern="100" dirty="0" err="1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s-MX" kern="1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kern="100" dirty="0" err="1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things</a:t>
            </a:r>
            <a:r>
              <a:rPr lang="es-MX" kern="1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kern="100" dirty="0" err="1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es-MX" kern="1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kern="100" dirty="0" err="1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Rangers</a:t>
            </a:r>
            <a:r>
              <a:rPr lang="es-MX" sz="1800" kern="1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r>
              <a:rPr lang="es-MX" sz="3200" kern="100" dirty="0" err="1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pawer</a:t>
            </a:r>
            <a:r>
              <a:rPr lang="es-MX" sz="3200" kern="1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200" kern="100" dirty="0" err="1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rangers</a:t>
            </a:r>
            <a:r>
              <a:rPr lang="es-MX" sz="3200" kern="1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200" kern="100" dirty="0" err="1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  <a:r>
              <a:rPr lang="es-MX" sz="3200" kern="1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200" kern="100" dirty="0" err="1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s-MX" sz="3200" kern="1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200" kern="100" dirty="0" err="1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r>
              <a:rPr lang="es-MX" sz="3200" kern="1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200" kern="100" dirty="0" err="1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es-MX" sz="3200" kern="1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200" kern="100" dirty="0" err="1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es-MX" sz="3200" kern="1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200" kern="100" dirty="0" err="1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es-MX" sz="3200" kern="1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200" kern="100" dirty="0" err="1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es-MX" sz="3200" kern="1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200" kern="100" dirty="0" err="1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childhood</a:t>
            </a:r>
            <a:r>
              <a:rPr lang="es-MX" sz="3200" kern="1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MX" sz="3200" kern="100" dirty="0" err="1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MX" sz="3200" kern="1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200" kern="100" dirty="0" err="1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s-MX" sz="3200" kern="1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times.</a:t>
            </a:r>
          </a:p>
          <a:p>
            <a:endParaRPr lang="es-MX" sz="3200" kern="100" dirty="0"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3200" kern="100" dirty="0">
              <a:effectLst/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3200" kern="100" dirty="0"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3200" kern="100" dirty="0">
              <a:effectLst/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3200" kern="100" dirty="0"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3200" kern="100" dirty="0">
              <a:effectLst/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3200" kern="100" dirty="0">
              <a:effectLst/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3200" kern="100" dirty="0"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3200" kern="100" dirty="0">
              <a:effectLst/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sz="3200" kern="100" dirty="0">
              <a:effectLst/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PE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P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PE" dirty="0"/>
          </a:p>
        </p:txBody>
      </p:sp>
      <p:pic>
        <p:nvPicPr>
          <p:cNvPr id="5" name="Picture 2" descr="Power Rangers - Película 2017 - SensaCine.com">
            <a:extLst>
              <a:ext uri="{FF2B5EF4-FFF2-40B4-BE49-F238E27FC236}">
                <a16:creationId xmlns:a16="http://schemas.microsoft.com/office/drawing/2014/main" id="{11C8E395-DD76-066C-9477-3660BAE9F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15"/>
          <a:stretch/>
        </p:blipFill>
        <p:spPr bwMode="auto">
          <a:xfrm>
            <a:off x="2702575" y="2392019"/>
            <a:ext cx="6136625" cy="380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429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5436C5C6-1516-6819-E715-72199D8CB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thank you teacher and classmates</a:t>
            </a:r>
          </a:p>
          <a:p>
            <a:endParaRPr lang="es-PE" sz="4800" dirty="0"/>
          </a:p>
        </p:txBody>
      </p:sp>
    </p:spTree>
    <p:extLst>
      <p:ext uri="{BB962C8B-B14F-4D97-AF65-F5344CB8AC3E}">
        <p14:creationId xmlns:p14="http://schemas.microsoft.com/office/powerpoint/2010/main" val="37705390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19</TotalTime>
  <Words>65</Words>
  <Application>Microsoft Office PowerPoint</Application>
  <PresentationFormat>Panorámica</PresentationFormat>
  <Paragraphs>18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Bookman Old Style</vt:lpstr>
      <vt:lpstr>Calibri</vt:lpstr>
      <vt:lpstr>Cooper Black</vt:lpstr>
      <vt:lpstr>Elephant</vt:lpstr>
      <vt:lpstr>Rockwell</vt:lpstr>
      <vt:lpstr>Damask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</cp:revision>
  <dcterms:created xsi:type="dcterms:W3CDTF">2023-08-30T15:01:58Z</dcterms:created>
  <dcterms:modified xsi:type="dcterms:W3CDTF">2023-08-30T15:21:19Z</dcterms:modified>
</cp:coreProperties>
</file>