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balibros.com/autores/charles-dickens-biografia" TargetMode="External"/><Relationship Id="rId2" Type="http://schemas.openxmlformats.org/officeDocument/2006/relationships/hyperlink" Target="https://historia.nationalgeographic.com.es/a/muerte-charles-dickens-novelista-ingles-mas-famoso_1433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4C166-C573-B8C7-8C38-51AB23C66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33" y="3605447"/>
            <a:ext cx="8915399" cy="2262781"/>
          </a:xfrm>
        </p:spPr>
        <p:txBody>
          <a:bodyPr>
            <a:normAutofit/>
          </a:bodyPr>
          <a:lstStyle/>
          <a:p>
            <a:endParaRPr lang="es-MX" sz="1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518B9E-2F6E-99F5-AF4C-161C692C4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6957" y="4173697"/>
            <a:ext cx="8915399" cy="2575511"/>
          </a:xfrm>
        </p:spPr>
        <p:txBody>
          <a:bodyPr>
            <a:normAutofit/>
          </a:bodyPr>
          <a:lstStyle/>
          <a:p>
            <a:r>
              <a:rPr lang="es-MX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PRESENTACIÓN</a:t>
            </a:r>
          </a:p>
          <a:p>
            <a:r>
              <a:rPr lang="es-MX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NOMBRES: NUÑEZ SILVA SAUL OSDAN</a:t>
            </a:r>
          </a:p>
          <a:p>
            <a:r>
              <a:rPr lang="es-MX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PROFESOR: ARMANDO SANTAMARIA</a:t>
            </a:r>
          </a:p>
          <a:p>
            <a:r>
              <a:rPr lang="es-MX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CURSO: COMUNICACIÓN </a:t>
            </a:r>
          </a:p>
          <a:p>
            <a:r>
              <a:rPr lang="es-MX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FECHA:14/11/2022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C95487-8BFD-13E6-6DC3-89386AFCF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517" y="108792"/>
            <a:ext cx="2263806" cy="3537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615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107DD-2009-FC01-301E-EBE1202A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b="1" dirty="0"/>
              <a:t>   </a:t>
            </a:r>
            <a:r>
              <a:rPr lang="es-MX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DICKENS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8E272F-F069-C50A-EB26-4439F52F3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45" y="2018190"/>
            <a:ext cx="8915400" cy="3777622"/>
          </a:xfrm>
        </p:spPr>
        <p:txBody>
          <a:bodyPr/>
          <a:lstStyle/>
          <a:p>
            <a:r>
              <a:rPr lang="es-MX" sz="2000" b="1" dirty="0"/>
              <a:t>BIOGRAFIA: </a:t>
            </a:r>
          </a:p>
          <a:p>
            <a:r>
              <a:rPr lang="es-MX" dirty="0"/>
              <a:t>¿Quién fue Charles Dickens? Charles Dickens nace un 7 de Febrero de 1821. Fue uno de los mejores novelistas del siglo XIX.</a:t>
            </a:r>
          </a:p>
          <a:p>
            <a:r>
              <a:rPr lang="es-MX" dirty="0"/>
              <a:t>Disfruto de una infancia tranquila y feliz la cual se vio truncada a los 12 años su vida dio un giro inesperado , pues su padre fue encarcelado por deuda y Charles tuvo que empezar a trabajar en una fabrica de hasta 10 horas diarias ; con el dinero que ganaba pudo pagar su hospedaje y ayudar a su familia económicamente.</a:t>
            </a:r>
          </a:p>
          <a:p>
            <a:r>
              <a:rPr lang="es-MX" dirty="0"/>
              <a:t>Considerado el gran novelista social en lengua inglesa de su tiempo, continuo con su exitosa trayectoria literaria hasta su muerte en 1870.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647125-ABF0-0AB7-226E-952512B2B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187" y="4261281"/>
            <a:ext cx="2037425" cy="2037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F4D90E3-6C96-A159-B194-D1F03C088367}"/>
              </a:ext>
            </a:extLst>
          </p:cNvPr>
          <p:cNvSpPr txBox="1"/>
          <p:nvPr/>
        </p:nvSpPr>
        <p:spPr>
          <a:xfrm>
            <a:off x="8665976" y="6298706"/>
            <a:ext cx="394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DICKENS (1812-1870)</a:t>
            </a:r>
          </a:p>
        </p:txBody>
      </p:sp>
    </p:spTree>
    <p:extLst>
      <p:ext uri="{BB962C8B-B14F-4D97-AF65-F5344CB8AC3E}">
        <p14:creationId xmlns:p14="http://schemas.microsoft.com/office/powerpoint/2010/main" val="409420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D7658-90ED-813F-32F5-3F31AFC0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725" y="74946"/>
            <a:ext cx="7879875" cy="64044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F3E3DA-B358-86E9-CF57-D34F5C54A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68" y="1335576"/>
            <a:ext cx="11493732" cy="3777622"/>
          </a:xfrm>
        </p:spPr>
        <p:txBody>
          <a:bodyPr>
            <a:normAutofit/>
          </a:bodyPr>
          <a:lstStyle/>
          <a:p>
            <a:r>
              <a:rPr lang="es-MX" sz="2000" b="1" dirty="0"/>
              <a:t>PRODUCCIÓN:</a:t>
            </a:r>
          </a:p>
          <a:p>
            <a:r>
              <a:rPr lang="es-MX" dirty="0"/>
              <a:t>Dickens gozó de gran éxito, sus obras son leídas por publico de todas las edades y muchas han sido llevadas con éxito al cine. </a:t>
            </a:r>
          </a:p>
          <a:p>
            <a:r>
              <a:rPr lang="es-MX" dirty="0"/>
              <a:t>La obra de Dickens se caracteriza por combinar elementos trágicos y cómicos dentro de una misma novela; el humor es sutil e ingenioso.</a:t>
            </a:r>
          </a:p>
          <a:p>
            <a:r>
              <a:rPr lang="es-MX" dirty="0"/>
              <a:t>Sus obras buscan emocionar al lector y conseguir una empatía con los hechos narrados, algunas de sus novelas de mayor éxito Oliver Twist , donde los personajes juegan un doble papel: arrancar la sonrisa del lector con sus escenas trágicas y su </a:t>
            </a:r>
            <a:r>
              <a:rPr lang="es-MX"/>
              <a:t>desarmante</a:t>
            </a:r>
            <a:r>
              <a:rPr lang="es-MX" dirty="0"/>
              <a:t> ternura.</a:t>
            </a:r>
          </a:p>
          <a:p>
            <a:r>
              <a:rPr lang="es-MX" dirty="0"/>
              <a:t>Dickens poseía una gran habilidad para construir personajes de personalidad compleja.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CD926D-532D-6C8B-09B6-56F0B109A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637" y="4725511"/>
            <a:ext cx="3373286" cy="20157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752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3827-6B99-55C5-274A-CEF3840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5" y="27970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4000" b="1" u="sng" dirty="0"/>
              <a:t>EL secreto de </a:t>
            </a:r>
            <a:r>
              <a:rPr lang="es-MX" sz="4000" b="1" u="sng" dirty="0" err="1"/>
              <a:t>Fagin</a:t>
            </a:r>
            <a:r>
              <a:rPr lang="es-MX" sz="4000" b="1" u="sng" dirty="0"/>
              <a:t> </a:t>
            </a:r>
            <a:br>
              <a:rPr lang="es-MX" sz="3200" b="1" u="sng" dirty="0"/>
            </a:br>
            <a:r>
              <a:rPr lang="es-MX" sz="3200" b="1" dirty="0"/>
              <a:t>(fragmento de la obra Oliver Twist)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6F0441-DFF5-3345-1782-A2949865D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219" y="2035946"/>
            <a:ext cx="10555557" cy="4693327"/>
          </a:xfrm>
        </p:spPr>
        <p:txBody>
          <a:bodyPr/>
          <a:lstStyle/>
          <a:p>
            <a:r>
              <a:rPr lang="es-MX" dirty="0"/>
              <a:t>En Oliver Twist , Charles Dickens narra las desventuras de un huérfano que, tras su salida del hospicio, es acogido en una banda de pequeños delincuentes juveniles, adiestrados y manipulados por un anciano avaro llamado </a:t>
            </a:r>
            <a:r>
              <a:rPr lang="es-MX" dirty="0" err="1"/>
              <a:t>Fagin</a:t>
            </a:r>
            <a:r>
              <a:rPr lang="es-MX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B69AED-ED3F-75DA-0F76-FA5587AF9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491" y="3099022"/>
            <a:ext cx="2740239" cy="3746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4023BB2-5EB9-3409-F807-F9F76143A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271" y="3099022"/>
            <a:ext cx="2651973" cy="3746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738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50CDF-E0D6-7C64-550B-F38F88CF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379" y="553089"/>
            <a:ext cx="8911687" cy="1280890"/>
          </a:xfrm>
        </p:spPr>
        <p:txBody>
          <a:bodyPr>
            <a:normAutofit/>
          </a:bodyPr>
          <a:lstStyle/>
          <a:p>
            <a:r>
              <a:rPr lang="es-MX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Aportes/ Escuela, movimiento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2BFD5E-F37F-51ED-9553-AE6D8889D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48" y="1833979"/>
            <a:ext cx="10842703" cy="5569998"/>
          </a:xfrm>
        </p:spPr>
        <p:txBody>
          <a:bodyPr/>
          <a:lstStyle/>
          <a:p>
            <a:r>
              <a:rPr lang="es-MX" dirty="0"/>
              <a:t>En 1827 Dickens era abogado, profesión que sustituiría por periodismo. En 1832 comenzó a trabajar como reportero y se publican sus primeros artículos, además escribe sus primeras novelas , como Los papeles póstumos del Club Pickwick, con la que se inicia su fama como autor.</a:t>
            </a:r>
          </a:p>
          <a:p>
            <a:r>
              <a:rPr lang="es-MX" dirty="0"/>
              <a:t>En 1836 contrajo matrimonio con Catherine Thompson </a:t>
            </a:r>
            <a:r>
              <a:rPr lang="es-MX" dirty="0" err="1"/>
              <a:t>Hogarth</a:t>
            </a:r>
            <a:r>
              <a:rPr lang="es-MX" dirty="0"/>
              <a:t>, con quien tuvo diez hijos.</a:t>
            </a:r>
          </a:p>
          <a:p>
            <a:r>
              <a:rPr lang="es-MX" dirty="0"/>
              <a:t>Dickens aumento su prestigio como narrador gracias a la publicación de su novela Oliver Twist(1838). En 1842 viaja a Estados Unidos, donde tomo nuevas ideas para sus novelas y relatos.</a:t>
            </a:r>
          </a:p>
        </p:txBody>
      </p:sp>
    </p:spTree>
    <p:extLst>
      <p:ext uri="{BB962C8B-B14F-4D97-AF65-F5344CB8AC3E}">
        <p14:creationId xmlns:p14="http://schemas.microsoft.com/office/powerpoint/2010/main" val="134313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A4C7C-D868-12CB-8F57-184B7866F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914" y="632988"/>
            <a:ext cx="8911687" cy="1280890"/>
          </a:xfrm>
        </p:spPr>
        <p:txBody>
          <a:bodyPr>
            <a:normAutofit/>
          </a:bodyPr>
          <a:lstStyle/>
          <a:p>
            <a:r>
              <a:rPr lang="es-MX" sz="4400" b="1" dirty="0"/>
              <a:t>Bibliografía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16AB6C-0A2A-DB77-3539-22A9EB674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201" y="2053701"/>
            <a:ext cx="8915400" cy="3777622"/>
          </a:xfrm>
        </p:spPr>
        <p:txBody>
          <a:bodyPr>
            <a:normAutofit/>
          </a:bodyPr>
          <a:lstStyle/>
          <a:p>
            <a:r>
              <a:rPr lang="es-MX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J.M.Sadurní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(2022). charles </a:t>
            </a:r>
            <a:r>
              <a:rPr lang="es-MX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dickens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novelista inglés más famoso. HISTORIA NATIONAL GEOGRAPHIC. Recuperado de 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https://historia.nationalgeographic.com.es/a/muerte-charles-dickens-novelista-ingles-mas-famoso_14332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MX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Anonimo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(2011). Charles Dickens. </a:t>
            </a:r>
            <a:r>
              <a:rPr lang="es-MX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Trabalibros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MX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Reuperado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https://trabalibros.com/autores/charles-dickens-biografia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9347149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493</TotalTime>
  <Words>470</Words>
  <Application>Microsoft Office PowerPoint</Application>
  <PresentationFormat>Panorámica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Espiral</vt:lpstr>
      <vt:lpstr>Presentación de PowerPoint</vt:lpstr>
      <vt:lpstr>   CHARLES DICKENS</vt:lpstr>
      <vt:lpstr>Presentación de PowerPoint</vt:lpstr>
      <vt:lpstr>EL secreto de Fagin  (fragmento de la obra Oliver Twist)</vt:lpstr>
      <vt:lpstr>Aportes/ Escuela, movimiento</vt:lpstr>
      <vt:lpstr>Bibliografía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</cp:revision>
  <dcterms:created xsi:type="dcterms:W3CDTF">2022-11-13T22:01:12Z</dcterms:created>
  <dcterms:modified xsi:type="dcterms:W3CDTF">2022-11-21T04:00:42Z</dcterms:modified>
</cp:coreProperties>
</file>