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34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1A26-5B0E-4BAB-8787-18CA534B13DF}" type="datetimeFigureOut">
              <a:rPr lang="es-PE" smtClean="0"/>
              <a:t>19/05/2021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75F6-6392-4F3E-A20B-935FEAAFD6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69565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1A26-5B0E-4BAB-8787-18CA534B13DF}" type="datetimeFigureOut">
              <a:rPr lang="es-PE" smtClean="0"/>
              <a:t>19/05/2021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75F6-6392-4F3E-A20B-935FEAAFD6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1878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1A26-5B0E-4BAB-8787-18CA534B13DF}" type="datetimeFigureOut">
              <a:rPr lang="es-PE" smtClean="0"/>
              <a:t>19/05/2021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75F6-6392-4F3E-A20B-935FEAAFD6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32309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1A26-5B0E-4BAB-8787-18CA534B13DF}" type="datetimeFigureOut">
              <a:rPr lang="es-PE" smtClean="0"/>
              <a:t>19/05/2021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75F6-6392-4F3E-A20B-935FEAAFD6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149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1A26-5B0E-4BAB-8787-18CA534B13DF}" type="datetimeFigureOut">
              <a:rPr lang="es-PE" smtClean="0"/>
              <a:t>19/05/2021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75F6-6392-4F3E-A20B-935FEAAFD6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43142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1A26-5B0E-4BAB-8787-18CA534B13DF}" type="datetimeFigureOut">
              <a:rPr lang="es-PE" smtClean="0"/>
              <a:t>19/05/2021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75F6-6392-4F3E-A20B-935FEAAFD6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11353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1A26-5B0E-4BAB-8787-18CA534B13DF}" type="datetimeFigureOut">
              <a:rPr lang="es-PE" smtClean="0"/>
              <a:t>19/05/2021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75F6-6392-4F3E-A20B-935FEAAFD6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77264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1A26-5B0E-4BAB-8787-18CA534B13DF}" type="datetimeFigureOut">
              <a:rPr lang="es-PE" smtClean="0"/>
              <a:t>19/05/2021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75F6-6392-4F3E-A20B-935FEAAFD6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91766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1A26-5B0E-4BAB-8787-18CA534B13DF}" type="datetimeFigureOut">
              <a:rPr lang="es-PE" smtClean="0"/>
              <a:t>19/05/2021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75F6-6392-4F3E-A20B-935FEAAFD6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4682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1A26-5B0E-4BAB-8787-18CA534B13DF}" type="datetimeFigureOut">
              <a:rPr lang="es-PE" smtClean="0"/>
              <a:t>19/05/2021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75F6-6392-4F3E-A20B-935FEAAFD6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09191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1A26-5B0E-4BAB-8787-18CA534B13DF}" type="datetimeFigureOut">
              <a:rPr lang="es-PE" smtClean="0"/>
              <a:t>19/05/2021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F75F6-6392-4F3E-A20B-935FEAAFD6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43335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11A26-5B0E-4BAB-8787-18CA534B13DF}" type="datetimeFigureOut">
              <a:rPr lang="es-PE" smtClean="0"/>
              <a:t>19/05/2021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F75F6-6392-4F3E-A20B-935FEAAFD6A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90870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09613" y="-385763"/>
            <a:ext cx="13611225" cy="762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973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Ventura</dc:creator>
  <cp:lastModifiedBy>Luis Ventura</cp:lastModifiedBy>
  <cp:revision>1</cp:revision>
  <dcterms:created xsi:type="dcterms:W3CDTF">2021-05-19T17:11:28Z</dcterms:created>
  <dcterms:modified xsi:type="dcterms:W3CDTF">2021-05-19T17:11:36Z</dcterms:modified>
</cp:coreProperties>
</file>