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7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3ED9AF-4CB9-1872-0592-68C7A5E4645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BDBB7972-D467-EA08-2A7A-3C9DD75002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D4B517DA-528F-97CD-D23F-27E6659AEEDE}"/>
              </a:ext>
            </a:extLst>
          </p:cNvPr>
          <p:cNvSpPr>
            <a:spLocks noGrp="1"/>
          </p:cNvSpPr>
          <p:nvPr>
            <p:ph type="dt" sz="half" idx="10"/>
          </p:nvPr>
        </p:nvSpPr>
        <p:spPr/>
        <p:txBody>
          <a:bodyPr/>
          <a:lstStyle/>
          <a:p>
            <a:fld id="{29D13D9C-AEDA-4107-BC19-84677A037FEE}" type="datetimeFigureOut">
              <a:rPr lang="es-PE" smtClean="0"/>
              <a:t>17/07/2023</a:t>
            </a:fld>
            <a:endParaRPr lang="es-PE"/>
          </a:p>
        </p:txBody>
      </p:sp>
      <p:sp>
        <p:nvSpPr>
          <p:cNvPr id="5" name="Marcador de pie de página 4">
            <a:extLst>
              <a:ext uri="{FF2B5EF4-FFF2-40B4-BE49-F238E27FC236}">
                <a16:creationId xmlns:a16="http://schemas.microsoft.com/office/drawing/2014/main" id="{CBCDA598-7906-E0CB-5322-B07027550ECF}"/>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DE4D33C3-9D03-323C-42C6-8EE188B498BE}"/>
              </a:ext>
            </a:extLst>
          </p:cNvPr>
          <p:cNvSpPr>
            <a:spLocks noGrp="1"/>
          </p:cNvSpPr>
          <p:nvPr>
            <p:ph type="sldNum" sz="quarter" idx="12"/>
          </p:nvPr>
        </p:nvSpPr>
        <p:spPr/>
        <p:txBody>
          <a:bodyPr/>
          <a:lstStyle/>
          <a:p>
            <a:fld id="{DD9362C7-87BC-45B8-97D8-C3BE59F4607B}" type="slidenum">
              <a:rPr lang="es-PE" smtClean="0"/>
              <a:t>‹Nº›</a:t>
            </a:fld>
            <a:endParaRPr lang="es-PE"/>
          </a:p>
        </p:txBody>
      </p:sp>
    </p:spTree>
    <p:extLst>
      <p:ext uri="{BB962C8B-B14F-4D97-AF65-F5344CB8AC3E}">
        <p14:creationId xmlns:p14="http://schemas.microsoft.com/office/powerpoint/2010/main" val="3391874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EE3DC5-FC5A-CFDE-17EB-D45ED09FF582}"/>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1B2C7530-0DB2-1DA8-99B4-C514414CC67F}"/>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2CB25B4D-0391-3139-D3E9-62453C79FFC1}"/>
              </a:ext>
            </a:extLst>
          </p:cNvPr>
          <p:cNvSpPr>
            <a:spLocks noGrp="1"/>
          </p:cNvSpPr>
          <p:nvPr>
            <p:ph type="dt" sz="half" idx="10"/>
          </p:nvPr>
        </p:nvSpPr>
        <p:spPr/>
        <p:txBody>
          <a:bodyPr/>
          <a:lstStyle/>
          <a:p>
            <a:fld id="{29D13D9C-AEDA-4107-BC19-84677A037FEE}" type="datetimeFigureOut">
              <a:rPr lang="es-PE" smtClean="0"/>
              <a:t>17/07/2023</a:t>
            </a:fld>
            <a:endParaRPr lang="es-PE"/>
          </a:p>
        </p:txBody>
      </p:sp>
      <p:sp>
        <p:nvSpPr>
          <p:cNvPr id="5" name="Marcador de pie de página 4">
            <a:extLst>
              <a:ext uri="{FF2B5EF4-FFF2-40B4-BE49-F238E27FC236}">
                <a16:creationId xmlns:a16="http://schemas.microsoft.com/office/drawing/2014/main" id="{C753D14D-4887-9036-069E-FAA1AF9F8D59}"/>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DECAC414-44BA-A36D-AA14-9DE36DFA13F0}"/>
              </a:ext>
            </a:extLst>
          </p:cNvPr>
          <p:cNvSpPr>
            <a:spLocks noGrp="1"/>
          </p:cNvSpPr>
          <p:nvPr>
            <p:ph type="sldNum" sz="quarter" idx="12"/>
          </p:nvPr>
        </p:nvSpPr>
        <p:spPr/>
        <p:txBody>
          <a:bodyPr/>
          <a:lstStyle/>
          <a:p>
            <a:fld id="{DD9362C7-87BC-45B8-97D8-C3BE59F4607B}" type="slidenum">
              <a:rPr lang="es-PE" smtClean="0"/>
              <a:t>‹Nº›</a:t>
            </a:fld>
            <a:endParaRPr lang="es-PE"/>
          </a:p>
        </p:txBody>
      </p:sp>
    </p:spTree>
    <p:extLst>
      <p:ext uri="{BB962C8B-B14F-4D97-AF65-F5344CB8AC3E}">
        <p14:creationId xmlns:p14="http://schemas.microsoft.com/office/powerpoint/2010/main" val="2626461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3565C39-E679-4B3D-7ED4-172913FE674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C7399E77-93F4-9675-6E06-690E1BB807F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ABCBB115-B33E-9CEB-9144-774DF985D52E}"/>
              </a:ext>
            </a:extLst>
          </p:cNvPr>
          <p:cNvSpPr>
            <a:spLocks noGrp="1"/>
          </p:cNvSpPr>
          <p:nvPr>
            <p:ph type="dt" sz="half" idx="10"/>
          </p:nvPr>
        </p:nvSpPr>
        <p:spPr/>
        <p:txBody>
          <a:bodyPr/>
          <a:lstStyle/>
          <a:p>
            <a:fld id="{29D13D9C-AEDA-4107-BC19-84677A037FEE}" type="datetimeFigureOut">
              <a:rPr lang="es-PE" smtClean="0"/>
              <a:t>17/07/2023</a:t>
            </a:fld>
            <a:endParaRPr lang="es-PE"/>
          </a:p>
        </p:txBody>
      </p:sp>
      <p:sp>
        <p:nvSpPr>
          <p:cNvPr id="5" name="Marcador de pie de página 4">
            <a:extLst>
              <a:ext uri="{FF2B5EF4-FFF2-40B4-BE49-F238E27FC236}">
                <a16:creationId xmlns:a16="http://schemas.microsoft.com/office/drawing/2014/main" id="{42C4995F-EB90-7160-416D-07DDAC7B059E}"/>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B4F189C3-7EB0-C009-7EEA-8B69A240398E}"/>
              </a:ext>
            </a:extLst>
          </p:cNvPr>
          <p:cNvSpPr>
            <a:spLocks noGrp="1"/>
          </p:cNvSpPr>
          <p:nvPr>
            <p:ph type="sldNum" sz="quarter" idx="12"/>
          </p:nvPr>
        </p:nvSpPr>
        <p:spPr/>
        <p:txBody>
          <a:bodyPr/>
          <a:lstStyle/>
          <a:p>
            <a:fld id="{DD9362C7-87BC-45B8-97D8-C3BE59F4607B}" type="slidenum">
              <a:rPr lang="es-PE" smtClean="0"/>
              <a:t>‹Nº›</a:t>
            </a:fld>
            <a:endParaRPr lang="es-PE"/>
          </a:p>
        </p:txBody>
      </p:sp>
    </p:spTree>
    <p:extLst>
      <p:ext uri="{BB962C8B-B14F-4D97-AF65-F5344CB8AC3E}">
        <p14:creationId xmlns:p14="http://schemas.microsoft.com/office/powerpoint/2010/main" val="3712260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924840-6E72-458D-08BD-195659882E6B}"/>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DF9222A3-A2DA-199F-307E-4533A1E1729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8F1EED9B-0DB5-CFF1-AD70-10371F195CDB}"/>
              </a:ext>
            </a:extLst>
          </p:cNvPr>
          <p:cNvSpPr>
            <a:spLocks noGrp="1"/>
          </p:cNvSpPr>
          <p:nvPr>
            <p:ph type="dt" sz="half" idx="10"/>
          </p:nvPr>
        </p:nvSpPr>
        <p:spPr/>
        <p:txBody>
          <a:bodyPr/>
          <a:lstStyle/>
          <a:p>
            <a:fld id="{29D13D9C-AEDA-4107-BC19-84677A037FEE}" type="datetimeFigureOut">
              <a:rPr lang="es-PE" smtClean="0"/>
              <a:t>17/07/2023</a:t>
            </a:fld>
            <a:endParaRPr lang="es-PE"/>
          </a:p>
        </p:txBody>
      </p:sp>
      <p:sp>
        <p:nvSpPr>
          <p:cNvPr id="5" name="Marcador de pie de página 4">
            <a:extLst>
              <a:ext uri="{FF2B5EF4-FFF2-40B4-BE49-F238E27FC236}">
                <a16:creationId xmlns:a16="http://schemas.microsoft.com/office/drawing/2014/main" id="{4B8F0F42-B4B7-02C0-ED79-54EDAA139713}"/>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9D8167F8-91D7-F151-37B3-414CD00B3C4F}"/>
              </a:ext>
            </a:extLst>
          </p:cNvPr>
          <p:cNvSpPr>
            <a:spLocks noGrp="1"/>
          </p:cNvSpPr>
          <p:nvPr>
            <p:ph type="sldNum" sz="quarter" idx="12"/>
          </p:nvPr>
        </p:nvSpPr>
        <p:spPr/>
        <p:txBody>
          <a:bodyPr/>
          <a:lstStyle/>
          <a:p>
            <a:fld id="{DD9362C7-87BC-45B8-97D8-C3BE59F4607B}" type="slidenum">
              <a:rPr lang="es-PE" smtClean="0"/>
              <a:t>‹Nº›</a:t>
            </a:fld>
            <a:endParaRPr lang="es-PE"/>
          </a:p>
        </p:txBody>
      </p:sp>
    </p:spTree>
    <p:extLst>
      <p:ext uri="{BB962C8B-B14F-4D97-AF65-F5344CB8AC3E}">
        <p14:creationId xmlns:p14="http://schemas.microsoft.com/office/powerpoint/2010/main" val="2283514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91E879-3B3F-526E-F567-A445AA683602}"/>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E4A458B4-2FFF-05DA-B7A9-86604C1D93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1AC1CF19-7E8B-141A-D4E8-988AF8BDD1B9}"/>
              </a:ext>
            </a:extLst>
          </p:cNvPr>
          <p:cNvSpPr>
            <a:spLocks noGrp="1"/>
          </p:cNvSpPr>
          <p:nvPr>
            <p:ph type="dt" sz="half" idx="10"/>
          </p:nvPr>
        </p:nvSpPr>
        <p:spPr/>
        <p:txBody>
          <a:bodyPr/>
          <a:lstStyle/>
          <a:p>
            <a:fld id="{29D13D9C-AEDA-4107-BC19-84677A037FEE}" type="datetimeFigureOut">
              <a:rPr lang="es-PE" smtClean="0"/>
              <a:t>17/07/2023</a:t>
            </a:fld>
            <a:endParaRPr lang="es-PE"/>
          </a:p>
        </p:txBody>
      </p:sp>
      <p:sp>
        <p:nvSpPr>
          <p:cNvPr id="5" name="Marcador de pie de página 4">
            <a:extLst>
              <a:ext uri="{FF2B5EF4-FFF2-40B4-BE49-F238E27FC236}">
                <a16:creationId xmlns:a16="http://schemas.microsoft.com/office/drawing/2014/main" id="{3F0446B0-7FBF-6A68-89B7-C2F014A6C837}"/>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54F0F307-8725-D0F5-337C-87B0E0909844}"/>
              </a:ext>
            </a:extLst>
          </p:cNvPr>
          <p:cNvSpPr>
            <a:spLocks noGrp="1"/>
          </p:cNvSpPr>
          <p:nvPr>
            <p:ph type="sldNum" sz="quarter" idx="12"/>
          </p:nvPr>
        </p:nvSpPr>
        <p:spPr/>
        <p:txBody>
          <a:bodyPr/>
          <a:lstStyle/>
          <a:p>
            <a:fld id="{DD9362C7-87BC-45B8-97D8-C3BE59F4607B}" type="slidenum">
              <a:rPr lang="es-PE" smtClean="0"/>
              <a:t>‹Nº›</a:t>
            </a:fld>
            <a:endParaRPr lang="es-PE"/>
          </a:p>
        </p:txBody>
      </p:sp>
    </p:spTree>
    <p:extLst>
      <p:ext uri="{BB962C8B-B14F-4D97-AF65-F5344CB8AC3E}">
        <p14:creationId xmlns:p14="http://schemas.microsoft.com/office/powerpoint/2010/main" val="347681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DA691F-79B1-242E-317D-C830F57B7923}"/>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187B4A3C-8A63-FFB8-5DFB-75592594CEBE}"/>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BB3D90A1-3981-B45E-F980-77F60196107E}"/>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A638F825-D107-C8B8-FFFC-1B99BC90E4A9}"/>
              </a:ext>
            </a:extLst>
          </p:cNvPr>
          <p:cNvSpPr>
            <a:spLocks noGrp="1"/>
          </p:cNvSpPr>
          <p:nvPr>
            <p:ph type="dt" sz="half" idx="10"/>
          </p:nvPr>
        </p:nvSpPr>
        <p:spPr/>
        <p:txBody>
          <a:bodyPr/>
          <a:lstStyle/>
          <a:p>
            <a:fld id="{29D13D9C-AEDA-4107-BC19-84677A037FEE}" type="datetimeFigureOut">
              <a:rPr lang="es-PE" smtClean="0"/>
              <a:t>17/07/2023</a:t>
            </a:fld>
            <a:endParaRPr lang="es-PE"/>
          </a:p>
        </p:txBody>
      </p:sp>
      <p:sp>
        <p:nvSpPr>
          <p:cNvPr id="6" name="Marcador de pie de página 5">
            <a:extLst>
              <a:ext uri="{FF2B5EF4-FFF2-40B4-BE49-F238E27FC236}">
                <a16:creationId xmlns:a16="http://schemas.microsoft.com/office/drawing/2014/main" id="{F083F869-981E-3E50-B69B-755A4C996F60}"/>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9FF5D1B4-E206-9E25-C164-93510ADDB0AF}"/>
              </a:ext>
            </a:extLst>
          </p:cNvPr>
          <p:cNvSpPr>
            <a:spLocks noGrp="1"/>
          </p:cNvSpPr>
          <p:nvPr>
            <p:ph type="sldNum" sz="quarter" idx="12"/>
          </p:nvPr>
        </p:nvSpPr>
        <p:spPr/>
        <p:txBody>
          <a:bodyPr/>
          <a:lstStyle/>
          <a:p>
            <a:fld id="{DD9362C7-87BC-45B8-97D8-C3BE59F4607B}" type="slidenum">
              <a:rPr lang="es-PE" smtClean="0"/>
              <a:t>‹Nº›</a:t>
            </a:fld>
            <a:endParaRPr lang="es-PE"/>
          </a:p>
        </p:txBody>
      </p:sp>
    </p:spTree>
    <p:extLst>
      <p:ext uri="{BB962C8B-B14F-4D97-AF65-F5344CB8AC3E}">
        <p14:creationId xmlns:p14="http://schemas.microsoft.com/office/powerpoint/2010/main" val="2777252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5D668D-C49E-A260-F12F-3CF45AFA610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C31F2D9E-C412-01E7-6888-731809F262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3B779F0B-06C6-259D-E9D9-1709F76AD734}"/>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DF74E732-6093-30BB-4CB1-47CCDE034D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6FB84AF3-EFD5-F6B6-2A1C-3592D0438C5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147010DC-C5FF-2A66-5865-1CA4508EA07F}"/>
              </a:ext>
            </a:extLst>
          </p:cNvPr>
          <p:cNvSpPr>
            <a:spLocks noGrp="1"/>
          </p:cNvSpPr>
          <p:nvPr>
            <p:ph type="dt" sz="half" idx="10"/>
          </p:nvPr>
        </p:nvSpPr>
        <p:spPr/>
        <p:txBody>
          <a:bodyPr/>
          <a:lstStyle/>
          <a:p>
            <a:fld id="{29D13D9C-AEDA-4107-BC19-84677A037FEE}" type="datetimeFigureOut">
              <a:rPr lang="es-PE" smtClean="0"/>
              <a:t>17/07/2023</a:t>
            </a:fld>
            <a:endParaRPr lang="es-PE"/>
          </a:p>
        </p:txBody>
      </p:sp>
      <p:sp>
        <p:nvSpPr>
          <p:cNvPr id="8" name="Marcador de pie de página 7">
            <a:extLst>
              <a:ext uri="{FF2B5EF4-FFF2-40B4-BE49-F238E27FC236}">
                <a16:creationId xmlns:a16="http://schemas.microsoft.com/office/drawing/2014/main" id="{9C8E4A2B-0093-3397-585E-BB9AF4C4C6BB}"/>
              </a:ext>
            </a:extLst>
          </p:cNvPr>
          <p:cNvSpPr>
            <a:spLocks noGrp="1"/>
          </p:cNvSpPr>
          <p:nvPr>
            <p:ph type="ftr" sz="quarter" idx="11"/>
          </p:nvPr>
        </p:nvSpPr>
        <p:spPr/>
        <p:txBody>
          <a:bodyPr/>
          <a:lstStyle/>
          <a:p>
            <a:endParaRPr lang="es-PE"/>
          </a:p>
        </p:txBody>
      </p:sp>
      <p:sp>
        <p:nvSpPr>
          <p:cNvPr id="9" name="Marcador de número de diapositiva 8">
            <a:extLst>
              <a:ext uri="{FF2B5EF4-FFF2-40B4-BE49-F238E27FC236}">
                <a16:creationId xmlns:a16="http://schemas.microsoft.com/office/drawing/2014/main" id="{433CCCD2-74E8-C899-B58B-E60D6900AA2C}"/>
              </a:ext>
            </a:extLst>
          </p:cNvPr>
          <p:cNvSpPr>
            <a:spLocks noGrp="1"/>
          </p:cNvSpPr>
          <p:nvPr>
            <p:ph type="sldNum" sz="quarter" idx="12"/>
          </p:nvPr>
        </p:nvSpPr>
        <p:spPr/>
        <p:txBody>
          <a:bodyPr/>
          <a:lstStyle/>
          <a:p>
            <a:fld id="{DD9362C7-87BC-45B8-97D8-C3BE59F4607B}" type="slidenum">
              <a:rPr lang="es-PE" smtClean="0"/>
              <a:t>‹Nº›</a:t>
            </a:fld>
            <a:endParaRPr lang="es-PE"/>
          </a:p>
        </p:txBody>
      </p:sp>
    </p:spTree>
    <p:extLst>
      <p:ext uri="{BB962C8B-B14F-4D97-AF65-F5344CB8AC3E}">
        <p14:creationId xmlns:p14="http://schemas.microsoft.com/office/powerpoint/2010/main" val="3368025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70CBEA-6868-1051-82DE-8B9B835660FB}"/>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A22F6F5F-7DAE-2272-DECE-A2D88435F96A}"/>
              </a:ext>
            </a:extLst>
          </p:cNvPr>
          <p:cNvSpPr>
            <a:spLocks noGrp="1"/>
          </p:cNvSpPr>
          <p:nvPr>
            <p:ph type="dt" sz="half" idx="10"/>
          </p:nvPr>
        </p:nvSpPr>
        <p:spPr/>
        <p:txBody>
          <a:bodyPr/>
          <a:lstStyle/>
          <a:p>
            <a:fld id="{29D13D9C-AEDA-4107-BC19-84677A037FEE}" type="datetimeFigureOut">
              <a:rPr lang="es-PE" smtClean="0"/>
              <a:t>17/07/2023</a:t>
            </a:fld>
            <a:endParaRPr lang="es-PE"/>
          </a:p>
        </p:txBody>
      </p:sp>
      <p:sp>
        <p:nvSpPr>
          <p:cNvPr id="4" name="Marcador de pie de página 3">
            <a:extLst>
              <a:ext uri="{FF2B5EF4-FFF2-40B4-BE49-F238E27FC236}">
                <a16:creationId xmlns:a16="http://schemas.microsoft.com/office/drawing/2014/main" id="{513BF7E0-DC4B-1C91-FAF8-43EFEB74DC1C}"/>
              </a:ext>
            </a:extLst>
          </p:cNvPr>
          <p:cNvSpPr>
            <a:spLocks noGrp="1"/>
          </p:cNvSpPr>
          <p:nvPr>
            <p:ph type="ftr" sz="quarter" idx="11"/>
          </p:nvPr>
        </p:nvSpPr>
        <p:spPr/>
        <p:txBody>
          <a:bodyPr/>
          <a:lstStyle/>
          <a:p>
            <a:endParaRPr lang="es-PE"/>
          </a:p>
        </p:txBody>
      </p:sp>
      <p:sp>
        <p:nvSpPr>
          <p:cNvPr id="5" name="Marcador de número de diapositiva 4">
            <a:extLst>
              <a:ext uri="{FF2B5EF4-FFF2-40B4-BE49-F238E27FC236}">
                <a16:creationId xmlns:a16="http://schemas.microsoft.com/office/drawing/2014/main" id="{C5C85585-5DFB-B61D-00EE-0191EB5BC15B}"/>
              </a:ext>
            </a:extLst>
          </p:cNvPr>
          <p:cNvSpPr>
            <a:spLocks noGrp="1"/>
          </p:cNvSpPr>
          <p:nvPr>
            <p:ph type="sldNum" sz="quarter" idx="12"/>
          </p:nvPr>
        </p:nvSpPr>
        <p:spPr/>
        <p:txBody>
          <a:bodyPr/>
          <a:lstStyle/>
          <a:p>
            <a:fld id="{DD9362C7-87BC-45B8-97D8-C3BE59F4607B}" type="slidenum">
              <a:rPr lang="es-PE" smtClean="0"/>
              <a:t>‹Nº›</a:t>
            </a:fld>
            <a:endParaRPr lang="es-PE"/>
          </a:p>
        </p:txBody>
      </p:sp>
    </p:spTree>
    <p:extLst>
      <p:ext uri="{BB962C8B-B14F-4D97-AF65-F5344CB8AC3E}">
        <p14:creationId xmlns:p14="http://schemas.microsoft.com/office/powerpoint/2010/main" val="4022359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46EE2A5B-A02D-53B0-770C-6D5790A09B9F}"/>
              </a:ext>
            </a:extLst>
          </p:cNvPr>
          <p:cNvSpPr>
            <a:spLocks noGrp="1"/>
          </p:cNvSpPr>
          <p:nvPr>
            <p:ph type="dt" sz="half" idx="10"/>
          </p:nvPr>
        </p:nvSpPr>
        <p:spPr/>
        <p:txBody>
          <a:bodyPr/>
          <a:lstStyle/>
          <a:p>
            <a:fld id="{29D13D9C-AEDA-4107-BC19-84677A037FEE}" type="datetimeFigureOut">
              <a:rPr lang="es-PE" smtClean="0"/>
              <a:t>17/07/2023</a:t>
            </a:fld>
            <a:endParaRPr lang="es-PE"/>
          </a:p>
        </p:txBody>
      </p:sp>
      <p:sp>
        <p:nvSpPr>
          <p:cNvPr id="3" name="Marcador de pie de página 2">
            <a:extLst>
              <a:ext uri="{FF2B5EF4-FFF2-40B4-BE49-F238E27FC236}">
                <a16:creationId xmlns:a16="http://schemas.microsoft.com/office/drawing/2014/main" id="{8C46F505-DB3D-AA18-8B57-3F5A3D2E3F90}"/>
              </a:ext>
            </a:extLst>
          </p:cNvPr>
          <p:cNvSpPr>
            <a:spLocks noGrp="1"/>
          </p:cNvSpPr>
          <p:nvPr>
            <p:ph type="ftr" sz="quarter" idx="11"/>
          </p:nvPr>
        </p:nvSpPr>
        <p:spPr/>
        <p:txBody>
          <a:bodyPr/>
          <a:lstStyle/>
          <a:p>
            <a:endParaRPr lang="es-PE"/>
          </a:p>
        </p:txBody>
      </p:sp>
      <p:sp>
        <p:nvSpPr>
          <p:cNvPr id="4" name="Marcador de número de diapositiva 3">
            <a:extLst>
              <a:ext uri="{FF2B5EF4-FFF2-40B4-BE49-F238E27FC236}">
                <a16:creationId xmlns:a16="http://schemas.microsoft.com/office/drawing/2014/main" id="{F00C8628-B68A-F721-3736-FE445F125A1E}"/>
              </a:ext>
            </a:extLst>
          </p:cNvPr>
          <p:cNvSpPr>
            <a:spLocks noGrp="1"/>
          </p:cNvSpPr>
          <p:nvPr>
            <p:ph type="sldNum" sz="quarter" idx="12"/>
          </p:nvPr>
        </p:nvSpPr>
        <p:spPr/>
        <p:txBody>
          <a:bodyPr/>
          <a:lstStyle/>
          <a:p>
            <a:fld id="{DD9362C7-87BC-45B8-97D8-C3BE59F4607B}" type="slidenum">
              <a:rPr lang="es-PE" smtClean="0"/>
              <a:t>‹Nº›</a:t>
            </a:fld>
            <a:endParaRPr lang="es-PE"/>
          </a:p>
        </p:txBody>
      </p:sp>
    </p:spTree>
    <p:extLst>
      <p:ext uri="{BB962C8B-B14F-4D97-AF65-F5344CB8AC3E}">
        <p14:creationId xmlns:p14="http://schemas.microsoft.com/office/powerpoint/2010/main" val="647657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48FEEB-30F5-2053-C703-4908E6E10D4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9FFB6849-D8C4-BA5D-0F70-D1CEDE92A5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3308430A-33D7-3F35-7FDE-6452A4966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EDD939C-7F11-36A6-1E9A-08DA06303E51}"/>
              </a:ext>
            </a:extLst>
          </p:cNvPr>
          <p:cNvSpPr>
            <a:spLocks noGrp="1"/>
          </p:cNvSpPr>
          <p:nvPr>
            <p:ph type="dt" sz="half" idx="10"/>
          </p:nvPr>
        </p:nvSpPr>
        <p:spPr/>
        <p:txBody>
          <a:bodyPr/>
          <a:lstStyle/>
          <a:p>
            <a:fld id="{29D13D9C-AEDA-4107-BC19-84677A037FEE}" type="datetimeFigureOut">
              <a:rPr lang="es-PE" smtClean="0"/>
              <a:t>17/07/2023</a:t>
            </a:fld>
            <a:endParaRPr lang="es-PE"/>
          </a:p>
        </p:txBody>
      </p:sp>
      <p:sp>
        <p:nvSpPr>
          <p:cNvPr id="6" name="Marcador de pie de página 5">
            <a:extLst>
              <a:ext uri="{FF2B5EF4-FFF2-40B4-BE49-F238E27FC236}">
                <a16:creationId xmlns:a16="http://schemas.microsoft.com/office/drawing/2014/main" id="{9EE5115E-0591-5E2F-E99E-A901FE9D7308}"/>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88AC3054-2B44-2F5A-1E06-EE087206DBC7}"/>
              </a:ext>
            </a:extLst>
          </p:cNvPr>
          <p:cNvSpPr>
            <a:spLocks noGrp="1"/>
          </p:cNvSpPr>
          <p:nvPr>
            <p:ph type="sldNum" sz="quarter" idx="12"/>
          </p:nvPr>
        </p:nvSpPr>
        <p:spPr/>
        <p:txBody>
          <a:bodyPr/>
          <a:lstStyle/>
          <a:p>
            <a:fld id="{DD9362C7-87BC-45B8-97D8-C3BE59F4607B}" type="slidenum">
              <a:rPr lang="es-PE" smtClean="0"/>
              <a:t>‹Nº›</a:t>
            </a:fld>
            <a:endParaRPr lang="es-PE"/>
          </a:p>
        </p:txBody>
      </p:sp>
    </p:spTree>
    <p:extLst>
      <p:ext uri="{BB962C8B-B14F-4D97-AF65-F5344CB8AC3E}">
        <p14:creationId xmlns:p14="http://schemas.microsoft.com/office/powerpoint/2010/main" val="3919742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AF0FD7-FE8E-6AA7-694F-C275863180D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391C963E-093A-4738-6117-CD21ED2587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a:extLst>
              <a:ext uri="{FF2B5EF4-FFF2-40B4-BE49-F238E27FC236}">
                <a16:creationId xmlns:a16="http://schemas.microsoft.com/office/drawing/2014/main" id="{DC8D55CE-91E0-B3A5-89BD-407695A039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8CDB2A6-A16C-3C19-546C-337969088D6D}"/>
              </a:ext>
            </a:extLst>
          </p:cNvPr>
          <p:cNvSpPr>
            <a:spLocks noGrp="1"/>
          </p:cNvSpPr>
          <p:nvPr>
            <p:ph type="dt" sz="half" idx="10"/>
          </p:nvPr>
        </p:nvSpPr>
        <p:spPr/>
        <p:txBody>
          <a:bodyPr/>
          <a:lstStyle/>
          <a:p>
            <a:fld id="{29D13D9C-AEDA-4107-BC19-84677A037FEE}" type="datetimeFigureOut">
              <a:rPr lang="es-PE" smtClean="0"/>
              <a:t>17/07/2023</a:t>
            </a:fld>
            <a:endParaRPr lang="es-PE"/>
          </a:p>
        </p:txBody>
      </p:sp>
      <p:sp>
        <p:nvSpPr>
          <p:cNvPr id="6" name="Marcador de pie de página 5">
            <a:extLst>
              <a:ext uri="{FF2B5EF4-FFF2-40B4-BE49-F238E27FC236}">
                <a16:creationId xmlns:a16="http://schemas.microsoft.com/office/drawing/2014/main" id="{826EC6F3-AA34-E6D4-4FF8-66DEA31BB13C}"/>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2C93F347-0F2A-1BD8-9477-FFA5961CDF6F}"/>
              </a:ext>
            </a:extLst>
          </p:cNvPr>
          <p:cNvSpPr>
            <a:spLocks noGrp="1"/>
          </p:cNvSpPr>
          <p:nvPr>
            <p:ph type="sldNum" sz="quarter" idx="12"/>
          </p:nvPr>
        </p:nvSpPr>
        <p:spPr/>
        <p:txBody>
          <a:bodyPr/>
          <a:lstStyle/>
          <a:p>
            <a:fld id="{DD9362C7-87BC-45B8-97D8-C3BE59F4607B}" type="slidenum">
              <a:rPr lang="es-PE" smtClean="0"/>
              <a:t>‹Nº›</a:t>
            </a:fld>
            <a:endParaRPr lang="es-PE"/>
          </a:p>
        </p:txBody>
      </p:sp>
    </p:spTree>
    <p:extLst>
      <p:ext uri="{BB962C8B-B14F-4D97-AF65-F5344CB8AC3E}">
        <p14:creationId xmlns:p14="http://schemas.microsoft.com/office/powerpoint/2010/main" val="4206927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30D5171-3292-D369-1695-670B5CE84C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03E049D8-9049-90F7-7A63-759F4B88EA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E174947D-4022-A6BF-ED7B-5FA59FA9AF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D13D9C-AEDA-4107-BC19-84677A037FEE}" type="datetimeFigureOut">
              <a:rPr lang="es-PE" smtClean="0"/>
              <a:t>17/07/2023</a:t>
            </a:fld>
            <a:endParaRPr lang="es-PE"/>
          </a:p>
        </p:txBody>
      </p:sp>
      <p:sp>
        <p:nvSpPr>
          <p:cNvPr id="5" name="Marcador de pie de página 4">
            <a:extLst>
              <a:ext uri="{FF2B5EF4-FFF2-40B4-BE49-F238E27FC236}">
                <a16:creationId xmlns:a16="http://schemas.microsoft.com/office/drawing/2014/main" id="{E56B49CA-FF8B-53F0-17B7-E92CC34F57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a:extLst>
              <a:ext uri="{FF2B5EF4-FFF2-40B4-BE49-F238E27FC236}">
                <a16:creationId xmlns:a16="http://schemas.microsoft.com/office/drawing/2014/main" id="{2E4D9B03-51A4-0BAB-A275-FFD6C200BA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9362C7-87BC-45B8-97D8-C3BE59F4607B}" type="slidenum">
              <a:rPr lang="es-PE" smtClean="0"/>
              <a:t>‹Nº›</a:t>
            </a:fld>
            <a:endParaRPr lang="es-PE"/>
          </a:p>
        </p:txBody>
      </p:sp>
    </p:spTree>
    <p:extLst>
      <p:ext uri="{BB962C8B-B14F-4D97-AF65-F5344CB8AC3E}">
        <p14:creationId xmlns:p14="http://schemas.microsoft.com/office/powerpoint/2010/main" val="5764075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A3591939-3D50-B4BB-C98E-3198F19677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330545" cy="6858000"/>
          </a:xfrm>
          <a:prstGeom prst="rect">
            <a:avLst/>
          </a:prstGeom>
        </p:spPr>
      </p:pic>
      <p:sp>
        <p:nvSpPr>
          <p:cNvPr id="2" name="Título 1">
            <a:extLst>
              <a:ext uri="{FF2B5EF4-FFF2-40B4-BE49-F238E27FC236}">
                <a16:creationId xmlns:a16="http://schemas.microsoft.com/office/drawing/2014/main" id="{6F6858D9-1643-5039-4F24-25222D716591}"/>
              </a:ext>
            </a:extLst>
          </p:cNvPr>
          <p:cNvSpPr>
            <a:spLocks noGrp="1"/>
          </p:cNvSpPr>
          <p:nvPr>
            <p:ph type="ctrTitle"/>
          </p:nvPr>
        </p:nvSpPr>
        <p:spPr/>
        <p:txBody>
          <a:bodyPr/>
          <a:lstStyle/>
          <a:p>
            <a:r>
              <a:rPr lang="es-PE" b="1" dirty="0" err="1">
                <a:solidFill>
                  <a:srgbClr val="00FF00"/>
                </a:solidFill>
              </a:rPr>
              <a:t>World</a:t>
            </a:r>
            <a:r>
              <a:rPr lang="es-PE" b="1" dirty="0">
                <a:solidFill>
                  <a:srgbClr val="00FF00"/>
                </a:solidFill>
              </a:rPr>
              <a:t> </a:t>
            </a:r>
            <a:r>
              <a:rPr lang="es-PE" b="1" dirty="0" err="1">
                <a:solidFill>
                  <a:srgbClr val="00FF00"/>
                </a:solidFill>
              </a:rPr>
              <a:t>Listening</a:t>
            </a:r>
            <a:r>
              <a:rPr lang="es-PE" b="1" dirty="0">
                <a:solidFill>
                  <a:srgbClr val="00FF00"/>
                </a:solidFill>
              </a:rPr>
              <a:t> Day</a:t>
            </a:r>
          </a:p>
        </p:txBody>
      </p:sp>
      <p:sp>
        <p:nvSpPr>
          <p:cNvPr id="3" name="Subtítulo 2">
            <a:extLst>
              <a:ext uri="{FF2B5EF4-FFF2-40B4-BE49-F238E27FC236}">
                <a16:creationId xmlns:a16="http://schemas.microsoft.com/office/drawing/2014/main" id="{3A482E05-CECB-B867-73FE-D91C5202A6BD}"/>
              </a:ext>
            </a:extLst>
          </p:cNvPr>
          <p:cNvSpPr>
            <a:spLocks noGrp="1"/>
          </p:cNvSpPr>
          <p:nvPr>
            <p:ph type="subTitle" idx="1"/>
          </p:nvPr>
        </p:nvSpPr>
        <p:spPr/>
        <p:txBody>
          <a:bodyPr/>
          <a:lstStyle/>
          <a:p>
            <a:endParaRPr lang="es-PE" dirty="0"/>
          </a:p>
        </p:txBody>
      </p:sp>
    </p:spTree>
    <p:extLst>
      <p:ext uri="{BB962C8B-B14F-4D97-AF65-F5344CB8AC3E}">
        <p14:creationId xmlns:p14="http://schemas.microsoft.com/office/powerpoint/2010/main" val="1101792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DE9AA99C-85DF-43B9-8A2D-F2BAF23137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1999" cy="6858000"/>
          </a:xfrm>
          <a:prstGeom prst="rect">
            <a:avLst/>
          </a:prstGeom>
        </p:spPr>
      </p:pic>
      <p:sp>
        <p:nvSpPr>
          <p:cNvPr id="4" name="CuadroTexto 3">
            <a:extLst>
              <a:ext uri="{FF2B5EF4-FFF2-40B4-BE49-F238E27FC236}">
                <a16:creationId xmlns:a16="http://schemas.microsoft.com/office/drawing/2014/main" id="{0B6C81B5-9374-E7E0-530A-63E1AF16989D}"/>
              </a:ext>
            </a:extLst>
          </p:cNvPr>
          <p:cNvSpPr txBox="1"/>
          <p:nvPr/>
        </p:nvSpPr>
        <p:spPr>
          <a:xfrm>
            <a:off x="1223492" y="1084272"/>
            <a:ext cx="9182638" cy="1384995"/>
          </a:xfrm>
          <a:prstGeom prst="rect">
            <a:avLst/>
          </a:prstGeom>
          <a:noFill/>
        </p:spPr>
        <p:txBody>
          <a:bodyPr wrap="square" rtlCol="0">
            <a:spAutoFit/>
          </a:bodyPr>
          <a:lstStyle/>
          <a:p>
            <a:pPr algn="just"/>
            <a:r>
              <a:rPr lang="en-US" sz="2800" b="1" dirty="0">
                <a:solidFill>
                  <a:srgbClr val="00FF00"/>
                </a:solidFill>
              </a:rPr>
              <a:t>World Listening Day is celebrated as every year on July 18. It is a day in which it is intended to raise awareness and become aware of how sound affects daily life. </a:t>
            </a:r>
          </a:p>
        </p:txBody>
      </p:sp>
      <p:sp>
        <p:nvSpPr>
          <p:cNvPr id="9" name="CuadroTexto 8">
            <a:extLst>
              <a:ext uri="{FF2B5EF4-FFF2-40B4-BE49-F238E27FC236}">
                <a16:creationId xmlns:a16="http://schemas.microsoft.com/office/drawing/2014/main" id="{71182E99-B741-0E16-727B-4351163DAC3E}"/>
              </a:ext>
            </a:extLst>
          </p:cNvPr>
          <p:cNvSpPr txBox="1"/>
          <p:nvPr/>
        </p:nvSpPr>
        <p:spPr>
          <a:xfrm flipH="1">
            <a:off x="1223492" y="456038"/>
            <a:ext cx="6490952" cy="523220"/>
          </a:xfrm>
          <a:prstGeom prst="rect">
            <a:avLst/>
          </a:prstGeom>
          <a:noFill/>
        </p:spPr>
        <p:txBody>
          <a:bodyPr wrap="square" rtlCol="0">
            <a:spAutoFit/>
          </a:bodyPr>
          <a:lstStyle/>
          <a:p>
            <a:r>
              <a:rPr lang="en-US" sz="2800" b="1" dirty="0">
                <a:solidFill>
                  <a:srgbClr val="00FF00"/>
                </a:solidFill>
              </a:rPr>
              <a:t>What is World Listening Day?</a:t>
            </a:r>
            <a:endParaRPr lang="es-PE" sz="2800" b="1" dirty="0">
              <a:solidFill>
                <a:srgbClr val="00FF00"/>
              </a:solidFill>
            </a:endParaRPr>
          </a:p>
        </p:txBody>
      </p:sp>
      <p:sp>
        <p:nvSpPr>
          <p:cNvPr id="11" name="CuadroTexto 10">
            <a:extLst>
              <a:ext uri="{FF2B5EF4-FFF2-40B4-BE49-F238E27FC236}">
                <a16:creationId xmlns:a16="http://schemas.microsoft.com/office/drawing/2014/main" id="{248D8C67-748C-FECF-F1BE-B5FE7664A18C}"/>
              </a:ext>
            </a:extLst>
          </p:cNvPr>
          <p:cNvSpPr txBox="1"/>
          <p:nvPr/>
        </p:nvSpPr>
        <p:spPr>
          <a:xfrm>
            <a:off x="1223492" y="3028890"/>
            <a:ext cx="7213926" cy="800219"/>
          </a:xfrm>
          <a:prstGeom prst="rect">
            <a:avLst/>
          </a:prstGeom>
          <a:noFill/>
        </p:spPr>
        <p:txBody>
          <a:bodyPr wrap="square" rtlCol="0">
            <a:spAutoFit/>
          </a:bodyPr>
          <a:lstStyle/>
          <a:p>
            <a:endParaRPr lang="en-US" b="1" dirty="0">
              <a:solidFill>
                <a:srgbClr val="FFFF00"/>
              </a:solidFill>
            </a:endParaRPr>
          </a:p>
          <a:p>
            <a:r>
              <a:rPr lang="en-US" sz="2800" b="1" dirty="0">
                <a:solidFill>
                  <a:srgbClr val="00FF00"/>
                </a:solidFill>
              </a:rPr>
              <a:t>What is listening and what is its importance?</a:t>
            </a:r>
            <a:endParaRPr lang="es-PE" sz="2800" b="1" dirty="0">
              <a:solidFill>
                <a:srgbClr val="00FF00"/>
              </a:solidFill>
            </a:endParaRPr>
          </a:p>
        </p:txBody>
      </p:sp>
      <p:sp>
        <p:nvSpPr>
          <p:cNvPr id="12" name="CuadroTexto 11">
            <a:extLst>
              <a:ext uri="{FF2B5EF4-FFF2-40B4-BE49-F238E27FC236}">
                <a16:creationId xmlns:a16="http://schemas.microsoft.com/office/drawing/2014/main" id="{DDC57814-66BC-C2B2-3CC8-1CD0FEDF215B}"/>
              </a:ext>
            </a:extLst>
          </p:cNvPr>
          <p:cNvSpPr txBox="1"/>
          <p:nvPr/>
        </p:nvSpPr>
        <p:spPr>
          <a:xfrm>
            <a:off x="1223492" y="3428999"/>
            <a:ext cx="9182638" cy="2800767"/>
          </a:xfrm>
          <a:prstGeom prst="rect">
            <a:avLst/>
          </a:prstGeom>
          <a:noFill/>
        </p:spPr>
        <p:txBody>
          <a:bodyPr wrap="square" rtlCol="0">
            <a:spAutoFit/>
          </a:bodyPr>
          <a:lstStyle/>
          <a:p>
            <a:endParaRPr lang="en-US" dirty="0"/>
          </a:p>
          <a:p>
            <a:endParaRPr lang="en-US" dirty="0"/>
          </a:p>
          <a:p>
            <a:pPr algn="just"/>
            <a:r>
              <a:rPr lang="en-US" sz="2800" b="1" dirty="0">
                <a:solidFill>
                  <a:srgbClr val="00FF00"/>
                </a:solidFill>
              </a:rPr>
              <a:t>Good listening offers the possibility for the person who is speaking to us to communicate and express their thoughts, emotions and feelings. To adopt an attitude of listening is to separate our thoughts and concentrate on the expressions of the other.</a:t>
            </a:r>
            <a:endParaRPr lang="es-PE" sz="2800" b="1" dirty="0">
              <a:solidFill>
                <a:srgbClr val="00FF00"/>
              </a:solidFill>
            </a:endParaRPr>
          </a:p>
        </p:txBody>
      </p:sp>
    </p:spTree>
    <p:extLst>
      <p:ext uri="{BB962C8B-B14F-4D97-AF65-F5344CB8AC3E}">
        <p14:creationId xmlns:p14="http://schemas.microsoft.com/office/powerpoint/2010/main" val="2590334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3B8F7020-229F-5649-DA14-F020D22BE2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2" name="CuadroTexto 1">
            <a:extLst>
              <a:ext uri="{FF2B5EF4-FFF2-40B4-BE49-F238E27FC236}">
                <a16:creationId xmlns:a16="http://schemas.microsoft.com/office/drawing/2014/main" id="{A8283ECC-D4AC-D95B-FF3B-77D105CABD4A}"/>
              </a:ext>
            </a:extLst>
          </p:cNvPr>
          <p:cNvSpPr txBox="1"/>
          <p:nvPr/>
        </p:nvSpPr>
        <p:spPr>
          <a:xfrm>
            <a:off x="761999" y="2199945"/>
            <a:ext cx="4078701" cy="523220"/>
          </a:xfrm>
          <a:prstGeom prst="rect">
            <a:avLst/>
          </a:prstGeom>
          <a:noFill/>
        </p:spPr>
        <p:txBody>
          <a:bodyPr wrap="square" rtlCol="0">
            <a:spAutoFit/>
          </a:bodyPr>
          <a:lstStyle/>
          <a:p>
            <a:r>
              <a:rPr lang="en-US" sz="2800" b="1" dirty="0">
                <a:solidFill>
                  <a:srgbClr val="00FF00"/>
                </a:solidFill>
              </a:rPr>
              <a:t>What allows us to listen?</a:t>
            </a:r>
            <a:endParaRPr lang="es-PE" sz="2800" b="1" dirty="0">
              <a:solidFill>
                <a:srgbClr val="00FF00"/>
              </a:solidFill>
            </a:endParaRPr>
          </a:p>
        </p:txBody>
      </p:sp>
      <p:sp>
        <p:nvSpPr>
          <p:cNvPr id="3" name="CuadroTexto 2">
            <a:extLst>
              <a:ext uri="{FF2B5EF4-FFF2-40B4-BE49-F238E27FC236}">
                <a16:creationId xmlns:a16="http://schemas.microsoft.com/office/drawing/2014/main" id="{F14416BC-4EB1-0FF2-9F21-251C23C37AE3}"/>
              </a:ext>
            </a:extLst>
          </p:cNvPr>
          <p:cNvSpPr txBox="1"/>
          <p:nvPr/>
        </p:nvSpPr>
        <p:spPr>
          <a:xfrm>
            <a:off x="761999" y="2940588"/>
            <a:ext cx="10668002" cy="1815882"/>
          </a:xfrm>
          <a:prstGeom prst="rect">
            <a:avLst/>
          </a:prstGeom>
          <a:noFill/>
        </p:spPr>
        <p:txBody>
          <a:bodyPr wrap="square" rtlCol="0">
            <a:spAutoFit/>
          </a:bodyPr>
          <a:lstStyle/>
          <a:p>
            <a:pPr algn="just"/>
            <a:r>
              <a:rPr lang="en-US" sz="2800" b="1" dirty="0">
                <a:solidFill>
                  <a:srgbClr val="00FF00"/>
                </a:solidFill>
              </a:rPr>
              <a:t>It teaches you to look at the whole and value other aspects that are also part of the message and that offer additional information, such as body language. Active listening improves emotional intelligence, assertiveness and contributes to personal development.</a:t>
            </a:r>
            <a:endParaRPr lang="es-PE" sz="2800" b="1" dirty="0">
              <a:solidFill>
                <a:srgbClr val="00FF00"/>
              </a:solidFill>
            </a:endParaRPr>
          </a:p>
        </p:txBody>
      </p:sp>
    </p:spTree>
    <p:extLst>
      <p:ext uri="{BB962C8B-B14F-4D97-AF65-F5344CB8AC3E}">
        <p14:creationId xmlns:p14="http://schemas.microsoft.com/office/powerpoint/2010/main" val="1009556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29F620B9-D8B5-FB9D-F6D0-9B056195C6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3" name="Subtítulo 2">
            <a:extLst>
              <a:ext uri="{FF2B5EF4-FFF2-40B4-BE49-F238E27FC236}">
                <a16:creationId xmlns:a16="http://schemas.microsoft.com/office/drawing/2014/main" id="{E8D15232-3DB8-D160-1DC4-3BA505E60D30}"/>
              </a:ext>
            </a:extLst>
          </p:cNvPr>
          <p:cNvSpPr>
            <a:spLocks noGrp="1"/>
          </p:cNvSpPr>
          <p:nvPr>
            <p:ph type="subTitle" idx="1"/>
          </p:nvPr>
        </p:nvSpPr>
        <p:spPr/>
        <p:txBody>
          <a:bodyPr/>
          <a:lstStyle/>
          <a:p>
            <a:endParaRPr lang="es-PE" dirty="0"/>
          </a:p>
        </p:txBody>
      </p:sp>
      <p:sp>
        <p:nvSpPr>
          <p:cNvPr id="7" name="Título 6">
            <a:extLst>
              <a:ext uri="{FF2B5EF4-FFF2-40B4-BE49-F238E27FC236}">
                <a16:creationId xmlns:a16="http://schemas.microsoft.com/office/drawing/2014/main" id="{D288930B-2CF2-B775-BF13-69C867C73BD2}"/>
              </a:ext>
            </a:extLst>
          </p:cNvPr>
          <p:cNvSpPr>
            <a:spLocks noGrp="1"/>
          </p:cNvSpPr>
          <p:nvPr>
            <p:ph type="ctrTitle"/>
          </p:nvPr>
        </p:nvSpPr>
        <p:spPr/>
        <p:txBody>
          <a:bodyPr/>
          <a:lstStyle/>
          <a:p>
            <a:r>
              <a:rPr lang="en-US" b="1" dirty="0">
                <a:solidFill>
                  <a:srgbClr val="00FF00"/>
                </a:solidFill>
              </a:rPr>
              <a:t>Thank you for your time</a:t>
            </a:r>
            <a:endParaRPr lang="es-PE" b="1" dirty="0">
              <a:solidFill>
                <a:srgbClr val="00FF00"/>
              </a:solidFill>
            </a:endParaRPr>
          </a:p>
        </p:txBody>
      </p:sp>
    </p:spTree>
    <p:extLst>
      <p:ext uri="{BB962C8B-B14F-4D97-AF65-F5344CB8AC3E}">
        <p14:creationId xmlns:p14="http://schemas.microsoft.com/office/powerpoint/2010/main" val="72763532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150</Words>
  <Application>Microsoft Office PowerPoint</Application>
  <PresentationFormat>Panorámica</PresentationFormat>
  <Paragraphs>11</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Calibri</vt:lpstr>
      <vt:lpstr>Calibri Light</vt:lpstr>
      <vt:lpstr>Tema de Office</vt:lpstr>
      <vt:lpstr>World Listening Day</vt:lpstr>
      <vt:lpstr>Presentación de PowerPoint</vt:lpstr>
      <vt:lpstr>Presentación de PowerPoint</vt:lpstr>
      <vt:lpstr>Thank you for your time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Listening Day</dc:title>
  <dc:creator>karina Estrella Ríos</dc:creator>
  <cp:lastModifiedBy>karina Estrella Ríos</cp:lastModifiedBy>
  <cp:revision>2</cp:revision>
  <dcterms:created xsi:type="dcterms:W3CDTF">2023-07-16T02:18:53Z</dcterms:created>
  <dcterms:modified xsi:type="dcterms:W3CDTF">2023-07-18T03:08:59Z</dcterms:modified>
</cp:coreProperties>
</file>