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256" r:id="rId5"/>
    <p:sldId id="281" r:id="rId6"/>
    <p:sldId id="287" r:id="rId7"/>
    <p:sldId id="259" r:id="rId8"/>
    <p:sldId id="276" r:id="rId9"/>
    <p:sldId id="288" r:id="rId10"/>
    <p:sldId id="289" r:id="rId11"/>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8" autoAdjust="0"/>
  </p:normalViewPr>
  <p:slideViewPr>
    <p:cSldViewPr snapToGrid="0">
      <p:cViewPr varScale="1">
        <p:scale>
          <a:sx n="72" d="100"/>
          <a:sy n="72" d="100"/>
        </p:scale>
        <p:origin x="660" y="54"/>
      </p:cViewPr>
      <p:guideLst>
        <p:guide orient="horz" pos="2160"/>
        <p:guide pos="3840"/>
      </p:guideLst>
    </p:cSldViewPr>
  </p:slideViewPr>
  <p:outlineViewPr>
    <p:cViewPr>
      <p:scale>
        <a:sx n="33" d="100"/>
        <a:sy n="33" d="100"/>
      </p:scale>
      <p:origin x="0" y="-586"/>
    </p:cViewPr>
  </p:outlineViewPr>
  <p:notesTextViewPr>
    <p:cViewPr>
      <p:scale>
        <a:sx n="1" d="1"/>
        <a:sy n="1" d="1"/>
      </p:scale>
      <p:origin x="0" y="0"/>
    </p:cViewPr>
  </p:notesTextViewPr>
  <p:sorterViewPr>
    <p:cViewPr>
      <p:scale>
        <a:sx n="100" d="100"/>
        <a:sy n="100" d="100"/>
      </p:scale>
      <p:origin x="0" y="-485"/>
    </p:cViewPr>
  </p:sorterViewPr>
  <p:notesViewPr>
    <p:cSldViewPr snapToGrid="0">
      <p:cViewPr varScale="1">
        <p:scale>
          <a:sx n="83" d="100"/>
          <a:sy n="83" d="100"/>
        </p:scale>
        <p:origin x="391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D8E7403-EB4A-4177-AFCE-6A9D7B160C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DAC49177-C030-4043-9380-EA6E4C94A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757445C-1674-4813-BF9A-510C5DDDA6D4}" type="datetime1">
              <a:rPr lang="es-ES" smtClean="0"/>
              <a:t>18/07/2023</a:t>
            </a:fld>
            <a:endParaRPr lang="es-ES" dirty="0"/>
          </a:p>
        </p:txBody>
      </p:sp>
      <p:sp>
        <p:nvSpPr>
          <p:cNvPr id="4" name="Marcador de pie de página 3">
            <a:extLst>
              <a:ext uri="{FF2B5EF4-FFF2-40B4-BE49-F238E27FC236}">
                <a16:creationId xmlns:a16="http://schemas.microsoft.com/office/drawing/2014/main" id="{BC4C83CE-EC9B-40C4-BD7A-48797AE5B1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7EE9A75D-9B4E-4704-98C7-2A42472F11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4CC6D6D-E986-427F-AD9C-4E9408DDBE53}" type="slidenum">
              <a:rPr lang="es-ES" smtClean="0"/>
              <a:t>‹Nº›</a:t>
            </a:fld>
            <a:endParaRPr lang="es-ES"/>
          </a:p>
        </p:txBody>
      </p:sp>
    </p:spTree>
    <p:extLst>
      <p:ext uri="{BB962C8B-B14F-4D97-AF65-F5344CB8AC3E}">
        <p14:creationId xmlns:p14="http://schemas.microsoft.com/office/powerpoint/2010/main" val="2998774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430DD-3A90-4164-9A63-27623D6D62C3}" type="datetime1">
              <a:rPr lang="es-ES" smtClean="0"/>
              <a:pPr/>
              <a:t>18/07/2023</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15A580F-E35D-42E1-AF82-E41CC201EA91}" type="slidenum">
              <a:rPr lang="es-ES" noProof="0" smtClean="0"/>
              <a:t>‹Nº›</a:t>
            </a:fld>
            <a:endParaRPr lang="es-ES" noProof="0"/>
          </a:p>
        </p:txBody>
      </p:sp>
    </p:spTree>
    <p:extLst>
      <p:ext uri="{BB962C8B-B14F-4D97-AF65-F5344CB8AC3E}">
        <p14:creationId xmlns:p14="http://schemas.microsoft.com/office/powerpoint/2010/main" val="14536806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115A580F-E35D-42E1-AF82-E41CC201EA91}" type="slidenum">
              <a:rPr lang="es-ES" smtClean="0"/>
              <a:t>1</a:t>
            </a:fld>
            <a:endParaRPr lang="es-ES"/>
          </a:p>
        </p:txBody>
      </p:sp>
    </p:spTree>
    <p:extLst>
      <p:ext uri="{BB962C8B-B14F-4D97-AF65-F5344CB8AC3E}">
        <p14:creationId xmlns:p14="http://schemas.microsoft.com/office/powerpoint/2010/main" val="360333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EEB4EE6E-C0DF-4EB1-8875-16F6BF599544}" type="slidenum">
              <a:rPr lang="es-ES" smtClean="0"/>
              <a:t>2</a:t>
            </a:fld>
            <a:endParaRPr lang="es-ES"/>
          </a:p>
        </p:txBody>
      </p:sp>
    </p:spTree>
    <p:extLst>
      <p:ext uri="{BB962C8B-B14F-4D97-AF65-F5344CB8AC3E}">
        <p14:creationId xmlns:p14="http://schemas.microsoft.com/office/powerpoint/2010/main" val="378947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47769C21-FF48-4BAC-88E9-1290DC654EBC}" type="slidenum">
              <a:rPr lang="es-ES" smtClean="0"/>
              <a:t>3</a:t>
            </a:fld>
            <a:endParaRPr lang="es-ES"/>
          </a:p>
        </p:txBody>
      </p:sp>
    </p:spTree>
    <p:extLst>
      <p:ext uri="{BB962C8B-B14F-4D97-AF65-F5344CB8AC3E}">
        <p14:creationId xmlns:p14="http://schemas.microsoft.com/office/powerpoint/2010/main" val="348665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EEB4EE6E-C0DF-4EB1-8875-16F6BF599544}" type="slidenum">
              <a:rPr lang="es-ES" smtClean="0"/>
              <a:t>4</a:t>
            </a:fld>
            <a:endParaRPr lang="es-ES"/>
          </a:p>
        </p:txBody>
      </p:sp>
    </p:spTree>
    <p:extLst>
      <p:ext uri="{BB962C8B-B14F-4D97-AF65-F5344CB8AC3E}">
        <p14:creationId xmlns:p14="http://schemas.microsoft.com/office/powerpoint/2010/main" val="96572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EEB4EE6E-C0DF-4EB1-8875-16F6BF599544}" type="slidenum">
              <a:rPr lang="es-ES" smtClean="0"/>
              <a:t>5</a:t>
            </a:fld>
            <a:endParaRPr lang="es-ES"/>
          </a:p>
        </p:txBody>
      </p:sp>
    </p:spTree>
    <p:extLst>
      <p:ext uri="{BB962C8B-B14F-4D97-AF65-F5344CB8AC3E}">
        <p14:creationId xmlns:p14="http://schemas.microsoft.com/office/powerpoint/2010/main" val="174621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chemeClr val="tx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rtlCol="0" anchor="t">
            <a:normAutofit/>
          </a:bodyPr>
          <a:lstStyle>
            <a:lvl1pPr>
              <a:defRPr>
                <a:solidFill>
                  <a:schemeClr val="bg1"/>
                </a:solidFill>
              </a:defRPr>
            </a:lvl1pPr>
          </a:lstStyle>
          <a:p>
            <a:pPr rtl="0"/>
            <a:r>
              <a:rPr lang="es-ES" sz="4000" noProof="0">
                <a:solidFill>
                  <a:schemeClr val="bg1"/>
                </a:solidFill>
              </a:rPr>
              <a:t>Haga clic para modificar el estilo de título del patrón</a:t>
            </a:r>
          </a:p>
        </p:txBody>
      </p:sp>
      <p:sp>
        <p:nvSpPr>
          <p:cNvPr id="10" name="Subtítulo 2">
            <a:extLst>
              <a:ext uri="{FF2B5EF4-FFF2-40B4-BE49-F238E27FC236}">
                <a16:creationId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rtlCol="0" anchor="b">
            <a:normAutofit/>
          </a:bodyPr>
          <a:lstStyle>
            <a:lvl1pPr marL="0" indent="0">
              <a:buNone/>
              <a:defRPr sz="1800">
                <a:solidFill>
                  <a:schemeClr val="bg1"/>
                </a:solidFill>
              </a:defRPr>
            </a:lvl1pPr>
          </a:lstStyle>
          <a:p>
            <a:pPr rtl="0"/>
            <a:r>
              <a:rPr lang="es-ES" sz="1800" noProof="0">
                <a:solidFill>
                  <a:schemeClr val="bg1"/>
                </a:solidFill>
              </a:rPr>
              <a:t>Inserte el subtítulo aquí</a:t>
            </a:r>
          </a:p>
        </p:txBody>
      </p:sp>
      <p:sp>
        <p:nvSpPr>
          <p:cNvPr id="18" name="Marcador de posición de imagen 16">
            <a:extLst>
              <a:ext uri="{FF2B5EF4-FFF2-40B4-BE49-F238E27FC236}">
                <a16:creationId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rtlCol="0" anchor="t"/>
          <a:lstStyle>
            <a:lvl1pPr marL="0" indent="0" algn="ctr">
              <a:buNone/>
              <a:defRPr>
                <a:solidFill>
                  <a:schemeClr val="bg1"/>
                </a:solidFill>
              </a:defRPr>
            </a:lvl1pPr>
          </a:lstStyle>
          <a:p>
            <a:pPr rtl="0"/>
            <a:r>
              <a:rPr lang="es-ES" noProof="0"/>
              <a:t>Inserte la foto aquí</a:t>
            </a:r>
          </a:p>
        </p:txBody>
      </p:sp>
      <p:cxnSp>
        <p:nvCxnSpPr>
          <p:cNvPr id="11" name="Conector recto 10">
            <a:extLst>
              <a:ext uri="{FF2B5EF4-FFF2-40B4-BE49-F238E27FC236}">
                <a16:creationId xmlns:a16="http://schemas.microsoft.com/office/drawing/2014/main" id="{8239FAB6-0B6C-402C-A107-EFFF82281DAE}"/>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Marcador de pie de página 6">
            <a:extLst>
              <a:ext uri="{FF2B5EF4-FFF2-40B4-BE49-F238E27FC236}">
                <a16:creationId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rtlCol="0"/>
          <a:lstStyle>
            <a:lvl1pPr>
              <a:defRPr>
                <a:solidFill>
                  <a:schemeClr val="bg1"/>
                </a:solidFill>
              </a:defRPr>
            </a:lvl1pPr>
          </a:lstStyle>
          <a:p>
            <a:pPr rtl="0"/>
            <a:r>
              <a:rPr lang="es-ES" noProof="0"/>
              <a:t>TÍTULO DE LA PRESENTACIÓN</a:t>
            </a:r>
          </a:p>
        </p:txBody>
      </p:sp>
      <p:sp>
        <p:nvSpPr>
          <p:cNvPr id="14" name="Marcador de fecha 5">
            <a:extLst>
              <a:ext uri="{FF2B5EF4-FFF2-40B4-BE49-F238E27FC236}">
                <a16:creationId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rtlCol="0"/>
          <a:lstStyle/>
          <a:p>
            <a:pPr rtl="0"/>
            <a:r>
              <a:rPr lang="es-ES" noProof="0">
                <a:solidFill>
                  <a:srgbClr val="FFFFFF"/>
                </a:solidFill>
                <a:effectLst>
                  <a:outerShdw blurRad="38100" dist="38100" dir="2700000" algn="tl">
                    <a:srgbClr val="000000">
                      <a:alpha val="43137"/>
                    </a:srgbClr>
                  </a:outerShdw>
                </a:effectLst>
              </a:rPr>
              <a:t>11/2/20XX</a:t>
            </a:r>
          </a:p>
        </p:txBody>
      </p:sp>
      <p:sp>
        <p:nvSpPr>
          <p:cNvPr id="15" name="Marcador de número de diapositiva 7">
            <a:extLst>
              <a:ext uri="{FF2B5EF4-FFF2-40B4-BE49-F238E27FC236}">
                <a16:creationId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rtlCol="0"/>
          <a:lstStyle/>
          <a:p>
            <a:pPr rtl="0"/>
            <a:fld id="{E30AF5A0-43BB-4336-8627-9123B9144D80}" type="slidenum">
              <a:rPr lang="es-ES" noProof="0" smtClean="0">
                <a:solidFill>
                  <a:srgbClr val="FFFFFF"/>
                </a:solidFill>
                <a:effectLst>
                  <a:outerShdw blurRad="38100" dist="38100" dir="2700000" algn="tl">
                    <a:srgbClr val="000000">
                      <a:alpha val="43137"/>
                    </a:srgbClr>
                  </a:outerShdw>
                </a:effectLst>
              </a:rPr>
              <a:t>‹Nº›</a:t>
            </a:fld>
            <a:endParaRPr lang="es-ES" noProof="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73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a de contenido 2">
    <p:spTree>
      <p:nvGrpSpPr>
        <p:cNvPr id="1" name=""/>
        <p:cNvGrpSpPr/>
        <p:nvPr/>
      </p:nvGrpSpPr>
      <p:grpSpPr>
        <a:xfrm>
          <a:off x="0" y="0"/>
          <a:ext cx="0" cy="0"/>
          <a:chOff x="0" y="0"/>
          <a:chExt cx="0" cy="0"/>
        </a:xfrm>
      </p:grpSpPr>
      <p:sp>
        <p:nvSpPr>
          <p:cNvPr id="8" name="Título 9">
            <a:extLst>
              <a:ext uri="{FF2B5EF4-FFF2-40B4-BE49-F238E27FC236}">
                <a16:creationId xmlns:a16="http://schemas.microsoft.com/office/drawing/2014/main" id="{4246B94A-8C64-4FBA-B409-1F9487E19CF3}"/>
              </a:ext>
            </a:extLst>
          </p:cNvPr>
          <p:cNvSpPr>
            <a:spLocks noGrp="1"/>
          </p:cNvSpPr>
          <p:nvPr>
            <p:ph type="title"/>
          </p:nvPr>
        </p:nvSpPr>
        <p:spPr>
          <a:xfrm>
            <a:off x="700087" y="909638"/>
            <a:ext cx="10691813" cy="810192"/>
          </a:xfrm>
          <a:prstGeom prst="rect">
            <a:avLst/>
          </a:prstGeom>
        </p:spPr>
        <p:txBody>
          <a:bodyPr rtlCol="0"/>
          <a:lstStyle/>
          <a:p>
            <a:pPr rtl="0"/>
            <a:r>
              <a:rPr lang="es-ES" noProof="0"/>
              <a:t>Haga clic para modificar el estilo de título del patrón</a:t>
            </a:r>
          </a:p>
        </p:txBody>
      </p:sp>
      <p:cxnSp>
        <p:nvCxnSpPr>
          <p:cNvPr id="9" name="Conector recto 8">
            <a:extLst>
              <a:ext uri="{FF2B5EF4-FFF2-40B4-BE49-F238E27FC236}">
                <a16:creationId xmlns:a16="http://schemas.microsoft.com/office/drawing/2014/main" id="{866F075D-9008-4BD3-A772-7AF7AD667D5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Marcador de texto 2">
            <a:extLst>
              <a:ext uri="{FF2B5EF4-FFF2-40B4-BE49-F238E27FC236}">
                <a16:creationId xmlns:a16="http://schemas.microsoft.com/office/drawing/2014/main" id="{4C185B95-5C0F-400E-B7DF-8FF843290737}"/>
              </a:ext>
            </a:extLst>
          </p:cNvPr>
          <p:cNvSpPr>
            <a:spLocks noGrp="1"/>
          </p:cNvSpPr>
          <p:nvPr>
            <p:ph type="body" sz="quarter" idx="15" hasCustomPrompt="1"/>
          </p:nvPr>
        </p:nvSpPr>
        <p:spPr>
          <a:xfrm>
            <a:off x="800100" y="2003375"/>
            <a:ext cx="5094288" cy="526767"/>
          </a:xfrm>
          <a:prstGeom prst="rect">
            <a:avLst/>
          </a:prstGeom>
        </p:spPr>
        <p:txBody>
          <a:bodyPr rtlCol="0"/>
          <a:lstStyle>
            <a:lvl1pPr marL="0" indent="0">
              <a:buNone/>
              <a:defRPr b="1">
                <a:solidFill>
                  <a:schemeClr val="accent4"/>
                </a:solidFill>
              </a:defRPr>
            </a:lvl1pPr>
          </a:lstStyle>
          <a:p>
            <a:pPr lvl="0" rtl="0"/>
            <a:r>
              <a:rPr lang="es-ES" noProof="0"/>
              <a:t>Inserte el subtítulo aquí</a:t>
            </a:r>
          </a:p>
        </p:txBody>
      </p:sp>
      <p:sp>
        <p:nvSpPr>
          <p:cNvPr id="11" name="Marcador de contenido 10">
            <a:extLst>
              <a:ext uri="{FF2B5EF4-FFF2-40B4-BE49-F238E27FC236}">
                <a16:creationId xmlns:a16="http://schemas.microsoft.com/office/drawing/2014/main" id="{BC725AFD-5A48-451D-B91D-9E63953F8E8B}"/>
              </a:ext>
            </a:extLst>
          </p:cNvPr>
          <p:cNvSpPr>
            <a:spLocks noGrp="1"/>
          </p:cNvSpPr>
          <p:nvPr>
            <p:ph idx="1" hasCustomPrompt="1"/>
          </p:nvPr>
        </p:nvSpPr>
        <p:spPr>
          <a:xfrm>
            <a:off x="800099" y="2551176"/>
            <a:ext cx="5094673" cy="3273552"/>
          </a:xfrm>
          <a:prstGeom prst="rect">
            <a:avLst/>
          </a:prstGeom>
        </p:spPr>
        <p:txBody>
          <a:bodyPr rtlCol="0">
            <a:normAutofit/>
          </a:bodyPr>
          <a:lstStyle>
            <a:lvl1pPr>
              <a:lnSpc>
                <a:spcPct val="100000"/>
              </a:lnSpc>
              <a:defRPr sz="1800"/>
            </a:lvl1pPr>
          </a:lstStyle>
          <a:p>
            <a:pPr rtl="0"/>
            <a:r>
              <a:rPr lang="es-ES" noProof="0"/>
              <a:t>Insertar texto aquí</a:t>
            </a:r>
          </a:p>
        </p:txBody>
      </p:sp>
      <p:sp>
        <p:nvSpPr>
          <p:cNvPr id="18" name="Marcador de texto 2">
            <a:extLst>
              <a:ext uri="{FF2B5EF4-FFF2-40B4-BE49-F238E27FC236}">
                <a16:creationId xmlns:a16="http://schemas.microsoft.com/office/drawing/2014/main" id="{6ACDC650-288E-4CF5-8546-9F2D5CEC8868}"/>
              </a:ext>
            </a:extLst>
          </p:cNvPr>
          <p:cNvSpPr>
            <a:spLocks noGrp="1"/>
          </p:cNvSpPr>
          <p:nvPr>
            <p:ph type="body" sz="quarter" idx="16" hasCustomPrompt="1"/>
          </p:nvPr>
        </p:nvSpPr>
        <p:spPr>
          <a:xfrm>
            <a:off x="6297611" y="2003375"/>
            <a:ext cx="5094288" cy="526767"/>
          </a:xfrm>
          <a:prstGeom prst="rect">
            <a:avLst/>
          </a:prstGeom>
        </p:spPr>
        <p:txBody>
          <a:bodyPr rtlCol="0"/>
          <a:lstStyle>
            <a:lvl1pPr marL="0" indent="0">
              <a:buNone/>
              <a:defRPr b="1">
                <a:solidFill>
                  <a:schemeClr val="accent4"/>
                </a:solidFill>
              </a:defRPr>
            </a:lvl1pPr>
          </a:lstStyle>
          <a:p>
            <a:pPr lvl="0" rtl="0"/>
            <a:r>
              <a:rPr lang="es-ES" noProof="0"/>
              <a:t>Inserte el subtítulo aquí</a:t>
            </a:r>
          </a:p>
        </p:txBody>
      </p:sp>
      <p:sp>
        <p:nvSpPr>
          <p:cNvPr id="17" name="Marcador de contenido 10">
            <a:extLst>
              <a:ext uri="{FF2B5EF4-FFF2-40B4-BE49-F238E27FC236}">
                <a16:creationId xmlns:a16="http://schemas.microsoft.com/office/drawing/2014/main" id="{956E1F7E-0B80-40DB-8F21-F06D9DD56264}"/>
              </a:ext>
            </a:extLst>
          </p:cNvPr>
          <p:cNvSpPr>
            <a:spLocks noGrp="1"/>
          </p:cNvSpPr>
          <p:nvPr>
            <p:ph idx="13" hasCustomPrompt="1"/>
          </p:nvPr>
        </p:nvSpPr>
        <p:spPr>
          <a:xfrm>
            <a:off x="6297226" y="2551176"/>
            <a:ext cx="5094673" cy="3273552"/>
          </a:xfrm>
          <a:prstGeom prst="rect">
            <a:avLst/>
          </a:prstGeom>
        </p:spPr>
        <p:txBody>
          <a:bodyPr rtlCol="0">
            <a:normAutofit/>
          </a:bodyPr>
          <a:lstStyle>
            <a:lvl1pPr>
              <a:lnSpc>
                <a:spcPct val="100000"/>
              </a:lnSpc>
              <a:defRPr sz="1800"/>
            </a:lvl1pPr>
          </a:lstStyle>
          <a:p>
            <a:pPr rtl="0"/>
            <a:r>
              <a:rPr lang="es-ES" noProof="0"/>
              <a:t>Insertar texto aquí</a:t>
            </a:r>
          </a:p>
        </p:txBody>
      </p:sp>
      <p:cxnSp>
        <p:nvCxnSpPr>
          <p:cNvPr id="12" name="Conector recto 11">
            <a:extLst>
              <a:ext uri="{FF2B5EF4-FFF2-40B4-BE49-F238E27FC236}">
                <a16:creationId xmlns:a16="http://schemas.microsoft.com/office/drawing/2014/main" id="{D91B92C0-6B36-412A-9A49-16AB59FFBEE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Marcador de pie de página 7">
            <a:extLst>
              <a:ext uri="{FF2B5EF4-FFF2-40B4-BE49-F238E27FC236}">
                <a16:creationId xmlns:a16="http://schemas.microsoft.com/office/drawing/2014/main" id="{B4EFB36A-E4FD-4966-A091-9BDAF29916F8}"/>
              </a:ext>
            </a:extLst>
          </p:cNvPr>
          <p:cNvSpPr>
            <a:spLocks noGrp="1"/>
          </p:cNvSpPr>
          <p:nvPr>
            <p:ph type="ftr" sz="quarter" idx="11"/>
          </p:nvPr>
        </p:nvSpPr>
        <p:spPr>
          <a:xfrm>
            <a:off x="715383" y="6356350"/>
            <a:ext cx="4539727" cy="365125"/>
          </a:xfrm>
        </p:spPr>
        <p:txBody>
          <a:bodyPr rtlCol="0"/>
          <a:lstStyle>
            <a:lvl1pPr>
              <a:defRPr/>
            </a:lvl1pPr>
          </a:lstStyle>
          <a:p>
            <a:pPr rtl="0"/>
            <a:r>
              <a:rPr lang="es-ES" noProof="0"/>
              <a:t>TÍTULO DE LA PRESENTACIÓN</a:t>
            </a:r>
          </a:p>
        </p:txBody>
      </p:sp>
      <p:sp>
        <p:nvSpPr>
          <p:cNvPr id="14" name="Marcador de fecha 6">
            <a:extLst>
              <a:ext uri="{FF2B5EF4-FFF2-40B4-BE49-F238E27FC236}">
                <a16:creationId xmlns:a16="http://schemas.microsoft.com/office/drawing/2014/main" id="{9B52EA1F-D8D0-4F42-B00A-F0E943F82E57}"/>
              </a:ext>
            </a:extLst>
          </p:cNvPr>
          <p:cNvSpPr>
            <a:spLocks noGrp="1"/>
          </p:cNvSpPr>
          <p:nvPr>
            <p:ph type="dt" sz="half" idx="10"/>
          </p:nvPr>
        </p:nvSpPr>
        <p:spPr>
          <a:xfrm>
            <a:off x="8369448" y="6356350"/>
            <a:ext cx="2592594" cy="365125"/>
          </a:xfrm>
        </p:spPr>
        <p:txBody>
          <a:bodyPr rtlCol="0"/>
          <a:lstStyle/>
          <a:p>
            <a:pPr rtl="0"/>
            <a:r>
              <a:rPr lang="es-ES" noProof="0"/>
              <a:t>11/2/20XX</a:t>
            </a:r>
          </a:p>
        </p:txBody>
      </p:sp>
      <p:sp>
        <p:nvSpPr>
          <p:cNvPr id="15" name="Marcador de número de diapositiva 8">
            <a:extLst>
              <a:ext uri="{FF2B5EF4-FFF2-40B4-BE49-F238E27FC236}">
                <a16:creationId xmlns:a16="http://schemas.microsoft.com/office/drawing/2014/main" id="{498A6230-35B8-4147-9494-90708BFC3330}"/>
              </a:ext>
            </a:extLst>
          </p:cNvPr>
          <p:cNvSpPr>
            <a:spLocks noGrp="1"/>
          </p:cNvSpPr>
          <p:nvPr>
            <p:ph type="sldNum" sz="quarter" idx="12"/>
          </p:nvPr>
        </p:nvSpPr>
        <p:spPr>
          <a:xfrm>
            <a:off x="10919012" y="6356350"/>
            <a:ext cx="672354" cy="365125"/>
          </a:xfrm>
        </p:spPr>
        <p:txBody>
          <a:bodyPr rtlCol="0"/>
          <a:lstStyle/>
          <a:p>
            <a:pPr rtl="0"/>
            <a:fld id="{E30AF5A0-43BB-4336-8627-9123B9144D80}" type="slidenum">
              <a:rPr lang="es-ES" noProof="0" smtClean="0"/>
              <a:t>‹Nº›</a:t>
            </a:fld>
            <a:endParaRPr lang="es-ES" noProof="0"/>
          </a:p>
        </p:txBody>
      </p:sp>
    </p:spTree>
    <p:extLst>
      <p:ext uri="{BB962C8B-B14F-4D97-AF65-F5344CB8AC3E}">
        <p14:creationId xmlns:p14="http://schemas.microsoft.com/office/powerpoint/2010/main" val="10193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a de contenido 3">
    <p:spTree>
      <p:nvGrpSpPr>
        <p:cNvPr id="1" name=""/>
        <p:cNvGrpSpPr/>
        <p:nvPr/>
      </p:nvGrpSpPr>
      <p:grpSpPr>
        <a:xfrm>
          <a:off x="0" y="0"/>
          <a:ext cx="0" cy="0"/>
          <a:chOff x="0" y="0"/>
          <a:chExt cx="0" cy="0"/>
        </a:xfrm>
      </p:grpSpPr>
      <p:cxnSp>
        <p:nvCxnSpPr>
          <p:cNvPr id="8" name="Conector recto 7">
            <a:extLst>
              <a:ext uri="{FF2B5EF4-FFF2-40B4-BE49-F238E27FC236}">
                <a16:creationId xmlns:a16="http://schemas.microsoft.com/office/drawing/2014/main" id="{DCC332FB-CD3F-4398-958A-CBE45129A19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ítulo 9">
            <a:extLst>
              <a:ext uri="{FF2B5EF4-FFF2-40B4-BE49-F238E27FC236}">
                <a16:creationId xmlns:a16="http://schemas.microsoft.com/office/drawing/2014/main" id="{E566CA14-5018-43EE-BB8F-E12209B2C3BD}"/>
              </a:ext>
            </a:extLst>
          </p:cNvPr>
          <p:cNvSpPr>
            <a:spLocks noGrp="1"/>
          </p:cNvSpPr>
          <p:nvPr>
            <p:ph type="title"/>
          </p:nvPr>
        </p:nvSpPr>
        <p:spPr>
          <a:xfrm>
            <a:off x="700087" y="909638"/>
            <a:ext cx="10691813" cy="810192"/>
          </a:xfrm>
          <a:prstGeom prst="rect">
            <a:avLst/>
          </a:prstGeom>
        </p:spPr>
        <p:txBody>
          <a:bodyPr rtlCol="0"/>
          <a:lstStyle/>
          <a:p>
            <a:pPr rtl="0"/>
            <a:r>
              <a:rPr lang="es-ES" noProof="0"/>
              <a:t>Haga clic para modificar el estilo de título del patrón</a:t>
            </a:r>
          </a:p>
        </p:txBody>
      </p:sp>
      <p:sp>
        <p:nvSpPr>
          <p:cNvPr id="14" name="Marcador de texto 2">
            <a:extLst>
              <a:ext uri="{FF2B5EF4-FFF2-40B4-BE49-F238E27FC236}">
                <a16:creationId xmlns:a16="http://schemas.microsoft.com/office/drawing/2014/main" id="{1A76201F-C7C2-400C-BE9B-F185A832CC24}"/>
              </a:ext>
            </a:extLst>
          </p:cNvPr>
          <p:cNvSpPr>
            <a:spLocks noGrp="1"/>
          </p:cNvSpPr>
          <p:nvPr>
            <p:ph type="body" sz="quarter" idx="15" hasCustomPrompt="1"/>
          </p:nvPr>
        </p:nvSpPr>
        <p:spPr>
          <a:xfrm>
            <a:off x="800099" y="2005870"/>
            <a:ext cx="3390161" cy="526756"/>
          </a:xfrm>
          <a:prstGeom prst="rect">
            <a:avLst/>
          </a:prstGeom>
        </p:spPr>
        <p:txBody>
          <a:bodyPr rtlCol="0"/>
          <a:lstStyle>
            <a:lvl1pPr marL="0" indent="0">
              <a:buNone/>
              <a:defRPr b="1">
                <a:solidFill>
                  <a:schemeClr val="accent4"/>
                </a:solidFill>
              </a:defRPr>
            </a:lvl1pPr>
          </a:lstStyle>
          <a:p>
            <a:pPr lvl="0" rtl="0"/>
            <a:r>
              <a:rPr lang="es-ES" noProof="0"/>
              <a:t>Inserte el subtítulo aquí</a:t>
            </a:r>
          </a:p>
        </p:txBody>
      </p:sp>
      <p:sp>
        <p:nvSpPr>
          <p:cNvPr id="9" name="Marcador de contenido 10">
            <a:extLst>
              <a:ext uri="{FF2B5EF4-FFF2-40B4-BE49-F238E27FC236}">
                <a16:creationId xmlns:a16="http://schemas.microsoft.com/office/drawing/2014/main" id="{A742F7E8-0787-4D2C-B53F-B62C309ED6D6}"/>
              </a:ext>
            </a:extLst>
          </p:cNvPr>
          <p:cNvSpPr>
            <a:spLocks noGrp="1"/>
          </p:cNvSpPr>
          <p:nvPr>
            <p:ph idx="1" hasCustomPrompt="1"/>
          </p:nvPr>
        </p:nvSpPr>
        <p:spPr>
          <a:xfrm>
            <a:off x="800099" y="2552345"/>
            <a:ext cx="3390161" cy="3272810"/>
          </a:xfrm>
          <a:prstGeom prst="rect">
            <a:avLst/>
          </a:prstGeom>
        </p:spPr>
        <p:txBody>
          <a:bodyPr rtlCol="0">
            <a:normAutofit/>
          </a:bodyPr>
          <a:lstStyle>
            <a:lvl1pPr>
              <a:lnSpc>
                <a:spcPct val="100000"/>
              </a:lnSpc>
              <a:defRPr sz="1800"/>
            </a:lvl1pPr>
          </a:lstStyle>
          <a:p>
            <a:pPr rtl="0"/>
            <a:r>
              <a:rPr lang="es-ES" noProof="0"/>
              <a:t>Insertar texto aquí</a:t>
            </a:r>
          </a:p>
        </p:txBody>
      </p:sp>
      <p:sp>
        <p:nvSpPr>
          <p:cNvPr id="17" name="Marcador de texto 2">
            <a:extLst>
              <a:ext uri="{FF2B5EF4-FFF2-40B4-BE49-F238E27FC236}">
                <a16:creationId xmlns:a16="http://schemas.microsoft.com/office/drawing/2014/main" id="{ED178B9A-B987-49A0-B73F-70B855C42403}"/>
              </a:ext>
            </a:extLst>
          </p:cNvPr>
          <p:cNvSpPr>
            <a:spLocks noGrp="1"/>
          </p:cNvSpPr>
          <p:nvPr>
            <p:ph type="body" sz="quarter" idx="16" hasCustomPrompt="1"/>
          </p:nvPr>
        </p:nvSpPr>
        <p:spPr>
          <a:xfrm>
            <a:off x="4400919" y="2005870"/>
            <a:ext cx="3390161" cy="526756"/>
          </a:xfrm>
          <a:prstGeom prst="rect">
            <a:avLst/>
          </a:prstGeom>
        </p:spPr>
        <p:txBody>
          <a:bodyPr rtlCol="0"/>
          <a:lstStyle>
            <a:lvl1pPr marL="0" indent="0">
              <a:buNone/>
              <a:defRPr b="1">
                <a:solidFill>
                  <a:schemeClr val="accent4"/>
                </a:solidFill>
              </a:defRPr>
            </a:lvl1pPr>
          </a:lstStyle>
          <a:p>
            <a:pPr lvl="0" rtl="0"/>
            <a:r>
              <a:rPr lang="es-ES" noProof="0"/>
              <a:t>Inserte el subtítulo aquí</a:t>
            </a:r>
          </a:p>
        </p:txBody>
      </p:sp>
      <p:sp>
        <p:nvSpPr>
          <p:cNvPr id="15" name="Marcador de contenido 10">
            <a:extLst>
              <a:ext uri="{FF2B5EF4-FFF2-40B4-BE49-F238E27FC236}">
                <a16:creationId xmlns:a16="http://schemas.microsoft.com/office/drawing/2014/main" id="{407D5990-6E05-4ECC-B930-EA5CF0774CFB}"/>
              </a:ext>
            </a:extLst>
          </p:cNvPr>
          <p:cNvSpPr>
            <a:spLocks noGrp="1"/>
          </p:cNvSpPr>
          <p:nvPr>
            <p:ph idx="13" hasCustomPrompt="1"/>
          </p:nvPr>
        </p:nvSpPr>
        <p:spPr>
          <a:xfrm>
            <a:off x="4400919" y="2552345"/>
            <a:ext cx="3390161" cy="3272810"/>
          </a:xfrm>
          <a:prstGeom prst="rect">
            <a:avLst/>
          </a:prstGeom>
        </p:spPr>
        <p:txBody>
          <a:bodyPr rtlCol="0">
            <a:normAutofit/>
          </a:bodyPr>
          <a:lstStyle>
            <a:lvl1pPr>
              <a:lnSpc>
                <a:spcPct val="100000"/>
              </a:lnSpc>
              <a:defRPr sz="1800"/>
            </a:lvl1pPr>
          </a:lstStyle>
          <a:p>
            <a:pPr rtl="0"/>
            <a:r>
              <a:rPr lang="es-ES" noProof="0"/>
              <a:t>Insertar texto aquí</a:t>
            </a:r>
          </a:p>
        </p:txBody>
      </p:sp>
      <p:sp>
        <p:nvSpPr>
          <p:cNvPr id="18" name="Marcador de texto 2">
            <a:extLst>
              <a:ext uri="{FF2B5EF4-FFF2-40B4-BE49-F238E27FC236}">
                <a16:creationId xmlns:a16="http://schemas.microsoft.com/office/drawing/2014/main" id="{C6A58550-98E5-4548-82F6-EE971733A79D}"/>
              </a:ext>
            </a:extLst>
          </p:cNvPr>
          <p:cNvSpPr>
            <a:spLocks noGrp="1"/>
          </p:cNvSpPr>
          <p:nvPr>
            <p:ph type="body" sz="quarter" idx="17" hasCustomPrompt="1"/>
          </p:nvPr>
        </p:nvSpPr>
        <p:spPr>
          <a:xfrm>
            <a:off x="8001739" y="2005870"/>
            <a:ext cx="3390161" cy="526756"/>
          </a:xfrm>
          <a:prstGeom prst="rect">
            <a:avLst/>
          </a:prstGeom>
        </p:spPr>
        <p:txBody>
          <a:bodyPr rtlCol="0"/>
          <a:lstStyle>
            <a:lvl1pPr marL="0" indent="0">
              <a:buNone/>
              <a:defRPr b="1">
                <a:solidFill>
                  <a:schemeClr val="accent4"/>
                </a:solidFill>
              </a:defRPr>
            </a:lvl1pPr>
          </a:lstStyle>
          <a:p>
            <a:pPr lvl="0" rtl="0"/>
            <a:r>
              <a:rPr lang="es-ES" noProof="0"/>
              <a:t>Inserte el subtítulo aquí</a:t>
            </a:r>
          </a:p>
        </p:txBody>
      </p:sp>
      <p:sp>
        <p:nvSpPr>
          <p:cNvPr id="16" name="Marcador de contenido 10">
            <a:extLst>
              <a:ext uri="{FF2B5EF4-FFF2-40B4-BE49-F238E27FC236}">
                <a16:creationId xmlns:a16="http://schemas.microsoft.com/office/drawing/2014/main" id="{6B90AFA0-EDA3-4F21-A480-F56AA1D0BEB6}"/>
              </a:ext>
            </a:extLst>
          </p:cNvPr>
          <p:cNvSpPr>
            <a:spLocks noGrp="1"/>
          </p:cNvSpPr>
          <p:nvPr>
            <p:ph idx="14" hasCustomPrompt="1"/>
          </p:nvPr>
        </p:nvSpPr>
        <p:spPr>
          <a:xfrm>
            <a:off x="8001739" y="2552345"/>
            <a:ext cx="3390161" cy="3272810"/>
          </a:xfrm>
          <a:prstGeom prst="rect">
            <a:avLst/>
          </a:prstGeom>
        </p:spPr>
        <p:txBody>
          <a:bodyPr rtlCol="0">
            <a:normAutofit/>
          </a:bodyPr>
          <a:lstStyle>
            <a:lvl1pPr>
              <a:lnSpc>
                <a:spcPct val="100000"/>
              </a:lnSpc>
              <a:defRPr sz="1800"/>
            </a:lvl1pPr>
          </a:lstStyle>
          <a:p>
            <a:pPr rtl="0"/>
            <a:r>
              <a:rPr lang="es-ES" noProof="0"/>
              <a:t>Insertar texto aquí</a:t>
            </a:r>
          </a:p>
        </p:txBody>
      </p:sp>
      <p:cxnSp>
        <p:nvCxnSpPr>
          <p:cNvPr id="10" name="Conector recto 9">
            <a:extLst>
              <a:ext uri="{FF2B5EF4-FFF2-40B4-BE49-F238E27FC236}">
                <a16:creationId xmlns:a16="http://schemas.microsoft.com/office/drawing/2014/main" id="{9346E7C8-F905-4B13-8FD6-185A0418404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Marcador de pie de página 7">
            <a:extLst>
              <a:ext uri="{FF2B5EF4-FFF2-40B4-BE49-F238E27FC236}">
                <a16:creationId xmlns:a16="http://schemas.microsoft.com/office/drawing/2014/main" id="{A0E3EE3A-87F3-4F60-90D8-938E4BBC2B4D}"/>
              </a:ext>
            </a:extLst>
          </p:cNvPr>
          <p:cNvSpPr>
            <a:spLocks noGrp="1"/>
          </p:cNvSpPr>
          <p:nvPr>
            <p:ph type="ftr" sz="quarter" idx="11"/>
          </p:nvPr>
        </p:nvSpPr>
        <p:spPr>
          <a:xfrm>
            <a:off x="715383" y="6356350"/>
            <a:ext cx="4539727" cy="365125"/>
          </a:xfrm>
        </p:spPr>
        <p:txBody>
          <a:bodyPr rtlCol="0"/>
          <a:lstStyle>
            <a:lvl1pPr>
              <a:defRPr/>
            </a:lvl1pPr>
          </a:lstStyle>
          <a:p>
            <a:pPr rtl="0"/>
            <a:r>
              <a:rPr lang="es-ES" noProof="0"/>
              <a:t>TÍTULO DE LA PRESENTACIÓN</a:t>
            </a:r>
          </a:p>
        </p:txBody>
      </p:sp>
      <p:sp>
        <p:nvSpPr>
          <p:cNvPr id="12" name="Marcador de fecha 6">
            <a:extLst>
              <a:ext uri="{FF2B5EF4-FFF2-40B4-BE49-F238E27FC236}">
                <a16:creationId xmlns:a16="http://schemas.microsoft.com/office/drawing/2014/main" id="{F1449B0C-8214-4186-9666-E63CCA09094E}"/>
              </a:ext>
            </a:extLst>
          </p:cNvPr>
          <p:cNvSpPr>
            <a:spLocks noGrp="1"/>
          </p:cNvSpPr>
          <p:nvPr>
            <p:ph type="dt" sz="half" idx="10"/>
          </p:nvPr>
        </p:nvSpPr>
        <p:spPr>
          <a:xfrm>
            <a:off x="8369448" y="6356350"/>
            <a:ext cx="2592594" cy="365125"/>
          </a:xfrm>
        </p:spPr>
        <p:txBody>
          <a:bodyPr rtlCol="0"/>
          <a:lstStyle/>
          <a:p>
            <a:pPr rtl="0"/>
            <a:r>
              <a:rPr lang="es-ES" noProof="0"/>
              <a:t>11/2/20XX</a:t>
            </a:r>
          </a:p>
        </p:txBody>
      </p:sp>
      <p:sp>
        <p:nvSpPr>
          <p:cNvPr id="13" name="Marcador de número de diapositiva 8">
            <a:extLst>
              <a:ext uri="{FF2B5EF4-FFF2-40B4-BE49-F238E27FC236}">
                <a16:creationId xmlns:a16="http://schemas.microsoft.com/office/drawing/2014/main" id="{F5DDBFC0-CC80-4B03-B5F5-3C57166DCA88}"/>
              </a:ext>
            </a:extLst>
          </p:cNvPr>
          <p:cNvSpPr>
            <a:spLocks noGrp="1"/>
          </p:cNvSpPr>
          <p:nvPr>
            <p:ph type="sldNum" sz="quarter" idx="12"/>
          </p:nvPr>
        </p:nvSpPr>
        <p:spPr>
          <a:xfrm>
            <a:off x="10919012" y="6356350"/>
            <a:ext cx="672354" cy="365125"/>
          </a:xfrm>
        </p:spPr>
        <p:txBody>
          <a:bodyPr rtlCol="0"/>
          <a:lstStyle/>
          <a:p>
            <a:pPr rtl="0"/>
            <a:fld id="{E30AF5A0-43BB-4336-8627-9123B9144D80}" type="slidenum">
              <a:rPr lang="es-ES" noProof="0" smtClean="0"/>
              <a:t>‹Nº›</a:t>
            </a:fld>
            <a:endParaRPr lang="es-ES" noProof="0"/>
          </a:p>
        </p:txBody>
      </p:sp>
    </p:spTree>
    <p:extLst>
      <p:ext uri="{BB962C8B-B14F-4D97-AF65-F5344CB8AC3E}">
        <p14:creationId xmlns:p14="http://schemas.microsoft.com/office/powerpoint/2010/main" val="298645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umen">
    <p:spTree>
      <p:nvGrpSpPr>
        <p:cNvPr id="1" name=""/>
        <p:cNvGrpSpPr/>
        <p:nvPr/>
      </p:nvGrpSpPr>
      <p:grpSpPr>
        <a:xfrm>
          <a:off x="0" y="0"/>
          <a:ext cx="0" cy="0"/>
          <a:chOff x="0" y="0"/>
          <a:chExt cx="0" cy="0"/>
        </a:xfrm>
      </p:grpSpPr>
      <p:cxnSp>
        <p:nvCxnSpPr>
          <p:cNvPr id="28" name="Conector recto 27">
            <a:extLst>
              <a:ext uri="{FF2B5EF4-FFF2-40B4-BE49-F238E27FC236}">
                <a16:creationId xmlns:a16="http://schemas.microsoft.com/office/drawing/2014/main" id="{F01BF5DB-2BF3-4196-B1CF-82B7CDCC02DC}"/>
              </a:ext>
              <a:ext uri="{C183D7F6-B498-43B3-948B-1728B52AA6E4}">
                <adec:decorative xmlns:adec="http://schemas.microsoft.com/office/drawing/2017/decorative" val="1"/>
              </a:ext>
            </a:extLst>
          </p:cNvPr>
          <p:cNvCxnSpPr>
            <a:cxnSpLocks/>
          </p:cNvCxnSpPr>
          <p:nvPr userDrawn="1"/>
        </p:nvCxnSpPr>
        <p:spPr>
          <a:xfrm>
            <a:off x="7987523" y="729692"/>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ítulo 12">
            <a:extLst>
              <a:ext uri="{FF2B5EF4-FFF2-40B4-BE49-F238E27FC236}">
                <a16:creationId xmlns:a16="http://schemas.microsoft.com/office/drawing/2014/main" id="{168DC13D-FFC6-4CC5-B9F8-B3B0961093A9}"/>
              </a:ext>
            </a:extLst>
          </p:cNvPr>
          <p:cNvSpPr>
            <a:spLocks noGrp="1"/>
          </p:cNvSpPr>
          <p:nvPr>
            <p:ph type="title"/>
          </p:nvPr>
        </p:nvSpPr>
        <p:spPr>
          <a:xfrm>
            <a:off x="7887511" y="909639"/>
            <a:ext cx="3703856" cy="1290636"/>
          </a:xfrm>
          <a:prstGeom prst="rect">
            <a:avLst/>
          </a:prstGeom>
        </p:spPr>
        <p:txBody>
          <a:bodyPr rtlCol="0">
            <a:normAutofit/>
          </a:bodyPr>
          <a:lstStyle/>
          <a:p>
            <a:pPr rtl="0"/>
            <a:r>
              <a:rPr lang="es-ES" noProof="0"/>
              <a:t>Haga clic para modificar el estilo de título del patrón</a:t>
            </a:r>
          </a:p>
        </p:txBody>
      </p:sp>
      <p:sp>
        <p:nvSpPr>
          <p:cNvPr id="51" name="Marcador de posición de imagen 37">
            <a:extLst>
              <a:ext uri="{FF2B5EF4-FFF2-40B4-BE49-F238E27FC236}">
                <a16:creationId xmlns:a16="http://schemas.microsoft.com/office/drawing/2014/main" id="{F1AD5C34-DDA9-421B-A3C2-4D014B3D3FBD}"/>
              </a:ext>
            </a:extLst>
          </p:cNvPr>
          <p:cNvSpPr>
            <a:spLocks noGrp="1"/>
          </p:cNvSpPr>
          <p:nvPr>
            <p:ph type="pic" sz="quarter" idx="13" hasCustomPrompt="1"/>
          </p:nvPr>
        </p:nvSpPr>
        <p:spPr>
          <a:xfrm>
            <a:off x="715383" y="723900"/>
            <a:ext cx="3179762" cy="2160588"/>
          </a:xfrm>
          <a:prstGeom prst="rect">
            <a:avLst/>
          </a:prstGeom>
        </p:spPr>
        <p:txBody>
          <a:bodyPr rtlCol="0"/>
          <a:lstStyle>
            <a:lvl1pPr marL="0" indent="0" algn="ctr">
              <a:buNone/>
              <a:defRPr/>
            </a:lvl1pPr>
          </a:lstStyle>
          <a:p>
            <a:pPr rtl="0"/>
            <a:r>
              <a:rPr lang="es-ES" noProof="0"/>
              <a:t>Inserte foto aquí</a:t>
            </a:r>
          </a:p>
        </p:txBody>
      </p:sp>
      <p:sp>
        <p:nvSpPr>
          <p:cNvPr id="53" name="Marcador de posición de imagen 43">
            <a:extLst>
              <a:ext uri="{FF2B5EF4-FFF2-40B4-BE49-F238E27FC236}">
                <a16:creationId xmlns:a16="http://schemas.microsoft.com/office/drawing/2014/main" id="{11508423-C6F4-4605-9E6D-1ED73334D0F5}"/>
              </a:ext>
            </a:extLst>
          </p:cNvPr>
          <p:cNvSpPr>
            <a:spLocks noGrp="1"/>
          </p:cNvSpPr>
          <p:nvPr>
            <p:ph type="pic" sz="quarter" idx="15" hasCustomPrompt="1"/>
          </p:nvPr>
        </p:nvSpPr>
        <p:spPr>
          <a:xfrm>
            <a:off x="715383" y="3048000"/>
            <a:ext cx="3178175" cy="3086100"/>
          </a:xfrm>
          <a:prstGeom prst="rect">
            <a:avLst/>
          </a:prstGeom>
        </p:spPr>
        <p:txBody>
          <a:bodyPr rtlCol="0"/>
          <a:lstStyle>
            <a:lvl1pPr marL="0" indent="0" algn="ctr">
              <a:buNone/>
              <a:defRPr/>
            </a:lvl1pPr>
          </a:lstStyle>
          <a:p>
            <a:pPr rtl="0"/>
            <a:r>
              <a:rPr lang="es-ES" noProof="0"/>
              <a:t>Inserte foto aquí</a:t>
            </a:r>
          </a:p>
        </p:txBody>
      </p:sp>
      <p:sp>
        <p:nvSpPr>
          <p:cNvPr id="57" name="Marcador de posición de imagen 55">
            <a:extLst>
              <a:ext uri="{FF2B5EF4-FFF2-40B4-BE49-F238E27FC236}">
                <a16:creationId xmlns:a16="http://schemas.microsoft.com/office/drawing/2014/main" id="{1692DD91-8169-4A90-9D17-8A60286225FF}"/>
              </a:ext>
            </a:extLst>
          </p:cNvPr>
          <p:cNvSpPr>
            <a:spLocks noGrp="1"/>
          </p:cNvSpPr>
          <p:nvPr>
            <p:ph type="pic" sz="quarter" idx="17" hasCustomPrompt="1"/>
          </p:nvPr>
        </p:nvSpPr>
        <p:spPr>
          <a:xfrm>
            <a:off x="4040188" y="723900"/>
            <a:ext cx="3371850" cy="3159125"/>
          </a:xfrm>
          <a:prstGeom prst="rect">
            <a:avLst/>
          </a:prstGeom>
        </p:spPr>
        <p:txBody>
          <a:bodyPr rtlCol="0"/>
          <a:lstStyle>
            <a:lvl1pPr marL="0" indent="0" algn="ctr">
              <a:buNone/>
              <a:defRPr/>
            </a:lvl1pPr>
          </a:lstStyle>
          <a:p>
            <a:pPr rtl="0"/>
            <a:r>
              <a:rPr lang="es-ES" noProof="0"/>
              <a:t>Inserte foto aquí</a:t>
            </a:r>
          </a:p>
        </p:txBody>
      </p:sp>
      <p:sp>
        <p:nvSpPr>
          <p:cNvPr id="54" name="Marcador de posición de imagen 45">
            <a:extLst>
              <a:ext uri="{FF2B5EF4-FFF2-40B4-BE49-F238E27FC236}">
                <a16:creationId xmlns:a16="http://schemas.microsoft.com/office/drawing/2014/main" id="{30A5BEAE-CA80-4FFD-8DD4-5B7413AF51D2}"/>
              </a:ext>
            </a:extLst>
          </p:cNvPr>
          <p:cNvSpPr>
            <a:spLocks noGrp="1"/>
          </p:cNvSpPr>
          <p:nvPr>
            <p:ph type="pic" sz="quarter" idx="16" hasCustomPrompt="1"/>
          </p:nvPr>
        </p:nvSpPr>
        <p:spPr>
          <a:xfrm>
            <a:off x="4039608" y="4038600"/>
            <a:ext cx="3371659" cy="2095500"/>
          </a:xfrm>
          <a:prstGeom prst="rect">
            <a:avLst/>
          </a:prstGeom>
        </p:spPr>
        <p:txBody>
          <a:bodyPr rtlCol="0"/>
          <a:lstStyle>
            <a:lvl1pPr marL="0" indent="0" algn="ctr">
              <a:buNone/>
              <a:defRPr/>
            </a:lvl1pPr>
          </a:lstStyle>
          <a:p>
            <a:pPr rtl="0"/>
            <a:r>
              <a:rPr lang="es-ES" noProof="0"/>
              <a:t>Inserte foto aquí</a:t>
            </a:r>
          </a:p>
        </p:txBody>
      </p:sp>
      <p:sp>
        <p:nvSpPr>
          <p:cNvPr id="29" name="Marcador de contenido 14">
            <a:extLst>
              <a:ext uri="{FF2B5EF4-FFF2-40B4-BE49-F238E27FC236}">
                <a16:creationId xmlns:a16="http://schemas.microsoft.com/office/drawing/2014/main" id="{4B2044C0-1C45-402D-BC20-0EB82BDB4F68}"/>
              </a:ext>
            </a:extLst>
          </p:cNvPr>
          <p:cNvSpPr>
            <a:spLocks noGrp="1"/>
          </p:cNvSpPr>
          <p:nvPr>
            <p:ph idx="1"/>
          </p:nvPr>
        </p:nvSpPr>
        <p:spPr>
          <a:xfrm>
            <a:off x="7887510" y="2380221"/>
            <a:ext cx="3703856" cy="3866403"/>
          </a:xfrm>
          <a:prstGeom prst="rect">
            <a:avLst/>
          </a:prstGeom>
        </p:spPr>
        <p:txBody>
          <a:bodyPr rtlCol="0">
            <a:normAutofit/>
          </a:bodyPr>
          <a:lstStyle>
            <a:lvl1pPr marL="0" indent="0">
              <a:lnSpc>
                <a:spcPct val="100000"/>
              </a:lnSpc>
              <a:buNone/>
              <a:defRPr sz="1800"/>
            </a:lvl1pPr>
          </a:lstStyle>
          <a:p>
            <a:pPr lvl="0" rtl="0"/>
            <a:r>
              <a:rPr lang="es-ES" noProof="0"/>
              <a:t>Haga clic para modificar los estilos de texto del patrón</a:t>
            </a:r>
          </a:p>
        </p:txBody>
      </p:sp>
      <p:sp>
        <p:nvSpPr>
          <p:cNvPr id="34" name="Marcador de pie de página 7">
            <a:extLst>
              <a:ext uri="{FF2B5EF4-FFF2-40B4-BE49-F238E27FC236}">
                <a16:creationId xmlns:a16="http://schemas.microsoft.com/office/drawing/2014/main" id="{30EE29E3-4F8E-469E-9B99-E29176094DE4}"/>
              </a:ext>
            </a:extLst>
          </p:cNvPr>
          <p:cNvSpPr>
            <a:spLocks noGrp="1"/>
          </p:cNvSpPr>
          <p:nvPr>
            <p:ph type="ftr" sz="quarter" idx="11"/>
          </p:nvPr>
        </p:nvSpPr>
        <p:spPr>
          <a:xfrm>
            <a:off x="715383" y="6356350"/>
            <a:ext cx="4539727" cy="365125"/>
          </a:xfrm>
        </p:spPr>
        <p:txBody>
          <a:bodyPr rtlCol="0"/>
          <a:lstStyle>
            <a:lvl1pPr>
              <a:defRPr/>
            </a:lvl1pPr>
          </a:lstStyle>
          <a:p>
            <a:pPr rtl="0"/>
            <a:r>
              <a:rPr lang="es-ES" noProof="0"/>
              <a:t>TÍTULO DE LA PRESENTACIÓN</a:t>
            </a:r>
          </a:p>
        </p:txBody>
      </p:sp>
      <p:sp>
        <p:nvSpPr>
          <p:cNvPr id="35" name="Marcador de fecha 6">
            <a:extLst>
              <a:ext uri="{FF2B5EF4-FFF2-40B4-BE49-F238E27FC236}">
                <a16:creationId xmlns:a16="http://schemas.microsoft.com/office/drawing/2014/main" id="{58513823-D81E-4B8B-85E6-EB11EA54DF40}"/>
              </a:ext>
            </a:extLst>
          </p:cNvPr>
          <p:cNvSpPr>
            <a:spLocks noGrp="1"/>
          </p:cNvSpPr>
          <p:nvPr>
            <p:ph type="dt" sz="half" idx="10"/>
          </p:nvPr>
        </p:nvSpPr>
        <p:spPr>
          <a:xfrm>
            <a:off x="8369448" y="6356350"/>
            <a:ext cx="2592594" cy="365125"/>
          </a:xfrm>
        </p:spPr>
        <p:txBody>
          <a:bodyPr rtlCol="0"/>
          <a:lstStyle/>
          <a:p>
            <a:pPr rtl="0"/>
            <a:r>
              <a:rPr lang="es-ES" noProof="0"/>
              <a:t>11/2/20XX</a:t>
            </a:r>
          </a:p>
        </p:txBody>
      </p:sp>
      <p:sp>
        <p:nvSpPr>
          <p:cNvPr id="36" name="Marcador de número de diapositiva 8">
            <a:extLst>
              <a:ext uri="{FF2B5EF4-FFF2-40B4-BE49-F238E27FC236}">
                <a16:creationId xmlns:a16="http://schemas.microsoft.com/office/drawing/2014/main" id="{9D43A613-4A7D-4C9F-B407-154A1FB83858}"/>
              </a:ext>
            </a:extLst>
          </p:cNvPr>
          <p:cNvSpPr>
            <a:spLocks noGrp="1"/>
          </p:cNvSpPr>
          <p:nvPr>
            <p:ph type="sldNum" sz="quarter" idx="12"/>
          </p:nvPr>
        </p:nvSpPr>
        <p:spPr>
          <a:xfrm>
            <a:off x="10919012" y="6356350"/>
            <a:ext cx="672354" cy="365125"/>
          </a:xfrm>
        </p:spPr>
        <p:txBody>
          <a:bodyPr rtlCol="0"/>
          <a:lstStyle/>
          <a:p>
            <a:pPr rtl="0"/>
            <a:fld id="{DE330D17-32E5-404A-9262-6A998ABC0878}" type="slidenum">
              <a:rPr lang="es-ES" noProof="0" smtClean="0"/>
              <a:t>‹Nº›</a:t>
            </a:fld>
            <a:endParaRPr lang="es-ES" noProof="0"/>
          </a:p>
        </p:txBody>
      </p:sp>
    </p:spTree>
    <p:extLst>
      <p:ext uri="{BB962C8B-B14F-4D97-AF65-F5344CB8AC3E}">
        <p14:creationId xmlns:p14="http://schemas.microsoft.com/office/powerpoint/2010/main" val="2522706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erre">
    <p:bg>
      <p:bgPr>
        <a:solidFill>
          <a:schemeClr val="tx1"/>
        </a:solid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rtlCol="0">
            <a:normAutofit/>
          </a:bodyPr>
          <a:lstStyle>
            <a:lvl1pPr>
              <a:defRPr>
                <a:solidFill>
                  <a:schemeClr val="bg1"/>
                </a:solidFill>
              </a:defRPr>
            </a:lvl1pPr>
          </a:lstStyle>
          <a:p>
            <a:pPr rtl="0"/>
            <a:r>
              <a:rPr lang="es-ES" noProof="0"/>
              <a:t>Haga clic para agregar un título</a:t>
            </a:r>
          </a:p>
        </p:txBody>
      </p:sp>
      <p:sp>
        <p:nvSpPr>
          <p:cNvPr id="9" name="Subtítulo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rtlCol="0" anchor="t"/>
          <a:lstStyle>
            <a:lvl1pPr marL="0" indent="0">
              <a:buNone/>
              <a:defRPr sz="1800">
                <a:solidFill>
                  <a:schemeClr val="bg1"/>
                </a:solidFill>
              </a:defRPr>
            </a:lvl1pPr>
          </a:lstStyle>
          <a:p>
            <a:pPr rtl="0"/>
            <a:r>
              <a:rPr lang="es-ES" noProof="0"/>
              <a:t>Haga clic para agregar un subtítulo</a:t>
            </a:r>
          </a:p>
        </p:txBody>
      </p:sp>
      <p:sp>
        <p:nvSpPr>
          <p:cNvPr id="20" name="Marcador de posición de imagen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rtlCol="0"/>
          <a:lstStyle>
            <a:lvl1pPr marL="0" indent="0" algn="ctr">
              <a:buNone/>
              <a:defRPr>
                <a:solidFill>
                  <a:schemeClr val="bg1"/>
                </a:solidFill>
              </a:defRPr>
            </a:lvl1pPr>
          </a:lstStyle>
          <a:p>
            <a:pPr rtl="0"/>
            <a:r>
              <a:rPr lang="es-ES" noProof="0"/>
              <a:t>Inserte la foto aquí</a:t>
            </a:r>
          </a:p>
        </p:txBody>
      </p:sp>
      <p:sp>
        <p:nvSpPr>
          <p:cNvPr id="21" name="Marcador de posición de imagen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rtlCol="0"/>
          <a:lstStyle>
            <a:lvl1pPr marL="0" indent="0" algn="ctr">
              <a:buNone/>
              <a:defRPr>
                <a:solidFill>
                  <a:schemeClr val="bg1"/>
                </a:solidFill>
              </a:defRPr>
            </a:lvl1pPr>
          </a:lstStyle>
          <a:p>
            <a:pPr rtl="0"/>
            <a:r>
              <a:rPr lang="es-ES" noProof="0"/>
              <a:t>Inserte la foto aquí</a:t>
            </a:r>
          </a:p>
        </p:txBody>
      </p:sp>
      <p:cxnSp>
        <p:nvCxnSpPr>
          <p:cNvPr id="12" name="Conector recto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Marcador de pie de página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rtlCol="0"/>
          <a:lstStyle>
            <a:lvl1pPr>
              <a:defRPr>
                <a:solidFill>
                  <a:schemeClr val="bg1"/>
                </a:solidFill>
              </a:defRPr>
            </a:lvl1pPr>
          </a:lstStyle>
          <a:p>
            <a:pPr rtl="0"/>
            <a:r>
              <a:rPr lang="es-ES" noProof="0"/>
              <a:t>TÍTULO DE LA PRESENTACIÓN</a:t>
            </a:r>
          </a:p>
        </p:txBody>
      </p:sp>
      <p:sp>
        <p:nvSpPr>
          <p:cNvPr id="14" name="Marcador de fecha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rtlCol="0"/>
          <a:lstStyle>
            <a:lvl1pPr>
              <a:defRPr>
                <a:solidFill>
                  <a:schemeClr val="bg1"/>
                </a:solidFill>
              </a:defRPr>
            </a:lvl1pPr>
          </a:lstStyle>
          <a:p>
            <a:pPr rtl="0"/>
            <a:r>
              <a:rPr lang="es-ES" noProof="0"/>
              <a:t>11/2/20XX</a:t>
            </a:r>
          </a:p>
        </p:txBody>
      </p:sp>
      <p:sp>
        <p:nvSpPr>
          <p:cNvPr id="15" name="Marcador de número de diapositiva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rtlCol="0"/>
          <a:lstStyle>
            <a:lvl1pPr>
              <a:defRPr>
                <a:solidFill>
                  <a:schemeClr val="bg1"/>
                </a:solidFill>
              </a:defRPr>
            </a:lvl1pPr>
          </a:lstStyle>
          <a:p>
            <a:pPr rtl="0"/>
            <a:fld id="{A53D7EE4-1EDB-42FD-B6B7-A82C9F31F0F4}" type="slidenum">
              <a:rPr lang="es-ES" noProof="0" smtClean="0"/>
              <a:pPr rtl="0"/>
              <a:t>‹Nº›</a:t>
            </a:fld>
            <a:endParaRPr lang="es-ES" noProof="0"/>
          </a:p>
        </p:txBody>
      </p:sp>
    </p:spTree>
    <p:extLst>
      <p:ext uri="{BB962C8B-B14F-4D97-AF65-F5344CB8AC3E}">
        <p14:creationId xmlns:p14="http://schemas.microsoft.com/office/powerpoint/2010/main" val="337097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rtlCol="0">
            <a:normAutofit/>
          </a:bodyPr>
          <a:lstStyle/>
          <a:p>
            <a:pPr rtl="0"/>
            <a:r>
              <a:rPr lang="es-ES" sz="4000" noProof="0"/>
              <a:t>Haga clic para modificar el estilo de título del patrón</a:t>
            </a:r>
          </a:p>
        </p:txBody>
      </p:sp>
      <p:sp>
        <p:nvSpPr>
          <p:cNvPr id="18" name="Marcador de posición de imagen 16">
            <a:extLst>
              <a:ext uri="{FF2B5EF4-FFF2-40B4-BE49-F238E27FC236}">
                <a16:creationId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rtlCol="0"/>
          <a:lstStyle>
            <a:lvl1pPr marL="0" indent="0" algn="ctr">
              <a:buNone/>
              <a:defRPr/>
            </a:lvl1pPr>
          </a:lstStyle>
          <a:p>
            <a:pPr rtl="0"/>
            <a:r>
              <a:rPr lang="es-ES" noProof="0"/>
              <a:t>Inserte la foto aquí</a:t>
            </a:r>
          </a:p>
        </p:txBody>
      </p:sp>
      <p:cxnSp>
        <p:nvCxnSpPr>
          <p:cNvPr id="10" name="Conector recto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Marcador de contenido 2">
            <a:extLst>
              <a:ext uri="{FF2B5EF4-FFF2-40B4-BE49-F238E27FC236}">
                <a16:creationId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rtlCol="0">
            <a:normAutofit/>
          </a:bodyPr>
          <a:lstStyle>
            <a:lvl1pPr marL="0" indent="0">
              <a:lnSpc>
                <a:spcPct val="100000"/>
              </a:lnSpc>
              <a:buNone/>
              <a:defRPr sz="1800"/>
            </a:lvl1pPr>
          </a:lstStyle>
          <a:p>
            <a:pPr lvl="0" rtl="0"/>
            <a:r>
              <a:rPr lang="es-ES" noProof="0"/>
              <a:t>Haga clic para modificar los estilos de texto del patrón</a:t>
            </a:r>
          </a:p>
        </p:txBody>
      </p:sp>
      <p:cxnSp>
        <p:nvCxnSpPr>
          <p:cNvPr id="12" name="Conector recto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Marcador de pie de página 4">
            <a:extLst>
              <a:ext uri="{FF2B5EF4-FFF2-40B4-BE49-F238E27FC236}">
                <a16:creationId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rtlCol="0"/>
          <a:lstStyle>
            <a:lvl1pPr>
              <a:defRPr>
                <a:solidFill>
                  <a:schemeClr val="bg1"/>
                </a:solidFill>
                <a:effectLst/>
              </a:defRPr>
            </a:lvl1pPr>
          </a:lstStyle>
          <a:p>
            <a:pPr rtl="0"/>
            <a:r>
              <a:rPr lang="es-ES" noProof="0"/>
              <a:t>TÍTULO DE LA PRESENTACIÓN</a:t>
            </a:r>
          </a:p>
        </p:txBody>
      </p:sp>
      <p:sp>
        <p:nvSpPr>
          <p:cNvPr id="14" name="Marcador de fecha 3">
            <a:extLst>
              <a:ext uri="{FF2B5EF4-FFF2-40B4-BE49-F238E27FC236}">
                <a16:creationId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rtlCol="0"/>
          <a:lstStyle/>
          <a:p>
            <a:pPr rtl="0"/>
            <a:r>
              <a:rPr lang="es-ES" noProof="0"/>
              <a:t>11/2/20XX</a:t>
            </a:r>
          </a:p>
        </p:txBody>
      </p:sp>
      <p:sp>
        <p:nvSpPr>
          <p:cNvPr id="15" name="Marcador de número de diapositiva 5">
            <a:extLst>
              <a:ext uri="{FF2B5EF4-FFF2-40B4-BE49-F238E27FC236}">
                <a16:creationId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rtlCol="0"/>
          <a:lstStyle/>
          <a:p>
            <a:pPr rtl="0"/>
            <a:fld id="{E30AF5A0-43BB-4336-8627-9123B9144D80}" type="slidenum">
              <a:rPr lang="es-ES" noProof="0" smtClean="0"/>
              <a:t>‹Nº›</a:t>
            </a:fld>
            <a:endParaRPr lang="es-ES" noProof="0"/>
          </a:p>
        </p:txBody>
      </p:sp>
    </p:spTree>
    <p:extLst>
      <p:ext uri="{BB962C8B-B14F-4D97-AF65-F5344CB8AC3E}">
        <p14:creationId xmlns:p14="http://schemas.microsoft.com/office/powerpoint/2010/main" val="313464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sp>
        <p:nvSpPr>
          <p:cNvPr id="8" name="Título 9">
            <a:extLst>
              <a:ext uri="{FF2B5EF4-FFF2-40B4-BE49-F238E27FC236}">
                <a16:creationId xmlns:a16="http://schemas.microsoft.com/office/drawing/2014/main" id="{C8837BA0-445B-4D04-ADA9-C65084B15F90}"/>
              </a:ext>
            </a:extLst>
          </p:cNvPr>
          <p:cNvSpPr>
            <a:spLocks noGrp="1"/>
          </p:cNvSpPr>
          <p:nvPr>
            <p:ph type="title"/>
          </p:nvPr>
        </p:nvSpPr>
        <p:spPr>
          <a:xfrm>
            <a:off x="800099" y="904730"/>
            <a:ext cx="4152900" cy="1652590"/>
          </a:xfrm>
          <a:prstGeom prst="rect">
            <a:avLst/>
          </a:prstGeom>
        </p:spPr>
        <p:txBody>
          <a:bodyPr rtlCol="0">
            <a:normAutofit/>
          </a:bodyPr>
          <a:lstStyle/>
          <a:p>
            <a:pPr rtl="0"/>
            <a:r>
              <a:rPr lang="es-ES" noProof="0"/>
              <a:t>Haga clic para modificar el estilo de título del patrón</a:t>
            </a:r>
          </a:p>
        </p:txBody>
      </p:sp>
      <p:sp>
        <p:nvSpPr>
          <p:cNvPr id="10" name="Marcador de contenido 10">
            <a:extLst>
              <a:ext uri="{FF2B5EF4-FFF2-40B4-BE49-F238E27FC236}">
                <a16:creationId xmlns:a16="http://schemas.microsoft.com/office/drawing/2014/main" id="{0CFA4CCF-323F-4998-B6BF-56207329CDA8}"/>
              </a:ext>
            </a:extLst>
          </p:cNvPr>
          <p:cNvSpPr>
            <a:spLocks noGrp="1"/>
          </p:cNvSpPr>
          <p:nvPr>
            <p:ph idx="1"/>
          </p:nvPr>
        </p:nvSpPr>
        <p:spPr>
          <a:xfrm>
            <a:off x="5133975" y="952368"/>
            <a:ext cx="6257926" cy="1773893"/>
          </a:xfrm>
          <a:prstGeom prst="rect">
            <a:avLst/>
          </a:prstGeom>
        </p:spPr>
        <p:txBody>
          <a:bodyPr rtlCol="0">
            <a:normAutofit/>
          </a:bodyPr>
          <a:lstStyle>
            <a:lvl1pPr marL="0" indent="0">
              <a:lnSpc>
                <a:spcPct val="100000"/>
              </a:lnSpc>
              <a:buNone/>
              <a:defRPr sz="1800"/>
            </a:lvl1pPr>
          </a:lstStyle>
          <a:p>
            <a:pPr lvl="0" rtl="0"/>
            <a:r>
              <a:rPr lang="es-ES" noProof="0"/>
              <a:t>Haga clic para modificar los estilos de texto del patrón</a:t>
            </a:r>
          </a:p>
        </p:txBody>
      </p:sp>
      <p:cxnSp>
        <p:nvCxnSpPr>
          <p:cNvPr id="13" name="Conector recto 12">
            <a:extLst>
              <a:ext uri="{FF2B5EF4-FFF2-40B4-BE49-F238E27FC236}">
                <a16:creationId xmlns:a16="http://schemas.microsoft.com/office/drawing/2014/main" id="{DFFFF70A-3EED-4002-B2F8-FB8301C80C77}"/>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Marcador de posición de imagen 17">
            <a:extLst>
              <a:ext uri="{FF2B5EF4-FFF2-40B4-BE49-F238E27FC236}">
                <a16:creationId xmlns:a16="http://schemas.microsoft.com/office/drawing/2014/main" id="{DD78C1EE-0224-4362-B796-4CC7B06992BD}"/>
              </a:ext>
            </a:extLst>
          </p:cNvPr>
          <p:cNvSpPr>
            <a:spLocks noGrp="1"/>
          </p:cNvSpPr>
          <p:nvPr>
            <p:ph type="pic" sz="quarter" idx="13" hasCustomPrompt="1"/>
          </p:nvPr>
        </p:nvSpPr>
        <p:spPr>
          <a:xfrm>
            <a:off x="800099" y="3048000"/>
            <a:ext cx="5133990" cy="2737531"/>
          </a:xfrm>
          <a:prstGeom prst="rect">
            <a:avLst/>
          </a:prstGeom>
        </p:spPr>
        <p:txBody>
          <a:bodyPr rtlCol="0"/>
          <a:lstStyle>
            <a:lvl1pPr marL="0" indent="0" algn="ctr">
              <a:buNone/>
              <a:defRPr/>
            </a:lvl1pPr>
          </a:lstStyle>
          <a:p>
            <a:pPr rtl="0"/>
            <a:r>
              <a:rPr lang="es-ES" noProof="0"/>
              <a:t>Inserte la foto aquí</a:t>
            </a:r>
          </a:p>
        </p:txBody>
      </p:sp>
      <p:sp>
        <p:nvSpPr>
          <p:cNvPr id="21" name="Marcador de posición de imagen 17">
            <a:extLst>
              <a:ext uri="{FF2B5EF4-FFF2-40B4-BE49-F238E27FC236}">
                <a16:creationId xmlns:a16="http://schemas.microsoft.com/office/drawing/2014/main" id="{2C1748F4-2D05-4407-8CB0-D854F9602DA3}"/>
              </a:ext>
            </a:extLst>
          </p:cNvPr>
          <p:cNvSpPr>
            <a:spLocks noGrp="1"/>
          </p:cNvSpPr>
          <p:nvPr>
            <p:ph type="pic" sz="quarter" idx="14" hasCustomPrompt="1"/>
          </p:nvPr>
        </p:nvSpPr>
        <p:spPr>
          <a:xfrm>
            <a:off x="6209621" y="3048000"/>
            <a:ext cx="5182278" cy="2737531"/>
          </a:xfrm>
          <a:prstGeom prst="rect">
            <a:avLst/>
          </a:prstGeom>
        </p:spPr>
        <p:txBody>
          <a:bodyPr rtlCol="0"/>
          <a:lstStyle>
            <a:lvl1pPr marL="0" indent="0" algn="ctr">
              <a:buNone/>
              <a:defRPr/>
            </a:lvl1pPr>
          </a:lstStyle>
          <a:p>
            <a:pPr rtl="0"/>
            <a:r>
              <a:rPr lang="es-ES" noProof="0"/>
              <a:t>Inserte la foto aquí</a:t>
            </a:r>
          </a:p>
        </p:txBody>
      </p:sp>
      <p:sp>
        <p:nvSpPr>
          <p:cNvPr id="14" name="Marcador de pie de página 7">
            <a:extLst>
              <a:ext uri="{FF2B5EF4-FFF2-40B4-BE49-F238E27FC236}">
                <a16:creationId xmlns:a16="http://schemas.microsoft.com/office/drawing/2014/main" id="{59837BA4-E3C3-4F0D-A113-75128BC03EF4}"/>
              </a:ext>
            </a:extLst>
          </p:cNvPr>
          <p:cNvSpPr>
            <a:spLocks noGrp="1"/>
          </p:cNvSpPr>
          <p:nvPr>
            <p:ph type="ftr" sz="quarter" idx="11"/>
          </p:nvPr>
        </p:nvSpPr>
        <p:spPr>
          <a:xfrm>
            <a:off x="715383" y="6356350"/>
            <a:ext cx="4539727" cy="365125"/>
          </a:xfrm>
          <a:prstGeom prst="rect">
            <a:avLst/>
          </a:prstGeom>
        </p:spPr>
        <p:txBody>
          <a:bodyPr rtlCol="0"/>
          <a:lstStyle>
            <a:lvl1pPr>
              <a:defRPr/>
            </a:lvl1pPr>
          </a:lstStyle>
          <a:p>
            <a:pPr rtl="0"/>
            <a:r>
              <a:rPr lang="es-ES" noProof="0"/>
              <a:t>TÍTULO DE LA PRESENTACIÓN</a:t>
            </a:r>
          </a:p>
        </p:txBody>
      </p:sp>
      <p:sp>
        <p:nvSpPr>
          <p:cNvPr id="15" name="Marcador de fecha 1">
            <a:extLst>
              <a:ext uri="{FF2B5EF4-FFF2-40B4-BE49-F238E27FC236}">
                <a16:creationId xmlns:a16="http://schemas.microsoft.com/office/drawing/2014/main" id="{5DA65157-50C9-4A85-912D-6DC9A606192F}"/>
              </a:ext>
            </a:extLst>
          </p:cNvPr>
          <p:cNvSpPr>
            <a:spLocks noGrp="1"/>
          </p:cNvSpPr>
          <p:nvPr>
            <p:ph type="dt" sz="half" idx="10"/>
          </p:nvPr>
        </p:nvSpPr>
        <p:spPr>
          <a:xfrm>
            <a:off x="8369448" y="6356350"/>
            <a:ext cx="2592594" cy="365125"/>
          </a:xfrm>
          <a:prstGeom prst="rect">
            <a:avLst/>
          </a:prstGeom>
        </p:spPr>
        <p:txBody>
          <a:bodyPr rtlCol="0"/>
          <a:lstStyle/>
          <a:p>
            <a:pPr rtl="0"/>
            <a:r>
              <a:rPr lang="es-ES" noProof="0"/>
              <a:t>11/2/20XX</a:t>
            </a:r>
          </a:p>
        </p:txBody>
      </p:sp>
      <p:sp>
        <p:nvSpPr>
          <p:cNvPr id="16" name="Marcador de número de diapositiva 6">
            <a:extLst>
              <a:ext uri="{FF2B5EF4-FFF2-40B4-BE49-F238E27FC236}">
                <a16:creationId xmlns:a16="http://schemas.microsoft.com/office/drawing/2014/main" id="{9DE415B0-F0C3-4971-8C76-0D54D6407C42}"/>
              </a:ext>
            </a:extLst>
          </p:cNvPr>
          <p:cNvSpPr>
            <a:spLocks noGrp="1"/>
          </p:cNvSpPr>
          <p:nvPr>
            <p:ph type="sldNum" sz="quarter" idx="12"/>
          </p:nvPr>
        </p:nvSpPr>
        <p:spPr>
          <a:xfrm>
            <a:off x="10919012" y="6356350"/>
            <a:ext cx="672354" cy="365125"/>
          </a:xfrm>
          <a:prstGeom prst="rect">
            <a:avLst/>
          </a:prstGeom>
        </p:spPr>
        <p:txBody>
          <a:bodyPr rtlCol="0"/>
          <a:lstStyle/>
          <a:p>
            <a:pPr rtl="0"/>
            <a:fld id="{A53D7EE4-1EDB-42FD-B6B7-A82C9F31F0F4}" type="slidenum">
              <a:rPr lang="es-ES" noProof="0" smtClean="0"/>
              <a:t>‹Nº›</a:t>
            </a:fld>
            <a:endParaRPr lang="es-ES" noProof="0"/>
          </a:p>
        </p:txBody>
      </p:sp>
    </p:spTree>
    <p:extLst>
      <p:ext uri="{BB962C8B-B14F-4D97-AF65-F5344CB8AC3E}">
        <p14:creationId xmlns:p14="http://schemas.microsoft.com/office/powerpoint/2010/main" val="125120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lto de sección">
    <p:spTree>
      <p:nvGrpSpPr>
        <p:cNvPr id="1" name=""/>
        <p:cNvGrpSpPr/>
        <p:nvPr/>
      </p:nvGrpSpPr>
      <p:grpSpPr>
        <a:xfrm>
          <a:off x="0" y="0"/>
          <a:ext cx="0" cy="0"/>
          <a:chOff x="0" y="0"/>
          <a:chExt cx="0" cy="0"/>
        </a:xfrm>
      </p:grpSpPr>
      <p:sp>
        <p:nvSpPr>
          <p:cNvPr id="20" name="Título 10">
            <a:extLst>
              <a:ext uri="{FF2B5EF4-FFF2-40B4-BE49-F238E27FC236}">
                <a16:creationId xmlns:a16="http://schemas.microsoft.com/office/drawing/2014/main" id="{6DC3399C-8B0E-4D7D-A955-FB1F37CF3672}"/>
              </a:ext>
            </a:extLst>
          </p:cNvPr>
          <p:cNvSpPr>
            <a:spLocks noGrp="1"/>
          </p:cNvSpPr>
          <p:nvPr>
            <p:ph type="ctrTitle"/>
          </p:nvPr>
        </p:nvSpPr>
        <p:spPr>
          <a:xfrm>
            <a:off x="684643" y="871758"/>
            <a:ext cx="5227171" cy="3871143"/>
          </a:xfrm>
          <a:prstGeom prst="rect">
            <a:avLst/>
          </a:prstGeom>
        </p:spPr>
        <p:txBody>
          <a:bodyPr rtlCol="0"/>
          <a:lstStyle/>
          <a:p>
            <a:pPr rtl="0"/>
            <a:r>
              <a:rPr lang="es-ES" noProof="0"/>
              <a:t>Haga clic para modificar el estilo de título del patrón</a:t>
            </a:r>
          </a:p>
        </p:txBody>
      </p:sp>
      <p:sp>
        <p:nvSpPr>
          <p:cNvPr id="21" name="Subtítulo 11">
            <a:extLst>
              <a:ext uri="{FF2B5EF4-FFF2-40B4-BE49-F238E27FC236}">
                <a16:creationId xmlns:a16="http://schemas.microsoft.com/office/drawing/2014/main" id="{13C3C1EB-2C5B-4710-893A-9DD6284D5CB0}"/>
              </a:ext>
            </a:extLst>
          </p:cNvPr>
          <p:cNvSpPr>
            <a:spLocks noGrp="1"/>
          </p:cNvSpPr>
          <p:nvPr>
            <p:ph type="subTitle" idx="1"/>
          </p:nvPr>
        </p:nvSpPr>
        <p:spPr>
          <a:xfrm>
            <a:off x="695325" y="4785543"/>
            <a:ext cx="4857857" cy="1005657"/>
          </a:xfrm>
          <a:prstGeom prst="rect">
            <a:avLst/>
          </a:prstGeom>
        </p:spPr>
        <p:txBody>
          <a:bodyPr rtlCol="0"/>
          <a:lstStyle>
            <a:lvl1pPr marL="0" indent="0">
              <a:buNone/>
              <a:defRPr sz="1800"/>
            </a:lvl1pPr>
          </a:lstStyle>
          <a:p>
            <a:pPr rtl="0"/>
            <a:r>
              <a:rPr lang="es-ES" noProof="0"/>
              <a:t>Haga clic para modificar el estilo de subtítulo del patrón</a:t>
            </a:r>
          </a:p>
        </p:txBody>
      </p:sp>
      <p:sp>
        <p:nvSpPr>
          <p:cNvPr id="30" name="Marcador de posición de imagen 28">
            <a:extLst>
              <a:ext uri="{FF2B5EF4-FFF2-40B4-BE49-F238E27FC236}">
                <a16:creationId xmlns:a16="http://schemas.microsoft.com/office/drawing/2014/main" id="{E335E712-C7FD-4BAC-B89C-58AF6594A4E7}"/>
              </a:ext>
            </a:extLst>
          </p:cNvPr>
          <p:cNvSpPr>
            <a:spLocks noGrp="1"/>
          </p:cNvSpPr>
          <p:nvPr>
            <p:ph type="pic" sz="quarter" idx="13" hasCustomPrompt="1"/>
          </p:nvPr>
        </p:nvSpPr>
        <p:spPr>
          <a:xfrm>
            <a:off x="6515100" y="0"/>
            <a:ext cx="5676900" cy="6858000"/>
          </a:xfrm>
          <a:prstGeom prst="rect">
            <a:avLst/>
          </a:prstGeom>
        </p:spPr>
        <p:txBody>
          <a:bodyPr rtlCol="0"/>
          <a:lstStyle>
            <a:lvl1pPr marL="0" indent="0" algn="ctr">
              <a:buNone/>
              <a:defRPr/>
            </a:lvl1pPr>
          </a:lstStyle>
          <a:p>
            <a:pPr rtl="0"/>
            <a:r>
              <a:rPr lang="es-ES" noProof="0"/>
              <a:t>Inserte la foto aquí</a:t>
            </a:r>
          </a:p>
        </p:txBody>
      </p:sp>
      <p:cxnSp>
        <p:nvCxnSpPr>
          <p:cNvPr id="22" name="Conector recto 21">
            <a:extLst>
              <a:ext uri="{FF2B5EF4-FFF2-40B4-BE49-F238E27FC236}">
                <a16:creationId xmlns:a16="http://schemas.microsoft.com/office/drawing/2014/main" id="{51E8A8BA-B48F-4CEA-A820-8955D55D05DC}"/>
              </a:ext>
              <a:ext uri="{C183D7F6-B498-43B3-948B-1728B52AA6E4}">
                <adec:decorative xmlns:adec="http://schemas.microsoft.com/office/drawing/2017/decorative" val="1"/>
              </a:ext>
            </a:extLst>
          </p:cNvPr>
          <p:cNvCxnSpPr>
            <a:cxnSpLocks/>
          </p:cNvCxnSpPr>
          <p:nvPr userDrawn="1"/>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D894FBB1-EC2B-4CAB-AE4E-A7A156244F26}"/>
              </a:ext>
              <a:ext uri="{C183D7F6-B498-43B3-948B-1728B52AA6E4}">
                <adec:decorative xmlns:adec="http://schemas.microsoft.com/office/drawing/2017/decorative" val="1"/>
              </a:ext>
            </a:extLst>
          </p:cNvPr>
          <p:cNvCxnSpPr>
            <a:cxnSpLocks/>
          </p:cNvCxnSpPr>
          <p:nvPr userDrawn="1"/>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5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áfico">
    <p:spTree>
      <p:nvGrpSpPr>
        <p:cNvPr id="1" name=""/>
        <p:cNvGrpSpPr/>
        <p:nvPr/>
      </p:nvGrpSpPr>
      <p:grpSpPr>
        <a:xfrm>
          <a:off x="0" y="0"/>
          <a:ext cx="0" cy="0"/>
          <a:chOff x="0" y="0"/>
          <a:chExt cx="0" cy="0"/>
        </a:xfrm>
      </p:grpSpPr>
      <p:sp>
        <p:nvSpPr>
          <p:cNvPr id="17" name="Título 2">
            <a:extLst>
              <a:ext uri="{FF2B5EF4-FFF2-40B4-BE49-F238E27FC236}">
                <a16:creationId xmlns:a16="http://schemas.microsoft.com/office/drawing/2014/main" id="{9D49AB0A-D330-4415-9B9C-C769A852DF2D}"/>
              </a:ext>
            </a:extLst>
          </p:cNvPr>
          <p:cNvSpPr>
            <a:spLocks noGrp="1"/>
          </p:cNvSpPr>
          <p:nvPr>
            <p:ph type="title" hasCustomPrompt="1"/>
          </p:nvPr>
        </p:nvSpPr>
        <p:spPr>
          <a:xfrm>
            <a:off x="695325" y="888999"/>
            <a:ext cx="10798176" cy="1051914"/>
          </a:xfrm>
          <a:prstGeom prst="rect">
            <a:avLst/>
          </a:prstGeom>
        </p:spPr>
        <p:txBody>
          <a:bodyPr rtlCol="0"/>
          <a:lstStyle>
            <a:lvl1pPr algn="r">
              <a:defRPr/>
            </a:lvl1pPr>
          </a:lstStyle>
          <a:p>
            <a:pPr rtl="0"/>
            <a:r>
              <a:rPr lang="es-ES" noProof="0"/>
              <a:t>HAGA CLIC PARA AGREGAR UN TÍTULO</a:t>
            </a:r>
          </a:p>
        </p:txBody>
      </p:sp>
      <p:cxnSp>
        <p:nvCxnSpPr>
          <p:cNvPr id="18" name="Conector recto 17">
            <a:extLst>
              <a:ext uri="{FF2B5EF4-FFF2-40B4-BE49-F238E27FC236}">
                <a16:creationId xmlns:a16="http://schemas.microsoft.com/office/drawing/2014/main" id="{37EFB8CD-537B-4E5E-8F93-82EED2C8412C}"/>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D20CA687-1C2C-48EE-99B9-EC8CF30289F1}"/>
              </a:ext>
            </a:extLst>
          </p:cNvPr>
          <p:cNvSpPr>
            <a:spLocks noGrp="1"/>
          </p:cNvSpPr>
          <p:nvPr>
            <p:ph sz="quarter" idx="13" hasCustomPrompt="1"/>
          </p:nvPr>
        </p:nvSpPr>
        <p:spPr>
          <a:xfrm>
            <a:off x="1335088" y="1995488"/>
            <a:ext cx="9521825" cy="4051300"/>
          </a:xfrm>
          <a:prstGeom prst="rect">
            <a:avLst/>
          </a:prstGeo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agregar contenido</a:t>
            </a:r>
          </a:p>
        </p:txBody>
      </p:sp>
      <p:sp>
        <p:nvSpPr>
          <p:cNvPr id="19" name="Marcador de pie de página 9">
            <a:extLst>
              <a:ext uri="{FF2B5EF4-FFF2-40B4-BE49-F238E27FC236}">
                <a16:creationId xmlns:a16="http://schemas.microsoft.com/office/drawing/2014/main" id="{8135C37F-29C2-41B0-B777-64FAC1F70FE4}"/>
              </a:ext>
            </a:extLst>
          </p:cNvPr>
          <p:cNvSpPr>
            <a:spLocks noGrp="1"/>
          </p:cNvSpPr>
          <p:nvPr>
            <p:ph type="ftr" sz="quarter" idx="11"/>
          </p:nvPr>
        </p:nvSpPr>
        <p:spPr>
          <a:xfrm>
            <a:off x="715383" y="6356350"/>
            <a:ext cx="4539727" cy="365125"/>
          </a:xfrm>
        </p:spPr>
        <p:txBody>
          <a:bodyPr rtlCol="0"/>
          <a:lstStyle>
            <a:lvl1pPr>
              <a:defRPr/>
            </a:lvl1pPr>
          </a:lstStyle>
          <a:p>
            <a:pPr rtl="0"/>
            <a:r>
              <a:rPr lang="es-ES" noProof="0"/>
              <a:t>TÍTULO DE LA PRESENTACIÓN</a:t>
            </a:r>
          </a:p>
        </p:txBody>
      </p:sp>
      <p:sp>
        <p:nvSpPr>
          <p:cNvPr id="20" name="Marcador de fecha 8">
            <a:extLst>
              <a:ext uri="{FF2B5EF4-FFF2-40B4-BE49-F238E27FC236}">
                <a16:creationId xmlns:a16="http://schemas.microsoft.com/office/drawing/2014/main" id="{FAC325DA-0D81-49D1-BDBC-680AF5D62C71}"/>
              </a:ext>
            </a:extLst>
          </p:cNvPr>
          <p:cNvSpPr>
            <a:spLocks noGrp="1"/>
          </p:cNvSpPr>
          <p:nvPr>
            <p:ph type="dt" sz="half" idx="10"/>
          </p:nvPr>
        </p:nvSpPr>
        <p:spPr>
          <a:xfrm>
            <a:off x="8369448" y="6356350"/>
            <a:ext cx="2592594" cy="365125"/>
          </a:xfrm>
        </p:spPr>
        <p:txBody>
          <a:bodyPr rtlCol="0"/>
          <a:lstStyle/>
          <a:p>
            <a:pPr rtl="0"/>
            <a:r>
              <a:rPr lang="es-ES" noProof="0"/>
              <a:t>11/2/20XX</a:t>
            </a:r>
          </a:p>
        </p:txBody>
      </p:sp>
      <p:sp>
        <p:nvSpPr>
          <p:cNvPr id="21" name="Marcador de número de diapositiva 10">
            <a:extLst>
              <a:ext uri="{FF2B5EF4-FFF2-40B4-BE49-F238E27FC236}">
                <a16:creationId xmlns:a16="http://schemas.microsoft.com/office/drawing/2014/main" id="{13980C1F-6344-4AC2-8573-0D9F35314B84}"/>
              </a:ext>
            </a:extLst>
          </p:cNvPr>
          <p:cNvSpPr>
            <a:spLocks noGrp="1"/>
          </p:cNvSpPr>
          <p:nvPr>
            <p:ph type="sldNum" sz="quarter" idx="12"/>
          </p:nvPr>
        </p:nvSpPr>
        <p:spPr>
          <a:xfrm>
            <a:off x="10919012" y="6356350"/>
            <a:ext cx="672354" cy="365125"/>
          </a:xfrm>
        </p:spPr>
        <p:txBody>
          <a:bodyPr rtlCol="0"/>
          <a:lstStyle/>
          <a:p>
            <a:pPr rtl="0"/>
            <a:fld id="{0303F77D-1BEF-481A-B8C1-15974ED46EB7}" type="slidenum">
              <a:rPr lang="es-ES" noProof="0" smtClean="0"/>
              <a:t>‹Nº›</a:t>
            </a:fld>
            <a:endParaRPr lang="es-ES" noProof="0"/>
          </a:p>
        </p:txBody>
      </p:sp>
    </p:spTree>
    <p:extLst>
      <p:ext uri="{BB962C8B-B14F-4D97-AF65-F5344CB8AC3E}">
        <p14:creationId xmlns:p14="http://schemas.microsoft.com/office/powerpoint/2010/main" val="167827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a">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D5221BF9-9559-4D62-ADC6-2362970143F9}"/>
              </a:ext>
            </a:extLst>
          </p:cNvPr>
          <p:cNvSpPr>
            <a:spLocks noGrp="1"/>
          </p:cNvSpPr>
          <p:nvPr>
            <p:ph type="title" hasCustomPrompt="1"/>
          </p:nvPr>
        </p:nvSpPr>
        <p:spPr>
          <a:xfrm>
            <a:off x="695325" y="888999"/>
            <a:ext cx="10798176" cy="1051914"/>
          </a:xfrm>
          <a:prstGeom prst="rect">
            <a:avLst/>
          </a:prstGeom>
        </p:spPr>
        <p:txBody>
          <a:bodyPr rtlCol="0"/>
          <a:lstStyle>
            <a:lvl1pPr algn="r">
              <a:defRPr/>
            </a:lvl1pPr>
          </a:lstStyle>
          <a:p>
            <a:pPr rtl="0"/>
            <a:r>
              <a:rPr lang="es-ES" noProof="0"/>
              <a:t>HAGA CLIC PARA AGREGAR UN TÍTULO</a:t>
            </a:r>
          </a:p>
        </p:txBody>
      </p:sp>
      <p:cxnSp>
        <p:nvCxnSpPr>
          <p:cNvPr id="7" name="Conector recto 6">
            <a:extLst>
              <a:ext uri="{FF2B5EF4-FFF2-40B4-BE49-F238E27FC236}">
                <a16:creationId xmlns:a16="http://schemas.microsoft.com/office/drawing/2014/main" id="{7FB4C3E1-495D-437D-A1DB-87F3028BBA42}"/>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Marcador de contenido 2">
            <a:extLst>
              <a:ext uri="{FF2B5EF4-FFF2-40B4-BE49-F238E27FC236}">
                <a16:creationId xmlns:a16="http://schemas.microsoft.com/office/drawing/2014/main" id="{6AAB131D-0F50-4923-96D1-8C59A3D8EEC3}"/>
              </a:ext>
            </a:extLst>
          </p:cNvPr>
          <p:cNvSpPr>
            <a:spLocks noGrp="1"/>
          </p:cNvSpPr>
          <p:nvPr>
            <p:ph sz="quarter" idx="13" hasCustomPrompt="1"/>
          </p:nvPr>
        </p:nvSpPr>
        <p:spPr>
          <a:xfrm>
            <a:off x="1762875" y="2386654"/>
            <a:ext cx="8663075" cy="3310890"/>
          </a:xfrm>
          <a:prstGeom prst="rect">
            <a:avLst/>
          </a:prstGeo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agregar contenido</a:t>
            </a:r>
          </a:p>
        </p:txBody>
      </p:sp>
      <p:sp>
        <p:nvSpPr>
          <p:cNvPr id="8" name="Marcador de pie de página 9">
            <a:extLst>
              <a:ext uri="{FF2B5EF4-FFF2-40B4-BE49-F238E27FC236}">
                <a16:creationId xmlns:a16="http://schemas.microsoft.com/office/drawing/2014/main" id="{F30DBE8A-9D17-4F79-86F8-9FEA11DF06E9}"/>
              </a:ext>
            </a:extLst>
          </p:cNvPr>
          <p:cNvSpPr>
            <a:spLocks noGrp="1"/>
          </p:cNvSpPr>
          <p:nvPr>
            <p:ph type="ftr" sz="quarter" idx="11"/>
          </p:nvPr>
        </p:nvSpPr>
        <p:spPr>
          <a:xfrm>
            <a:off x="715383" y="6356350"/>
            <a:ext cx="4539727" cy="365125"/>
          </a:xfrm>
        </p:spPr>
        <p:txBody>
          <a:bodyPr rtlCol="0"/>
          <a:lstStyle>
            <a:lvl1pPr>
              <a:defRPr/>
            </a:lvl1pPr>
          </a:lstStyle>
          <a:p>
            <a:pPr rtl="0"/>
            <a:r>
              <a:rPr lang="es-ES" noProof="0"/>
              <a:t>TÍTULO DE LA PRESENTACIÓN</a:t>
            </a:r>
          </a:p>
        </p:txBody>
      </p:sp>
      <p:sp>
        <p:nvSpPr>
          <p:cNvPr id="9" name="Marcador de fecha 8">
            <a:extLst>
              <a:ext uri="{FF2B5EF4-FFF2-40B4-BE49-F238E27FC236}">
                <a16:creationId xmlns:a16="http://schemas.microsoft.com/office/drawing/2014/main" id="{FC9023F8-E1A8-4C1E-B745-6658DCD6718F}"/>
              </a:ext>
            </a:extLst>
          </p:cNvPr>
          <p:cNvSpPr>
            <a:spLocks noGrp="1"/>
          </p:cNvSpPr>
          <p:nvPr>
            <p:ph type="dt" sz="half" idx="10"/>
          </p:nvPr>
        </p:nvSpPr>
        <p:spPr>
          <a:xfrm>
            <a:off x="8369448" y="6356350"/>
            <a:ext cx="2592594" cy="365125"/>
          </a:xfrm>
        </p:spPr>
        <p:txBody>
          <a:bodyPr rtlCol="0"/>
          <a:lstStyle/>
          <a:p>
            <a:pPr rtl="0"/>
            <a:r>
              <a:rPr lang="es-ES" noProof="0"/>
              <a:t>11/2/20XX</a:t>
            </a:r>
          </a:p>
        </p:txBody>
      </p:sp>
      <p:sp>
        <p:nvSpPr>
          <p:cNvPr id="10" name="Marcador de número de diapositiva 10">
            <a:extLst>
              <a:ext uri="{FF2B5EF4-FFF2-40B4-BE49-F238E27FC236}">
                <a16:creationId xmlns:a16="http://schemas.microsoft.com/office/drawing/2014/main" id="{E51CCEBF-A77A-4DDA-94D4-73646D552252}"/>
              </a:ext>
            </a:extLst>
          </p:cNvPr>
          <p:cNvSpPr>
            <a:spLocks noGrp="1"/>
          </p:cNvSpPr>
          <p:nvPr>
            <p:ph type="sldNum" sz="quarter" idx="12"/>
          </p:nvPr>
        </p:nvSpPr>
        <p:spPr>
          <a:xfrm>
            <a:off x="10919012" y="6356350"/>
            <a:ext cx="672354" cy="365125"/>
          </a:xfrm>
        </p:spPr>
        <p:txBody>
          <a:bodyPr rtlCol="0"/>
          <a:lstStyle/>
          <a:p>
            <a:pPr rtl="0"/>
            <a:fld id="{0303F77D-1BEF-481A-B8C1-15974ED46EB7}" type="slidenum">
              <a:rPr lang="es-ES" noProof="0" smtClean="0"/>
              <a:t>‹Nº›</a:t>
            </a:fld>
            <a:endParaRPr lang="es-ES" noProof="0"/>
          </a:p>
        </p:txBody>
      </p:sp>
    </p:spTree>
    <p:extLst>
      <p:ext uri="{BB962C8B-B14F-4D97-AF65-F5344CB8AC3E}">
        <p14:creationId xmlns:p14="http://schemas.microsoft.com/office/powerpoint/2010/main" val="354409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
    <p:spTree>
      <p:nvGrpSpPr>
        <p:cNvPr id="1" name=""/>
        <p:cNvGrpSpPr/>
        <p:nvPr/>
      </p:nvGrpSpPr>
      <p:grpSpPr>
        <a:xfrm>
          <a:off x="0" y="0"/>
          <a:ext cx="0" cy="0"/>
          <a:chOff x="0" y="0"/>
          <a:chExt cx="0" cy="0"/>
        </a:xfrm>
      </p:grpSpPr>
      <p:sp>
        <p:nvSpPr>
          <p:cNvPr id="17" name="Marcador de posición de imagen 16">
            <a:extLst>
              <a:ext uri="{FF2B5EF4-FFF2-40B4-BE49-F238E27FC236}">
                <a16:creationId xmlns:a16="http://schemas.microsoft.com/office/drawing/2014/main" id="{6371D84D-B708-4A20-8D50-CDA4E3EC6F9C}"/>
              </a:ext>
            </a:extLst>
          </p:cNvPr>
          <p:cNvSpPr>
            <a:spLocks noGrp="1"/>
          </p:cNvSpPr>
          <p:nvPr>
            <p:ph type="pic" sz="quarter" idx="13" hasCustomPrompt="1"/>
          </p:nvPr>
        </p:nvSpPr>
        <p:spPr>
          <a:xfrm>
            <a:off x="0" y="0"/>
            <a:ext cx="12192000" cy="6858000"/>
          </a:xfrm>
          <a:custGeom>
            <a:avLst/>
            <a:gdLst>
              <a:gd name="connsiteX0" fmla="*/ 800476 w 12192000"/>
              <a:gd name="connsiteY0" fmla="*/ 6126480 h 6858000"/>
              <a:gd name="connsiteX1" fmla="*/ 800476 w 12192000"/>
              <a:gd name="connsiteY1" fmla="*/ 6144768 h 6858000"/>
              <a:gd name="connsiteX2" fmla="*/ 11407516 w 12192000"/>
              <a:gd name="connsiteY2" fmla="*/ 6144768 h 6858000"/>
              <a:gd name="connsiteX3" fmla="*/ 11407516 w 12192000"/>
              <a:gd name="connsiteY3" fmla="*/ 6126480 h 6858000"/>
              <a:gd name="connsiteX4" fmla="*/ 800476 w 12192000"/>
              <a:gd name="connsiteY4" fmla="*/ 701040 h 6858000"/>
              <a:gd name="connsiteX5" fmla="*/ 800476 w 12192000"/>
              <a:gd name="connsiteY5" fmla="*/ 746759 h 6858000"/>
              <a:gd name="connsiteX6" fmla="*/ 11407516 w 12192000"/>
              <a:gd name="connsiteY6" fmla="*/ 746759 h 6858000"/>
              <a:gd name="connsiteX7" fmla="*/ 11407516 w 12192000"/>
              <a:gd name="connsiteY7" fmla="*/ 70104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800476" y="6126480"/>
                </a:moveTo>
                <a:lnTo>
                  <a:pt x="800476" y="6144768"/>
                </a:lnTo>
                <a:lnTo>
                  <a:pt x="11407516" y="6144768"/>
                </a:lnTo>
                <a:lnTo>
                  <a:pt x="11407516" y="6126480"/>
                </a:lnTo>
                <a:close/>
                <a:moveTo>
                  <a:pt x="800476" y="701040"/>
                </a:moveTo>
                <a:lnTo>
                  <a:pt x="800476" y="746759"/>
                </a:lnTo>
                <a:lnTo>
                  <a:pt x="11407516" y="746759"/>
                </a:lnTo>
                <a:lnTo>
                  <a:pt x="11407516" y="701040"/>
                </a:lnTo>
                <a:close/>
                <a:moveTo>
                  <a:pt x="0" y="0"/>
                </a:moveTo>
                <a:lnTo>
                  <a:pt x="12192000" y="0"/>
                </a:lnTo>
                <a:lnTo>
                  <a:pt x="12192000" y="6858000"/>
                </a:lnTo>
                <a:lnTo>
                  <a:pt x="0" y="6858000"/>
                </a:lnTo>
                <a:close/>
              </a:path>
            </a:pathLst>
          </a:custGeom>
        </p:spPr>
        <p:txBody>
          <a:bodyPr wrap="square" rtlCol="0">
            <a:noAutofit/>
          </a:bodyPr>
          <a:lstStyle>
            <a:lvl1pPr marL="0" indent="0" algn="ctr">
              <a:buNone/>
              <a:defRPr/>
            </a:lvl1pPr>
          </a:lstStyle>
          <a:p>
            <a:pPr rtl="0"/>
            <a:r>
              <a:rPr lang="es-ES" noProof="0"/>
              <a:t>Inserte la foto aquí</a:t>
            </a:r>
          </a:p>
        </p:txBody>
      </p:sp>
      <p:sp>
        <p:nvSpPr>
          <p:cNvPr id="2" name="Título 1">
            <a:extLst>
              <a:ext uri="{FF2B5EF4-FFF2-40B4-BE49-F238E27FC236}">
                <a16:creationId xmlns:a16="http://schemas.microsoft.com/office/drawing/2014/main" id="{21A03AD3-C316-411C-9844-6C8D950DC403}"/>
              </a:ext>
            </a:extLst>
          </p:cNvPr>
          <p:cNvSpPr>
            <a:spLocks noGrp="1"/>
          </p:cNvSpPr>
          <p:nvPr>
            <p:ph type="title" hasCustomPrompt="1"/>
          </p:nvPr>
        </p:nvSpPr>
        <p:spPr>
          <a:xfrm>
            <a:off x="6601766" y="1837677"/>
            <a:ext cx="4930901" cy="2334828"/>
          </a:xfrm>
          <a:prstGeom prst="rect">
            <a:avLst/>
          </a:prstGeom>
        </p:spPr>
        <p:txBody>
          <a:bodyPr rtlCol="0"/>
          <a:lstStyle>
            <a:lvl1pPr algn="r">
              <a:defRPr cap="none">
                <a:solidFill>
                  <a:schemeClr val="bg1"/>
                </a:solidFill>
                <a:effectLst>
                  <a:outerShdw blurRad="38100" dist="38100" dir="2700000" algn="tl">
                    <a:srgbClr val="000000">
                      <a:alpha val="43137"/>
                    </a:srgbClr>
                  </a:outerShdw>
                </a:effectLst>
              </a:defRPr>
            </a:lvl1pPr>
          </a:lstStyle>
          <a:p>
            <a:pPr rtl="0"/>
            <a:r>
              <a:rPr lang="es-ES" noProof="0"/>
              <a:t>Insertar texto aquí</a:t>
            </a:r>
          </a:p>
        </p:txBody>
      </p:sp>
      <p:sp>
        <p:nvSpPr>
          <p:cNvPr id="25" name="Subtítulo 2">
            <a:extLst>
              <a:ext uri="{FF2B5EF4-FFF2-40B4-BE49-F238E27FC236}">
                <a16:creationId xmlns:a16="http://schemas.microsoft.com/office/drawing/2014/main" id="{F00A8C60-C81E-4C2C-AB11-00AE1AC04ECE}"/>
              </a:ext>
            </a:extLst>
          </p:cNvPr>
          <p:cNvSpPr>
            <a:spLocks noGrp="1"/>
          </p:cNvSpPr>
          <p:nvPr>
            <p:ph type="subTitle" idx="1" hasCustomPrompt="1"/>
          </p:nvPr>
        </p:nvSpPr>
        <p:spPr>
          <a:xfrm>
            <a:off x="6347532" y="4408305"/>
            <a:ext cx="5175797" cy="909420"/>
          </a:xfrm>
          <a:prstGeom prst="rect">
            <a:avLst/>
          </a:prstGeom>
        </p:spPr>
        <p:txBody>
          <a:bodyPr rtlCol="0" anchor="t">
            <a:normAutofit/>
          </a:bodyPr>
          <a:lstStyle>
            <a:lvl1pPr marL="0" indent="0" algn="r">
              <a:buNone/>
              <a:defRPr sz="2800">
                <a:solidFill>
                  <a:schemeClr val="bg1"/>
                </a:solidFill>
                <a:effectLst>
                  <a:outerShdw blurRad="38100" dist="38100" dir="2700000" algn="tl">
                    <a:srgbClr val="000000">
                      <a:alpha val="43137"/>
                    </a:srgbClr>
                  </a:outerShdw>
                </a:effectLst>
              </a:defRPr>
            </a:lvl1pPr>
          </a:lstStyle>
          <a:p>
            <a:pPr rtl="0"/>
            <a:r>
              <a:rPr lang="es-ES" sz="1800" noProof="0">
                <a:solidFill>
                  <a:schemeClr val="bg1"/>
                </a:solidFill>
              </a:rPr>
              <a:t>Inserte el subtítulo aquí</a:t>
            </a:r>
          </a:p>
        </p:txBody>
      </p:sp>
      <p:sp>
        <p:nvSpPr>
          <p:cNvPr id="14" name="Marcador de pie de página 4">
            <a:extLst>
              <a:ext uri="{FF2B5EF4-FFF2-40B4-BE49-F238E27FC236}">
                <a16:creationId xmlns:a16="http://schemas.microsoft.com/office/drawing/2014/main" id="{9F7D24C8-FDC6-4FCE-85C6-520D6469380F}"/>
              </a:ext>
            </a:extLst>
          </p:cNvPr>
          <p:cNvSpPr>
            <a:spLocks noGrp="1"/>
          </p:cNvSpPr>
          <p:nvPr>
            <p:ph type="ftr" sz="quarter" idx="11"/>
          </p:nvPr>
        </p:nvSpPr>
        <p:spPr>
          <a:xfrm>
            <a:off x="715383" y="6356350"/>
            <a:ext cx="4539727" cy="365125"/>
          </a:xfr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es-ES" noProof="0"/>
              <a:t>TÍTULO DE LA PRESENTACIÓN</a:t>
            </a:r>
          </a:p>
        </p:txBody>
      </p:sp>
      <p:sp>
        <p:nvSpPr>
          <p:cNvPr id="15" name="Marcador de fecha 3">
            <a:extLst>
              <a:ext uri="{FF2B5EF4-FFF2-40B4-BE49-F238E27FC236}">
                <a16:creationId xmlns:a16="http://schemas.microsoft.com/office/drawing/2014/main" id="{450E2155-DD21-4098-82EF-B19C466B239E}"/>
              </a:ext>
            </a:extLst>
          </p:cNvPr>
          <p:cNvSpPr>
            <a:spLocks noGrp="1"/>
          </p:cNvSpPr>
          <p:nvPr>
            <p:ph type="dt" sz="half" idx="10"/>
          </p:nvPr>
        </p:nvSpPr>
        <p:spPr>
          <a:xfrm>
            <a:off x="8369448" y="6356350"/>
            <a:ext cx="2592594" cy="365125"/>
          </a:xfr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es-ES" noProof="0"/>
              <a:t>11/2/20XX</a:t>
            </a:r>
          </a:p>
        </p:txBody>
      </p:sp>
      <p:sp>
        <p:nvSpPr>
          <p:cNvPr id="16" name="Marcador de número de diapositiva 5">
            <a:extLst>
              <a:ext uri="{FF2B5EF4-FFF2-40B4-BE49-F238E27FC236}">
                <a16:creationId xmlns:a16="http://schemas.microsoft.com/office/drawing/2014/main" id="{130CB194-35B9-4229-9CFE-5C3B911EC2A3}"/>
              </a:ext>
            </a:extLst>
          </p:cNvPr>
          <p:cNvSpPr>
            <a:spLocks noGrp="1"/>
          </p:cNvSpPr>
          <p:nvPr>
            <p:ph type="sldNum" sz="quarter" idx="12"/>
          </p:nvPr>
        </p:nvSpPr>
        <p:spPr>
          <a:xfrm>
            <a:off x="10919012" y="6356350"/>
            <a:ext cx="672354" cy="365125"/>
          </a:xfrm>
        </p:spPr>
        <p:txBody>
          <a:bodyPr rtlCol="0"/>
          <a:lstStyle>
            <a:lvl1pPr>
              <a:defRPr>
                <a:solidFill>
                  <a:schemeClr val="bg1"/>
                </a:solidFill>
                <a:effectLst>
                  <a:outerShdw blurRad="38100" dist="38100" dir="2700000" algn="tl">
                    <a:srgbClr val="000000">
                      <a:alpha val="43137"/>
                    </a:srgbClr>
                  </a:outerShdw>
                </a:effectLst>
              </a:defRPr>
            </a:lvl1pPr>
          </a:lstStyle>
          <a:p>
            <a:pPr rtl="0"/>
            <a:fld id="{A2AE2B76-F97F-4BE2-8670-72276A5F21A5}" type="slidenum">
              <a:rPr lang="es-ES" noProof="0" smtClean="0"/>
              <a:pPr rtl="0"/>
              <a:t>‹Nº›</a:t>
            </a:fld>
            <a:endParaRPr lang="es-ES" noProof="0"/>
          </a:p>
        </p:txBody>
      </p:sp>
      <p:cxnSp>
        <p:nvCxnSpPr>
          <p:cNvPr id="8" name="Conector recto 7">
            <a:extLst>
              <a:ext uri="{FF2B5EF4-FFF2-40B4-BE49-F238E27FC236}">
                <a16:creationId xmlns:a16="http://schemas.microsoft.com/office/drawing/2014/main" id="{EBDF219B-DD0E-4D26-8B59-3FE43A252543}"/>
              </a:ext>
              <a:ext uri="{C183D7F6-B498-43B3-948B-1728B52AA6E4}">
                <adec:decorative xmlns:adec="http://schemas.microsoft.com/office/drawing/2017/decorative" val="1"/>
              </a:ext>
            </a:extLst>
          </p:cNvPr>
          <p:cNvCxnSpPr>
            <a:cxnSpLocks/>
          </p:cNvCxnSpPr>
          <p:nvPr userDrawn="1"/>
        </p:nvCxnSpPr>
        <p:spPr>
          <a:xfrm>
            <a:off x="800476" y="723900"/>
            <a:ext cx="10610474" cy="0"/>
          </a:xfrm>
          <a:prstGeom prst="line">
            <a:avLst/>
          </a:prstGeom>
          <a:ln w="4445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8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o">
    <p:spTree>
      <p:nvGrpSpPr>
        <p:cNvPr id="1" name=""/>
        <p:cNvGrpSpPr/>
        <p:nvPr/>
      </p:nvGrpSpPr>
      <p:grpSpPr>
        <a:xfrm>
          <a:off x="0" y="0"/>
          <a:ext cx="0" cy="0"/>
          <a:chOff x="0" y="0"/>
          <a:chExt cx="0" cy="0"/>
        </a:xfrm>
      </p:grpSpPr>
      <p:sp>
        <p:nvSpPr>
          <p:cNvPr id="9" name="Título 2">
            <a:extLst>
              <a:ext uri="{FF2B5EF4-FFF2-40B4-BE49-F238E27FC236}">
                <a16:creationId xmlns:a16="http://schemas.microsoft.com/office/drawing/2014/main" id="{1DFFB204-6AE4-4FC9-9B60-312D7206B03F}"/>
              </a:ext>
            </a:extLst>
          </p:cNvPr>
          <p:cNvSpPr>
            <a:spLocks noGrp="1"/>
          </p:cNvSpPr>
          <p:nvPr>
            <p:ph type="title"/>
          </p:nvPr>
        </p:nvSpPr>
        <p:spPr>
          <a:xfrm>
            <a:off x="695325" y="888999"/>
            <a:ext cx="10798176" cy="1051914"/>
          </a:xfrm>
          <a:prstGeom prst="rect">
            <a:avLst/>
          </a:prstGeom>
        </p:spPr>
        <p:txBody>
          <a:bodyPr rtlCol="0"/>
          <a:lstStyle/>
          <a:p>
            <a:pPr rtl="0"/>
            <a:r>
              <a:rPr lang="es-ES" noProof="0"/>
              <a:t>Haga clic para modificar el estilo de título del patrón</a:t>
            </a:r>
          </a:p>
        </p:txBody>
      </p:sp>
      <p:sp>
        <p:nvSpPr>
          <p:cNvPr id="8" name="Marcador de contenido 2">
            <a:extLst>
              <a:ext uri="{FF2B5EF4-FFF2-40B4-BE49-F238E27FC236}">
                <a16:creationId xmlns:a16="http://schemas.microsoft.com/office/drawing/2014/main" id="{9254F317-DDB0-4841-A973-FFC12960827B}"/>
              </a:ext>
            </a:extLst>
          </p:cNvPr>
          <p:cNvSpPr>
            <a:spLocks noGrp="1"/>
          </p:cNvSpPr>
          <p:nvPr>
            <p:ph sz="quarter" idx="13" hasCustomPrompt="1"/>
          </p:nvPr>
        </p:nvSpPr>
        <p:spPr>
          <a:xfrm>
            <a:off x="390669" y="1789993"/>
            <a:ext cx="11407487" cy="4351338"/>
          </a:xfrm>
          <a:prstGeom prst="rect">
            <a:avLst/>
          </a:prstGeo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agregar contenido</a:t>
            </a:r>
          </a:p>
        </p:txBody>
      </p:sp>
      <p:cxnSp>
        <p:nvCxnSpPr>
          <p:cNvPr id="10" name="Conector recto 9">
            <a:extLst>
              <a:ext uri="{FF2B5EF4-FFF2-40B4-BE49-F238E27FC236}">
                <a16:creationId xmlns:a16="http://schemas.microsoft.com/office/drawing/2014/main" id="{E7B3A45C-71C1-4ADC-89E0-AF6924CA17F4}"/>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Marcador de pie de página 9">
            <a:extLst>
              <a:ext uri="{FF2B5EF4-FFF2-40B4-BE49-F238E27FC236}">
                <a16:creationId xmlns:a16="http://schemas.microsoft.com/office/drawing/2014/main" id="{B9239148-0308-46C3-9FF0-4027CC8E85E7}"/>
              </a:ext>
            </a:extLst>
          </p:cNvPr>
          <p:cNvSpPr>
            <a:spLocks noGrp="1"/>
          </p:cNvSpPr>
          <p:nvPr>
            <p:ph type="ftr" sz="quarter" idx="11"/>
          </p:nvPr>
        </p:nvSpPr>
        <p:spPr>
          <a:xfrm>
            <a:off x="715383" y="6356350"/>
            <a:ext cx="4539727" cy="365125"/>
          </a:xfrm>
        </p:spPr>
        <p:txBody>
          <a:bodyPr rtlCol="0"/>
          <a:lstStyle>
            <a:lvl1pPr>
              <a:defRPr/>
            </a:lvl1pPr>
          </a:lstStyle>
          <a:p>
            <a:pPr rtl="0"/>
            <a:r>
              <a:rPr lang="es-ES" noProof="0"/>
              <a:t>TÍTULO DE LA PRESENTACIÓN</a:t>
            </a:r>
          </a:p>
        </p:txBody>
      </p:sp>
      <p:sp>
        <p:nvSpPr>
          <p:cNvPr id="13" name="Marcador de fecha 8">
            <a:extLst>
              <a:ext uri="{FF2B5EF4-FFF2-40B4-BE49-F238E27FC236}">
                <a16:creationId xmlns:a16="http://schemas.microsoft.com/office/drawing/2014/main" id="{774C5953-38DD-4451-A5AA-9A578D59365B}"/>
              </a:ext>
            </a:extLst>
          </p:cNvPr>
          <p:cNvSpPr>
            <a:spLocks noGrp="1"/>
          </p:cNvSpPr>
          <p:nvPr>
            <p:ph type="dt" sz="half" idx="10"/>
          </p:nvPr>
        </p:nvSpPr>
        <p:spPr>
          <a:xfrm>
            <a:off x="8369448" y="6356350"/>
            <a:ext cx="2592594" cy="365125"/>
          </a:xfrm>
        </p:spPr>
        <p:txBody>
          <a:bodyPr rtlCol="0"/>
          <a:lstStyle/>
          <a:p>
            <a:pPr rtl="0"/>
            <a:r>
              <a:rPr lang="es-ES" noProof="0"/>
              <a:t>11/2/20XX</a:t>
            </a:r>
          </a:p>
        </p:txBody>
      </p:sp>
      <p:sp>
        <p:nvSpPr>
          <p:cNvPr id="14" name="Marcador de número de diapositiva 10">
            <a:extLst>
              <a:ext uri="{FF2B5EF4-FFF2-40B4-BE49-F238E27FC236}">
                <a16:creationId xmlns:a16="http://schemas.microsoft.com/office/drawing/2014/main" id="{39D06D66-ACB3-4B9C-B4EB-FC3EC5BD75A6}"/>
              </a:ext>
            </a:extLst>
          </p:cNvPr>
          <p:cNvSpPr>
            <a:spLocks noGrp="1"/>
          </p:cNvSpPr>
          <p:nvPr>
            <p:ph type="sldNum" sz="quarter" idx="12"/>
          </p:nvPr>
        </p:nvSpPr>
        <p:spPr>
          <a:xfrm>
            <a:off x="10919012" y="6356350"/>
            <a:ext cx="672354" cy="365125"/>
          </a:xfrm>
        </p:spPr>
        <p:txBody>
          <a:bodyPr rtlCol="0"/>
          <a:lstStyle/>
          <a:p>
            <a:pPr rtl="0"/>
            <a:fld id="{0303F77D-1BEF-481A-B8C1-15974ED46EB7}" type="slidenum">
              <a:rPr lang="es-ES" noProof="0" smtClean="0"/>
              <a:t>‹Nº›</a:t>
            </a:fld>
            <a:endParaRPr lang="es-ES" noProof="0"/>
          </a:p>
        </p:txBody>
      </p:sp>
    </p:spTree>
    <p:extLst>
      <p:ext uri="{BB962C8B-B14F-4D97-AF65-F5344CB8AC3E}">
        <p14:creationId xmlns:p14="http://schemas.microsoft.com/office/powerpoint/2010/main" val="65220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scala de tiempo">
    <p:spTree>
      <p:nvGrpSpPr>
        <p:cNvPr id="1" name=""/>
        <p:cNvGrpSpPr/>
        <p:nvPr/>
      </p:nvGrpSpPr>
      <p:grpSpPr>
        <a:xfrm>
          <a:off x="0" y="0"/>
          <a:ext cx="0" cy="0"/>
          <a:chOff x="0" y="0"/>
          <a:chExt cx="0" cy="0"/>
        </a:xfrm>
      </p:grpSpPr>
      <p:sp>
        <p:nvSpPr>
          <p:cNvPr id="8" name="Título 2">
            <a:extLst>
              <a:ext uri="{FF2B5EF4-FFF2-40B4-BE49-F238E27FC236}">
                <a16:creationId xmlns:a16="http://schemas.microsoft.com/office/drawing/2014/main" id="{BCC9BE23-A0EC-4866-A7A4-FD7255EF8F5E}"/>
              </a:ext>
            </a:extLst>
          </p:cNvPr>
          <p:cNvSpPr>
            <a:spLocks noGrp="1"/>
          </p:cNvSpPr>
          <p:nvPr>
            <p:ph type="title"/>
          </p:nvPr>
        </p:nvSpPr>
        <p:spPr>
          <a:xfrm>
            <a:off x="695325" y="888999"/>
            <a:ext cx="10798176" cy="1051914"/>
          </a:xfrm>
          <a:prstGeom prst="rect">
            <a:avLst/>
          </a:prstGeom>
        </p:spPr>
        <p:txBody>
          <a:bodyPr rtlCol="0"/>
          <a:lstStyle/>
          <a:p>
            <a:pPr rtl="0"/>
            <a:r>
              <a:rPr lang="es-ES" noProof="0"/>
              <a:t>Haga clic para modificar el estilo de título del patrón</a:t>
            </a:r>
          </a:p>
        </p:txBody>
      </p:sp>
      <p:cxnSp>
        <p:nvCxnSpPr>
          <p:cNvPr id="9" name="Conector recto 8">
            <a:extLst>
              <a:ext uri="{FF2B5EF4-FFF2-40B4-BE49-F238E27FC236}">
                <a16:creationId xmlns:a16="http://schemas.microsoft.com/office/drawing/2014/main" id="{203BC10E-3DDD-4EC5-BD6D-D8D180BF3990}"/>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Marcador de contenido 2">
            <a:extLst>
              <a:ext uri="{FF2B5EF4-FFF2-40B4-BE49-F238E27FC236}">
                <a16:creationId xmlns:a16="http://schemas.microsoft.com/office/drawing/2014/main" id="{1FD4AD3C-6727-49EE-9625-F87A6B8AE0B7}"/>
              </a:ext>
            </a:extLst>
          </p:cNvPr>
          <p:cNvSpPr>
            <a:spLocks noGrp="1"/>
          </p:cNvSpPr>
          <p:nvPr>
            <p:ph sz="quarter" idx="13" hasCustomPrompt="1"/>
          </p:nvPr>
        </p:nvSpPr>
        <p:spPr>
          <a:xfrm>
            <a:off x="695326" y="1940913"/>
            <a:ext cx="10798176" cy="4021586"/>
          </a:xfrm>
          <a:prstGeom prst="rect">
            <a:avLst/>
          </a:prstGeo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agregar contenido</a:t>
            </a:r>
          </a:p>
        </p:txBody>
      </p:sp>
      <p:sp>
        <p:nvSpPr>
          <p:cNvPr id="10" name="Marcador de pie de página 9">
            <a:extLst>
              <a:ext uri="{FF2B5EF4-FFF2-40B4-BE49-F238E27FC236}">
                <a16:creationId xmlns:a16="http://schemas.microsoft.com/office/drawing/2014/main" id="{4489FA96-DDCF-4A83-91EB-4F5F6179F0D0}"/>
              </a:ext>
            </a:extLst>
          </p:cNvPr>
          <p:cNvSpPr>
            <a:spLocks noGrp="1"/>
          </p:cNvSpPr>
          <p:nvPr>
            <p:ph type="ftr" sz="quarter" idx="11"/>
          </p:nvPr>
        </p:nvSpPr>
        <p:spPr>
          <a:xfrm>
            <a:off x="715383" y="6356350"/>
            <a:ext cx="4539727" cy="365125"/>
          </a:xfrm>
        </p:spPr>
        <p:txBody>
          <a:bodyPr rtlCol="0"/>
          <a:lstStyle>
            <a:lvl1pPr>
              <a:defRPr/>
            </a:lvl1pPr>
          </a:lstStyle>
          <a:p>
            <a:pPr rtl="0"/>
            <a:r>
              <a:rPr lang="es-ES" noProof="0"/>
              <a:t>TÍTULO DE LA PRESENTACIÓN</a:t>
            </a:r>
          </a:p>
        </p:txBody>
      </p:sp>
      <p:sp>
        <p:nvSpPr>
          <p:cNvPr id="11" name="Marcador de fecha 8">
            <a:extLst>
              <a:ext uri="{FF2B5EF4-FFF2-40B4-BE49-F238E27FC236}">
                <a16:creationId xmlns:a16="http://schemas.microsoft.com/office/drawing/2014/main" id="{F7CC7848-0B2C-4FBE-96B0-0717CC5A9FF1}"/>
              </a:ext>
            </a:extLst>
          </p:cNvPr>
          <p:cNvSpPr>
            <a:spLocks noGrp="1"/>
          </p:cNvSpPr>
          <p:nvPr>
            <p:ph type="dt" sz="half" idx="10"/>
          </p:nvPr>
        </p:nvSpPr>
        <p:spPr>
          <a:xfrm>
            <a:off x="8369448" y="6356350"/>
            <a:ext cx="2592594" cy="365125"/>
          </a:xfrm>
        </p:spPr>
        <p:txBody>
          <a:bodyPr rtlCol="0"/>
          <a:lstStyle/>
          <a:p>
            <a:pPr rtl="0"/>
            <a:r>
              <a:rPr lang="es-ES" noProof="0"/>
              <a:t>11/2/20XX</a:t>
            </a:r>
          </a:p>
        </p:txBody>
      </p:sp>
      <p:sp>
        <p:nvSpPr>
          <p:cNvPr id="12" name="Marcador de número de diapositiva 10">
            <a:extLst>
              <a:ext uri="{FF2B5EF4-FFF2-40B4-BE49-F238E27FC236}">
                <a16:creationId xmlns:a16="http://schemas.microsoft.com/office/drawing/2014/main" id="{4CD16377-DD1B-4262-BDAE-760577F5B81D}"/>
              </a:ext>
            </a:extLst>
          </p:cNvPr>
          <p:cNvSpPr>
            <a:spLocks noGrp="1"/>
          </p:cNvSpPr>
          <p:nvPr>
            <p:ph type="sldNum" sz="quarter" idx="12"/>
          </p:nvPr>
        </p:nvSpPr>
        <p:spPr>
          <a:xfrm>
            <a:off x="10919012" y="6356350"/>
            <a:ext cx="672354" cy="365125"/>
          </a:xfrm>
        </p:spPr>
        <p:txBody>
          <a:bodyPr rtlCol="0"/>
          <a:lstStyle/>
          <a:p>
            <a:pPr rtl="0"/>
            <a:fld id="{0303F77D-1BEF-481A-B8C1-15974ED46EB7}" type="slidenum">
              <a:rPr lang="es-ES" noProof="0" smtClean="0"/>
              <a:t>‹Nº›</a:t>
            </a:fld>
            <a:endParaRPr lang="es-ES" noProof="0"/>
          </a:p>
        </p:txBody>
      </p:sp>
    </p:spTree>
    <p:extLst>
      <p:ext uri="{BB962C8B-B14F-4D97-AF65-F5344CB8AC3E}">
        <p14:creationId xmlns:p14="http://schemas.microsoft.com/office/powerpoint/2010/main" val="369706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pPr rtl="0"/>
            <a:r>
              <a:rPr lang="es-ES" noProof="0"/>
              <a:t>11/2/20XX</a:t>
            </a:r>
          </a:p>
        </p:txBody>
      </p:sp>
      <p:sp>
        <p:nvSpPr>
          <p:cNvPr id="5" name="Marcador de pie de página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pPr rtl="0"/>
            <a:fld id="{C3DB2ADC-AF19-4574-8C10-79B5B04FCA27}" type="slidenum">
              <a:rPr lang="es-ES" noProof="0" smtClean="0"/>
              <a:pPr rtl="0"/>
              <a:t>‹Nº›</a:t>
            </a:fld>
            <a:endParaRPr lang="es-ES" noProof="0"/>
          </a:p>
        </p:txBody>
      </p:sp>
    </p:spTree>
    <p:extLst>
      <p:ext uri="{BB962C8B-B14F-4D97-AF65-F5344CB8AC3E}">
        <p14:creationId xmlns:p14="http://schemas.microsoft.com/office/powerpoint/2010/main" val="286647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personal.unam.mx/Docs/Cendi/el-sentido-del-gusto-y-los-sabores.pdf" TargetMode="External"/><Relationship Id="rId2" Type="http://schemas.openxmlformats.org/officeDocument/2006/relationships/hyperlink" Target="https://www.slideserve.com/morey/sentidos-del-gusto-y-olfato" TargetMode="External"/><Relationship Id="rId1" Type="http://schemas.openxmlformats.org/officeDocument/2006/relationships/slideLayout" Target="../slideLayouts/slideLayout10.xml"/><Relationship Id="rId4" Type="http://schemas.openxmlformats.org/officeDocument/2006/relationships/hyperlink" Target="https://www.academia.edu/37964497/BIOLOGIA_SENTIDO_DEL_GUST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53AE5B2F-2CD3-4E51-91D5-FEF8CE8FEFA9}"/>
              </a:ext>
            </a:extLst>
          </p:cNvPr>
          <p:cNvSpPr>
            <a:spLocks noGrp="1"/>
          </p:cNvSpPr>
          <p:nvPr>
            <p:ph type="ctrTitle"/>
          </p:nvPr>
        </p:nvSpPr>
        <p:spPr>
          <a:xfrm>
            <a:off x="685800" y="829139"/>
            <a:ext cx="3620882" cy="2063337"/>
          </a:xfrm>
        </p:spPr>
        <p:txBody>
          <a:bodyPr rtlCol="0"/>
          <a:lstStyle/>
          <a:p>
            <a:pPr rtl="0"/>
            <a:r>
              <a:rPr lang="es-ES" dirty="0">
                <a:latin typeface="Arial Black" panose="020B0A04020102020204" pitchFamily="34" charset="0"/>
              </a:rPr>
              <a:t>EL SENTIDO DEL GUSTO</a:t>
            </a:r>
          </a:p>
        </p:txBody>
      </p:sp>
      <p:sp>
        <p:nvSpPr>
          <p:cNvPr id="8" name="Subtítulo 7">
            <a:extLst>
              <a:ext uri="{FF2B5EF4-FFF2-40B4-BE49-F238E27FC236}">
                <a16:creationId xmlns:a16="http://schemas.microsoft.com/office/drawing/2014/main" id="{952DE27F-5BED-4BCC-887D-5872F796F65F}"/>
              </a:ext>
            </a:extLst>
          </p:cNvPr>
          <p:cNvSpPr>
            <a:spLocks noGrp="1"/>
          </p:cNvSpPr>
          <p:nvPr>
            <p:ph type="subTitle" idx="1"/>
          </p:nvPr>
        </p:nvSpPr>
        <p:spPr>
          <a:xfrm>
            <a:off x="304801" y="2849216"/>
            <a:ext cx="4412973" cy="3859875"/>
          </a:xfrm>
        </p:spPr>
        <p:txBody>
          <a:bodyPr rtlCol="0">
            <a:noAutofit/>
          </a:bodyPr>
          <a:lstStyle/>
          <a:p>
            <a:pPr rtl="0"/>
            <a:r>
              <a:rPr lang="es-ES" sz="2000" dirty="0">
                <a:latin typeface="Arial" panose="020B0604020202020204" pitchFamily="34" charset="0"/>
                <a:cs typeface="Arial" panose="020B0604020202020204" pitchFamily="34" charset="0"/>
              </a:rPr>
              <a:t>Nombre del alumno: Thiago 	Adrianzen Neyra</a:t>
            </a:r>
          </a:p>
          <a:p>
            <a:pPr rtl="0"/>
            <a:r>
              <a:rPr lang="es-ES" sz="2000" dirty="0">
                <a:latin typeface="Arial" panose="020B0604020202020204" pitchFamily="34" charset="0"/>
                <a:cs typeface="Arial" panose="020B0604020202020204" pitchFamily="34" charset="0"/>
              </a:rPr>
              <a:t>Nombre del profesor: Juan 		Céspedes Cortez</a:t>
            </a:r>
          </a:p>
          <a:p>
            <a:pPr rtl="0"/>
            <a:r>
              <a:rPr lang="es-ES" sz="2000" dirty="0">
                <a:latin typeface="Arial" panose="020B0604020202020204" pitchFamily="34" charset="0"/>
                <a:cs typeface="Arial" panose="020B0604020202020204" pitchFamily="34" charset="0"/>
              </a:rPr>
              <a:t>Curso	: Ciencia y Tecnología</a:t>
            </a:r>
          </a:p>
          <a:p>
            <a:pPr rtl="0"/>
            <a:r>
              <a:rPr lang="es-ES" sz="2000" dirty="0">
                <a:latin typeface="Arial" panose="020B0604020202020204" pitchFamily="34" charset="0"/>
                <a:cs typeface="Arial" panose="020B0604020202020204" pitchFamily="34" charset="0"/>
              </a:rPr>
              <a:t>Grado	: 2do de secundaria</a:t>
            </a:r>
          </a:p>
          <a:p>
            <a:pPr rtl="0"/>
            <a:r>
              <a:rPr lang="es-ES" sz="2000" dirty="0">
                <a:latin typeface="Arial" panose="020B0604020202020204" pitchFamily="34" charset="0"/>
                <a:cs typeface="Arial" panose="020B0604020202020204" pitchFamily="34" charset="0"/>
              </a:rPr>
              <a:t>Sección: A</a:t>
            </a:r>
          </a:p>
          <a:p>
            <a:pPr algn="ctr" rtl="0"/>
            <a:r>
              <a:rPr lang="es-ES" sz="4000" dirty="0">
                <a:latin typeface="Arial Black" panose="020B0A04020102020204" pitchFamily="34" charset="0"/>
                <a:cs typeface="Arial" panose="020B0604020202020204" pitchFamily="34" charset="0"/>
              </a:rPr>
              <a:t>20/07/2023</a:t>
            </a:r>
          </a:p>
        </p:txBody>
      </p:sp>
      <p:sp>
        <p:nvSpPr>
          <p:cNvPr id="3" name="Marcador de posición de imagen 2">
            <a:extLst>
              <a:ext uri="{FF2B5EF4-FFF2-40B4-BE49-F238E27FC236}">
                <a16:creationId xmlns:a16="http://schemas.microsoft.com/office/drawing/2014/main" id="{D0C1FAEA-3BA3-F6F2-2A22-10EE6AEB848D}"/>
              </a:ext>
            </a:extLst>
          </p:cNvPr>
          <p:cNvSpPr>
            <a:spLocks noGrp="1"/>
          </p:cNvSpPr>
          <p:nvPr>
            <p:ph type="pic" sz="quarter" idx="13"/>
          </p:nvPr>
        </p:nvSpPr>
        <p:spPr/>
      </p:sp>
      <p:pic>
        <p:nvPicPr>
          <p:cNvPr id="1026" name="Picture 2" descr="El sentido del gusto y la energía de los sabores te ayuda a disfrutar más  la vida">
            <a:extLst>
              <a:ext uri="{FF2B5EF4-FFF2-40B4-BE49-F238E27FC236}">
                <a16:creationId xmlns:a16="http://schemas.microsoft.com/office/drawing/2014/main" id="{ED071546-F256-5591-3DB6-7EACA3D3D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158" y="0"/>
            <a:ext cx="7315840" cy="731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43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23FC7E0-8B1E-46C1-B5D2-6A4336A2CE90}"/>
              </a:ext>
            </a:extLst>
          </p:cNvPr>
          <p:cNvSpPr>
            <a:spLocks noGrp="1"/>
          </p:cNvSpPr>
          <p:nvPr>
            <p:ph type="title"/>
          </p:nvPr>
        </p:nvSpPr>
        <p:spPr>
          <a:xfrm>
            <a:off x="6269721" y="860615"/>
            <a:ext cx="5922279" cy="824699"/>
          </a:xfrm>
        </p:spPr>
        <p:txBody>
          <a:bodyPr rtlCol="0"/>
          <a:lstStyle/>
          <a:p>
            <a:pPr rtl="0"/>
            <a:r>
              <a:rPr lang="es-ES" dirty="0">
                <a:latin typeface="Arial  "/>
              </a:rPr>
              <a:t>introducción</a:t>
            </a:r>
          </a:p>
        </p:txBody>
      </p:sp>
      <p:sp>
        <p:nvSpPr>
          <p:cNvPr id="15" name="Marcador de contenido 14">
            <a:extLst>
              <a:ext uri="{FF2B5EF4-FFF2-40B4-BE49-F238E27FC236}">
                <a16:creationId xmlns:a16="http://schemas.microsoft.com/office/drawing/2014/main" id="{7A36CB73-B78B-49B6-935C-9C0ABBB49C0C}"/>
              </a:ext>
            </a:extLst>
          </p:cNvPr>
          <p:cNvSpPr>
            <a:spLocks noGrp="1"/>
          </p:cNvSpPr>
          <p:nvPr>
            <p:ph idx="1"/>
          </p:nvPr>
        </p:nvSpPr>
        <p:spPr>
          <a:xfrm>
            <a:off x="5385463" y="1685314"/>
            <a:ext cx="6361044" cy="3774464"/>
          </a:xfrm>
        </p:spPr>
        <p:txBody>
          <a:bodyPr rtlCol="0">
            <a:noAutofit/>
          </a:bodyPr>
          <a:lstStyle/>
          <a:p>
            <a:pPr algn="just"/>
            <a:r>
              <a:rPr lang="es-ES" sz="2000" dirty="0">
                <a:latin typeface="Arial" panose="020B0604020202020204" pitchFamily="34" charset="0"/>
                <a:cs typeface="Arial" panose="020B0604020202020204" pitchFamily="34" charset="0"/>
              </a:rPr>
              <a:t>La sensación gustativa se produce por el estímulo de receptores específicos que están distribuidos por la cavidad oral. Para que se produzca dicho estimulo es preciso que las sustancias químicas entren en contacto físico con el receptor. En el humano existen dos sentidos químicos, el gusto y el olfato, íntimamente relacionados. En este trabajo trataremos sobre el primero: El sentido del gusto.</a:t>
            </a:r>
          </a:p>
          <a:p>
            <a:pPr algn="just"/>
            <a:r>
              <a:rPr lang="es-ES" sz="2000" dirty="0">
                <a:latin typeface="Arial" panose="020B0604020202020204" pitchFamily="34" charset="0"/>
                <a:cs typeface="Arial" panose="020B0604020202020204" pitchFamily="34" charset="0"/>
              </a:rPr>
              <a:t>El gusto es un seleccionador precioso de la calidad de los alimentos, junto con el olfato actúa en la digestión, iniciando la secreción de saliva y de jugo gástrico. La sensación gustativa se produce por el estímulo de receptores específicos que están distribuidos por la cavidad oral.</a:t>
            </a:r>
          </a:p>
        </p:txBody>
      </p:sp>
      <p:sp>
        <p:nvSpPr>
          <p:cNvPr id="12" name="Marcador de pie de página 11">
            <a:extLst>
              <a:ext uri="{FF2B5EF4-FFF2-40B4-BE49-F238E27FC236}">
                <a16:creationId xmlns:a16="http://schemas.microsoft.com/office/drawing/2014/main" id="{2A9A318B-C356-4589-A8F8-8553636F670F}"/>
              </a:ext>
            </a:extLst>
          </p:cNvPr>
          <p:cNvSpPr>
            <a:spLocks noGrp="1"/>
          </p:cNvSpPr>
          <p:nvPr>
            <p:ph type="ftr" sz="quarter" idx="11"/>
          </p:nvPr>
        </p:nvSpPr>
        <p:spPr>
          <a:xfrm>
            <a:off x="715383" y="6356350"/>
            <a:ext cx="4539727" cy="365125"/>
          </a:xfrm>
        </p:spPr>
        <p:txBody>
          <a:bodyPr rtlCol="0"/>
          <a:lstStyle/>
          <a:p>
            <a:pPr rtl="0"/>
            <a:r>
              <a:rPr lang="es-ES"/>
              <a:t>TÍTULO DE LA PRESENTACIÓN</a:t>
            </a:r>
          </a:p>
        </p:txBody>
      </p:sp>
      <p:sp>
        <p:nvSpPr>
          <p:cNvPr id="10" name="Marcador de fecha 9">
            <a:extLst>
              <a:ext uri="{FF2B5EF4-FFF2-40B4-BE49-F238E27FC236}">
                <a16:creationId xmlns:a16="http://schemas.microsoft.com/office/drawing/2014/main" id="{783B1F06-4CB0-449A-A15D-1B0E201DB3F7}"/>
              </a:ext>
            </a:extLst>
          </p:cNvPr>
          <p:cNvSpPr>
            <a:spLocks noGrp="1"/>
          </p:cNvSpPr>
          <p:nvPr>
            <p:ph type="dt" sz="half" idx="10"/>
          </p:nvPr>
        </p:nvSpPr>
        <p:spPr>
          <a:xfrm>
            <a:off x="8369448" y="6356350"/>
            <a:ext cx="2592594" cy="365125"/>
          </a:xfrm>
        </p:spPr>
        <p:txBody>
          <a:bodyPr rtlCol="0"/>
          <a:lstStyle/>
          <a:p>
            <a:pPr rtl="0"/>
            <a:r>
              <a:rPr lang="es-ES"/>
              <a:t>11/2/20XX</a:t>
            </a:r>
          </a:p>
        </p:txBody>
      </p:sp>
      <p:sp>
        <p:nvSpPr>
          <p:cNvPr id="13" name="Marcador de número de diapositiva 12">
            <a:extLst>
              <a:ext uri="{FF2B5EF4-FFF2-40B4-BE49-F238E27FC236}">
                <a16:creationId xmlns:a16="http://schemas.microsoft.com/office/drawing/2014/main" id="{76654C7F-5F04-43D8-88C7-13355302CC32}"/>
              </a:ext>
            </a:extLst>
          </p:cNvPr>
          <p:cNvSpPr>
            <a:spLocks noGrp="1"/>
          </p:cNvSpPr>
          <p:nvPr>
            <p:ph type="sldNum" sz="quarter" idx="12"/>
          </p:nvPr>
        </p:nvSpPr>
        <p:spPr>
          <a:xfrm>
            <a:off x="10919012" y="6356350"/>
            <a:ext cx="672354" cy="365125"/>
          </a:xfrm>
        </p:spPr>
        <p:txBody>
          <a:bodyPr rtlCol="0"/>
          <a:lstStyle/>
          <a:p>
            <a:pPr rtl="0"/>
            <a:fld id="{E30AF5A0-43BB-4336-8627-9123B9144D80}" type="slidenum">
              <a:rPr lang="es-ES" smtClean="0"/>
              <a:pPr/>
              <a:t>2</a:t>
            </a:fld>
            <a:endParaRPr lang="es-ES"/>
          </a:p>
        </p:txBody>
      </p:sp>
      <p:pic>
        <p:nvPicPr>
          <p:cNvPr id="2054" name="Picture 6" descr="Los sentidos: toda la información sobre el gusto y un material descargable  - Billiken">
            <a:extLst>
              <a:ext uri="{FF2B5EF4-FFF2-40B4-BE49-F238E27FC236}">
                <a16:creationId xmlns:a16="http://schemas.microsoft.com/office/drawing/2014/main" id="{6655B160-25E7-756C-59B4-AFACAC30B9E2}"/>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3356" r="23356"/>
          <a:stretch>
            <a:fillRect/>
          </a:stretch>
        </p:blipFill>
        <p:spPr bwMode="auto">
          <a:xfrm>
            <a:off x="252455" y="0"/>
            <a:ext cx="48767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02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2C7F04A-6CF6-4CF1-BAEE-2B210EFC6B58}"/>
              </a:ext>
            </a:extLst>
          </p:cNvPr>
          <p:cNvSpPr>
            <a:spLocks noGrp="1"/>
          </p:cNvSpPr>
          <p:nvPr>
            <p:ph type="title"/>
          </p:nvPr>
        </p:nvSpPr>
        <p:spPr>
          <a:xfrm>
            <a:off x="361123" y="803075"/>
            <a:ext cx="3313043" cy="897566"/>
          </a:xfrm>
        </p:spPr>
        <p:txBody>
          <a:bodyPr rtlCol="0">
            <a:normAutofit/>
          </a:bodyPr>
          <a:lstStyle/>
          <a:p>
            <a:pPr rtl="0"/>
            <a:r>
              <a:rPr lang="es-ES" sz="3600" dirty="0">
                <a:latin typeface="Arial "/>
              </a:rPr>
              <a:t>definición</a:t>
            </a:r>
          </a:p>
        </p:txBody>
      </p:sp>
      <p:sp>
        <p:nvSpPr>
          <p:cNvPr id="6" name="Marcador de contenido 5">
            <a:extLst>
              <a:ext uri="{FF2B5EF4-FFF2-40B4-BE49-F238E27FC236}">
                <a16:creationId xmlns:a16="http://schemas.microsoft.com/office/drawing/2014/main" id="{F35FCE68-0761-421A-922F-077DEB02E062}"/>
              </a:ext>
            </a:extLst>
          </p:cNvPr>
          <p:cNvSpPr>
            <a:spLocks noGrp="1"/>
          </p:cNvSpPr>
          <p:nvPr>
            <p:ph idx="1"/>
          </p:nvPr>
        </p:nvSpPr>
        <p:spPr>
          <a:xfrm>
            <a:off x="3428026" y="251946"/>
            <a:ext cx="8163340" cy="2428934"/>
          </a:xfrm>
          <a:ln>
            <a:solidFill>
              <a:schemeClr val="tx2"/>
            </a:solidFill>
          </a:ln>
        </p:spPr>
        <p:txBody>
          <a:bodyPr rtlCol="0">
            <a:noAutofit/>
          </a:bodyPr>
          <a:lstStyle/>
          <a:p>
            <a:pPr algn="just">
              <a:lnSpc>
                <a:spcPct val="150000"/>
              </a:lnSpc>
            </a:pPr>
            <a:r>
              <a:rPr lang="es-ES" dirty="0">
                <a:latin typeface="Arial" panose="020B0604020202020204" pitchFamily="34" charset="0"/>
                <a:cs typeface="Arial" panose="020B0604020202020204" pitchFamily="34" charset="0"/>
              </a:rPr>
              <a:t>Es un sentido químico primario que responde a moléculas disueltas en líquido. Estas moléculas entran en el sistema a través de las papilas gustativas, estructuras en forma de pera cuyos receptores rodean un poro central. Hay millones de receptores en unas diez mil papilas gustativas y la mayoría se encuentran en los botones gustativos llamados papilas que cubren la superficie de la lengua.</a:t>
            </a:r>
          </a:p>
        </p:txBody>
      </p:sp>
      <p:sp>
        <p:nvSpPr>
          <p:cNvPr id="4" name="Marcador de número de diapositiva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rtlCol="0"/>
          <a:lstStyle/>
          <a:p>
            <a:pPr rtl="0"/>
            <a:fld id="{A53D7EE4-1EDB-42FD-B6B7-A82C9F31F0F4}" type="slidenum">
              <a:rPr lang="es-ES" smtClean="0"/>
              <a:pPr/>
              <a:t>3</a:t>
            </a:fld>
            <a:endParaRPr lang="es-ES"/>
          </a:p>
        </p:txBody>
      </p:sp>
      <p:pic>
        <p:nvPicPr>
          <p:cNvPr id="8" name="Marcador de posición de imagen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2648" b="12648"/>
          <a:stretch>
            <a:fillRect/>
          </a:stretch>
        </p:blipFill>
        <p:spPr>
          <a:xfrm>
            <a:off x="2190949" y="3043306"/>
            <a:ext cx="8120014" cy="3392557"/>
          </a:xfrm>
        </p:spPr>
      </p:pic>
    </p:spTree>
    <p:extLst>
      <p:ext uri="{BB962C8B-B14F-4D97-AF65-F5344CB8AC3E}">
        <p14:creationId xmlns:p14="http://schemas.microsoft.com/office/powerpoint/2010/main" val="683725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DF436F-4535-4BBF-B451-F7AC9E8A5FDC}"/>
              </a:ext>
            </a:extLst>
          </p:cNvPr>
          <p:cNvSpPr>
            <a:spLocks noGrp="1"/>
          </p:cNvSpPr>
          <p:nvPr>
            <p:ph type="ctrTitle"/>
          </p:nvPr>
        </p:nvSpPr>
        <p:spPr>
          <a:xfrm>
            <a:off x="260574" y="792246"/>
            <a:ext cx="5227171" cy="1712416"/>
          </a:xfrm>
        </p:spPr>
        <p:txBody>
          <a:bodyPr rtlCol="0"/>
          <a:lstStyle/>
          <a:p>
            <a:pPr rtl="0"/>
            <a:r>
              <a:rPr lang="es-ES" dirty="0">
                <a:latin typeface="Arial "/>
              </a:rPr>
              <a:t>Clasificación de las sensaciones</a:t>
            </a:r>
          </a:p>
        </p:txBody>
      </p:sp>
      <p:pic>
        <p:nvPicPr>
          <p:cNvPr id="1036" name="Picture 12" descr="Pin en Todo Vinetur">
            <a:extLst>
              <a:ext uri="{FF2B5EF4-FFF2-40B4-BE49-F238E27FC236}">
                <a16:creationId xmlns:a16="http://schemas.microsoft.com/office/drawing/2014/main" id="{1B6CABC1-97AB-4E08-5124-A8DA9875B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183" y="937592"/>
            <a:ext cx="6377610" cy="3900679"/>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25E99A0E-2644-7A15-522B-D825B7155E00}"/>
              </a:ext>
            </a:extLst>
          </p:cNvPr>
          <p:cNvSpPr txBox="1"/>
          <p:nvPr/>
        </p:nvSpPr>
        <p:spPr>
          <a:xfrm>
            <a:off x="397566" y="2657927"/>
            <a:ext cx="4638260" cy="5016758"/>
          </a:xfrm>
          <a:prstGeom prst="rect">
            <a:avLst/>
          </a:prstGeom>
          <a:noFill/>
        </p:spPr>
        <p:txBody>
          <a:bodyPr wrap="square" rtlCol="0">
            <a:spAutoFit/>
          </a:bodyPr>
          <a:lstStyle/>
          <a:p>
            <a:r>
              <a:rPr lang="es-ES" sz="2000" b="1" dirty="0">
                <a:latin typeface="Arial "/>
              </a:rPr>
              <a:t>Amargo</a:t>
            </a:r>
            <a:r>
              <a:rPr lang="es-ES" sz="2000" dirty="0">
                <a:latin typeface="Arial "/>
              </a:rPr>
              <a:t>: Producido por sustancias orgánicas que tienen nitrógeno.</a:t>
            </a:r>
            <a:br>
              <a:rPr lang="es-ES" sz="2000" dirty="0">
                <a:latin typeface="Arial "/>
              </a:rPr>
            </a:br>
            <a:br>
              <a:rPr lang="es-ES" sz="2000" dirty="0">
                <a:latin typeface="Arial "/>
              </a:rPr>
            </a:br>
            <a:r>
              <a:rPr lang="es-ES" sz="2000" b="1" dirty="0">
                <a:latin typeface="Arial "/>
              </a:rPr>
              <a:t>Ácido</a:t>
            </a:r>
            <a:r>
              <a:rPr lang="es-ES" sz="2000" dirty="0">
                <a:latin typeface="Arial "/>
              </a:rPr>
              <a:t> : Producido por ácidos.</a:t>
            </a:r>
            <a:br>
              <a:rPr lang="es-ES" sz="2000" dirty="0">
                <a:latin typeface="Arial "/>
              </a:rPr>
            </a:br>
            <a:br>
              <a:rPr lang="es-ES" sz="2000" dirty="0">
                <a:latin typeface="Arial "/>
              </a:rPr>
            </a:br>
            <a:r>
              <a:rPr lang="es-ES" sz="2000" b="1" dirty="0">
                <a:latin typeface="Arial "/>
              </a:rPr>
              <a:t>Salado </a:t>
            </a:r>
            <a:r>
              <a:rPr lang="es-ES" sz="2000" dirty="0">
                <a:latin typeface="Arial "/>
              </a:rPr>
              <a:t>: Producido por sales ionizadas. </a:t>
            </a:r>
            <a:br>
              <a:rPr lang="es-ES" sz="2000" dirty="0">
                <a:latin typeface="Arial "/>
              </a:rPr>
            </a:br>
            <a:br>
              <a:rPr lang="es-ES" sz="2000" dirty="0">
                <a:latin typeface="Arial "/>
              </a:rPr>
            </a:br>
            <a:r>
              <a:rPr lang="es-ES" sz="2000" b="1" dirty="0">
                <a:latin typeface="Arial "/>
              </a:rPr>
              <a:t>Dulce</a:t>
            </a:r>
            <a:r>
              <a:rPr lang="es-ES" sz="2000" dirty="0">
                <a:latin typeface="Arial "/>
              </a:rPr>
              <a:t>: Producido por la combinación de químicos.</a:t>
            </a:r>
            <a:br>
              <a:rPr lang="es-ES" sz="2000" dirty="0">
                <a:latin typeface="Arial "/>
              </a:rPr>
            </a:br>
            <a:br>
              <a:rPr lang="es-ES" sz="2000" dirty="0">
                <a:latin typeface="Arial "/>
              </a:rPr>
            </a:br>
            <a:r>
              <a:rPr lang="es-ES" sz="2000" dirty="0">
                <a:latin typeface="Arial "/>
              </a:rPr>
              <a:t> </a:t>
            </a:r>
            <a:br>
              <a:rPr lang="es-ES" sz="2000" dirty="0">
                <a:latin typeface="Arial "/>
              </a:rPr>
            </a:br>
            <a:br>
              <a:rPr lang="es-ES" sz="2000" dirty="0">
                <a:latin typeface="Arial "/>
              </a:rPr>
            </a:br>
            <a:r>
              <a:rPr lang="es-ES" sz="2000" dirty="0">
                <a:latin typeface="Arial "/>
              </a:rPr>
              <a:t> </a:t>
            </a:r>
            <a:br>
              <a:rPr lang="es-ES" sz="2000" dirty="0">
                <a:latin typeface="Arial "/>
              </a:rPr>
            </a:br>
            <a:br>
              <a:rPr lang="es-ES" sz="2000" dirty="0">
                <a:latin typeface="Arial "/>
              </a:rPr>
            </a:br>
            <a:endParaRPr lang="es-PE" sz="2000" dirty="0">
              <a:latin typeface="Arial "/>
            </a:endParaRPr>
          </a:p>
        </p:txBody>
      </p:sp>
    </p:spTree>
    <p:extLst>
      <p:ext uri="{BB962C8B-B14F-4D97-AF65-F5344CB8AC3E}">
        <p14:creationId xmlns:p14="http://schemas.microsoft.com/office/powerpoint/2010/main" val="338432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E3AB7A6-D559-46CE-B539-B45ED58933B9}"/>
              </a:ext>
            </a:extLst>
          </p:cNvPr>
          <p:cNvSpPr>
            <a:spLocks noGrp="1"/>
          </p:cNvSpPr>
          <p:nvPr>
            <p:ph type="title"/>
          </p:nvPr>
        </p:nvSpPr>
        <p:spPr>
          <a:xfrm>
            <a:off x="700087" y="909638"/>
            <a:ext cx="5395913" cy="810192"/>
          </a:xfrm>
        </p:spPr>
        <p:txBody>
          <a:bodyPr rtlCol="0"/>
          <a:lstStyle/>
          <a:p>
            <a:pPr rtl="0"/>
            <a:r>
              <a:rPr lang="es-ES" dirty="0">
                <a:latin typeface="Arial "/>
              </a:rPr>
              <a:t>Yemas Gustativas y su función </a:t>
            </a:r>
          </a:p>
        </p:txBody>
      </p:sp>
      <p:sp>
        <p:nvSpPr>
          <p:cNvPr id="12" name="Marcador de contenido 11">
            <a:extLst>
              <a:ext uri="{FF2B5EF4-FFF2-40B4-BE49-F238E27FC236}">
                <a16:creationId xmlns:a16="http://schemas.microsoft.com/office/drawing/2014/main" id="{10320AE5-EA43-4ACD-9065-4368B7CCF126}"/>
              </a:ext>
            </a:extLst>
          </p:cNvPr>
          <p:cNvSpPr>
            <a:spLocks noGrp="1"/>
          </p:cNvSpPr>
          <p:nvPr>
            <p:ph idx="1"/>
          </p:nvPr>
        </p:nvSpPr>
        <p:spPr>
          <a:xfrm>
            <a:off x="800099" y="2551176"/>
            <a:ext cx="5094673" cy="3273552"/>
          </a:xfrm>
        </p:spPr>
        <p:txBody>
          <a:bodyPr rtlCol="0">
            <a:normAutofit/>
          </a:bodyPr>
          <a:lstStyle/>
          <a:p>
            <a:pPr marL="0" indent="0" rtl="0">
              <a:buNone/>
            </a:pPr>
            <a:r>
              <a:rPr lang="es-ES" sz="2000" b="0" i="0" dirty="0">
                <a:effectLst/>
                <a:latin typeface="Arial "/>
              </a:rPr>
              <a:t>Las yemas gustativas están ubicadas en la lengua, aunque también se encuentran en otras partes de la boca, como el paladar y la garganta. </a:t>
            </a:r>
            <a:br>
              <a:rPr lang="es-ES" sz="2000" b="0" i="0" dirty="0">
                <a:effectLst/>
                <a:latin typeface="Arial "/>
              </a:rPr>
            </a:br>
            <a:br>
              <a:rPr lang="es-ES" sz="2000" b="0" i="0" dirty="0">
                <a:effectLst/>
                <a:latin typeface="Arial "/>
              </a:rPr>
            </a:br>
            <a:r>
              <a:rPr lang="es-ES" sz="2000" b="0" i="0" dirty="0">
                <a:effectLst/>
                <a:latin typeface="Arial "/>
              </a:rPr>
              <a:t>Su función principal es detectar los sabores de los alimentos y transmitir esta información al cerebro para su interpretación.</a:t>
            </a:r>
            <a:endParaRPr lang="es-ES" sz="2000" dirty="0">
              <a:latin typeface="Arial "/>
            </a:endParaRPr>
          </a:p>
        </p:txBody>
      </p:sp>
      <p:sp>
        <p:nvSpPr>
          <p:cNvPr id="13" name="Marcador de contenido 12">
            <a:extLst>
              <a:ext uri="{FF2B5EF4-FFF2-40B4-BE49-F238E27FC236}">
                <a16:creationId xmlns:a16="http://schemas.microsoft.com/office/drawing/2014/main" id="{75960A7F-E4C9-41FC-AD08-55636BBE33BB}"/>
              </a:ext>
            </a:extLst>
          </p:cNvPr>
          <p:cNvSpPr>
            <a:spLocks noGrp="1"/>
          </p:cNvSpPr>
          <p:nvPr>
            <p:ph idx="13"/>
          </p:nvPr>
        </p:nvSpPr>
        <p:spPr>
          <a:xfrm>
            <a:off x="6297226" y="2551176"/>
            <a:ext cx="5094673" cy="3273552"/>
          </a:xfrm>
        </p:spPr>
        <p:txBody>
          <a:bodyPr rtlCol="0">
            <a:normAutofit/>
          </a:bodyPr>
          <a:lstStyle/>
          <a:p>
            <a:pPr marL="0" indent="0" rtl="0">
              <a:buNone/>
            </a:pPr>
            <a:endParaRPr lang="es-ES" dirty="0"/>
          </a:p>
        </p:txBody>
      </p:sp>
      <p:sp>
        <p:nvSpPr>
          <p:cNvPr id="16" name="Marcador de número de diapositiva 15">
            <a:extLst>
              <a:ext uri="{FF2B5EF4-FFF2-40B4-BE49-F238E27FC236}">
                <a16:creationId xmlns:a16="http://schemas.microsoft.com/office/drawing/2014/main" id="{F2487E21-C525-4E38-A991-F2DA835E481C}"/>
              </a:ext>
            </a:extLst>
          </p:cNvPr>
          <p:cNvSpPr>
            <a:spLocks noGrp="1"/>
          </p:cNvSpPr>
          <p:nvPr>
            <p:ph type="sldNum" sz="quarter" idx="12"/>
          </p:nvPr>
        </p:nvSpPr>
        <p:spPr>
          <a:xfrm>
            <a:off x="10919012" y="6356350"/>
            <a:ext cx="672354" cy="365125"/>
          </a:xfrm>
        </p:spPr>
        <p:txBody>
          <a:bodyPr rtlCol="0"/>
          <a:lstStyle/>
          <a:p>
            <a:pPr rtl="0"/>
            <a:fld id="{E30AF5A0-43BB-4336-8627-9123B9144D80}" type="slidenum">
              <a:rPr lang="es-ES" smtClean="0"/>
              <a:pPr rtl="0"/>
              <a:t>5</a:t>
            </a:fld>
            <a:endParaRPr lang="es-ES"/>
          </a:p>
        </p:txBody>
      </p:sp>
      <p:pic>
        <p:nvPicPr>
          <p:cNvPr id="2050" name="Picture 2" descr="Qué son las papilas gustativas?">
            <a:extLst>
              <a:ext uri="{FF2B5EF4-FFF2-40B4-BE49-F238E27FC236}">
                <a16:creationId xmlns:a16="http://schemas.microsoft.com/office/drawing/2014/main" id="{FCB3758F-11B3-7AA0-8F8A-9B44E0625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226" y="2464904"/>
            <a:ext cx="5200158" cy="3377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0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2B061F-4267-609D-C4D2-9DE7DEC22BA2}"/>
              </a:ext>
            </a:extLst>
          </p:cNvPr>
          <p:cNvSpPr>
            <a:spLocks noGrp="1"/>
          </p:cNvSpPr>
          <p:nvPr>
            <p:ph type="title"/>
          </p:nvPr>
        </p:nvSpPr>
        <p:spPr/>
        <p:txBody>
          <a:bodyPr/>
          <a:lstStyle/>
          <a:p>
            <a:r>
              <a:rPr lang="es-MX" dirty="0">
                <a:latin typeface="Arial" panose="020B0604020202020204" pitchFamily="34" charset="0"/>
                <a:cs typeface="Arial" panose="020B0604020202020204" pitchFamily="34" charset="0"/>
              </a:rPr>
              <a:t>Conclusión</a:t>
            </a:r>
            <a:endParaRPr lang="es-PE" dirty="0">
              <a:latin typeface="Arial" panose="020B0604020202020204" pitchFamily="34" charset="0"/>
              <a:cs typeface="Arial" panose="020B0604020202020204" pitchFamily="34" charset="0"/>
            </a:endParaRPr>
          </a:p>
        </p:txBody>
      </p:sp>
      <p:sp>
        <p:nvSpPr>
          <p:cNvPr id="3" name="Marcador de texto 2">
            <a:extLst>
              <a:ext uri="{FF2B5EF4-FFF2-40B4-BE49-F238E27FC236}">
                <a16:creationId xmlns:a16="http://schemas.microsoft.com/office/drawing/2014/main" id="{58A38188-1944-94BA-86CE-4CC9B70FFA74}"/>
              </a:ext>
            </a:extLst>
          </p:cNvPr>
          <p:cNvSpPr>
            <a:spLocks noGrp="1"/>
          </p:cNvSpPr>
          <p:nvPr>
            <p:ph type="body" sz="quarter" idx="15"/>
          </p:nvPr>
        </p:nvSpPr>
        <p:spPr>
          <a:xfrm>
            <a:off x="700087" y="1719830"/>
            <a:ext cx="5094288" cy="4278155"/>
          </a:xfrm>
        </p:spPr>
        <p:txBody>
          <a:bodyPr/>
          <a:lstStyle/>
          <a:p>
            <a:pPr algn="just">
              <a:lnSpc>
                <a:spcPct val="100000"/>
              </a:lnSpc>
            </a:pPr>
            <a:r>
              <a:rPr lang="es-MX" b="0" dirty="0">
                <a:solidFill>
                  <a:schemeClr val="tx1"/>
                </a:solidFill>
                <a:latin typeface="Arial" panose="020B0604020202020204" pitchFamily="34" charset="0"/>
                <a:cs typeface="Arial" panose="020B0604020202020204" pitchFamily="34" charset="0"/>
              </a:rPr>
              <a:t>El sentido del gusto es un regalo que nos permite disfrutar y apreciar la diversidad de sabores que el mundo tiene para ofrecer. Su importancia trasciende la simple función de alimentarnos, ya que nos conecta con nuestras raíces culturales, nos ayuda a mantener una buena salud y nos brinda un inmenso placer sensorial. Al ser conscientes de nuestro sentido del gusto y cultivar una relación armoniosa con los alimentos, podemos experimentar una vida más rica y gratificante. Así, invito a cada uno a saborear el mundo y disfrutar plenamente de las delicias que nos ofrece.</a:t>
            </a:r>
            <a:endParaRPr lang="es-PE" b="0" dirty="0">
              <a:solidFill>
                <a:schemeClr val="tx1"/>
              </a:solidFill>
              <a:latin typeface="Arial" panose="020B0604020202020204" pitchFamily="34" charset="0"/>
              <a:cs typeface="Arial" panose="020B0604020202020204" pitchFamily="34" charset="0"/>
            </a:endParaRPr>
          </a:p>
        </p:txBody>
      </p:sp>
      <p:sp>
        <p:nvSpPr>
          <p:cNvPr id="5" name="Marcador de texto 4">
            <a:extLst>
              <a:ext uri="{FF2B5EF4-FFF2-40B4-BE49-F238E27FC236}">
                <a16:creationId xmlns:a16="http://schemas.microsoft.com/office/drawing/2014/main" id="{CB79DA46-3C3C-F2F6-A404-AEBCA13DC40A}"/>
              </a:ext>
            </a:extLst>
          </p:cNvPr>
          <p:cNvSpPr>
            <a:spLocks noGrp="1"/>
          </p:cNvSpPr>
          <p:nvPr>
            <p:ph type="body" sz="quarter" idx="16"/>
          </p:nvPr>
        </p:nvSpPr>
        <p:spPr/>
        <p:txBody>
          <a:bodyPr/>
          <a:lstStyle/>
          <a:p>
            <a:endParaRPr lang="es-PE"/>
          </a:p>
        </p:txBody>
      </p:sp>
      <p:sp>
        <p:nvSpPr>
          <p:cNvPr id="6" name="Marcador de contenido 5">
            <a:extLst>
              <a:ext uri="{FF2B5EF4-FFF2-40B4-BE49-F238E27FC236}">
                <a16:creationId xmlns:a16="http://schemas.microsoft.com/office/drawing/2014/main" id="{11149C34-B56A-36E6-152B-6EA94B97CB2B}"/>
              </a:ext>
            </a:extLst>
          </p:cNvPr>
          <p:cNvSpPr>
            <a:spLocks noGrp="1"/>
          </p:cNvSpPr>
          <p:nvPr>
            <p:ph idx="13"/>
          </p:nvPr>
        </p:nvSpPr>
        <p:spPr/>
        <p:txBody>
          <a:bodyPr/>
          <a:lstStyle/>
          <a:p>
            <a:pPr marL="0" indent="0">
              <a:buNone/>
            </a:pPr>
            <a:endParaRPr lang="es-PE" dirty="0"/>
          </a:p>
        </p:txBody>
      </p:sp>
      <p:sp>
        <p:nvSpPr>
          <p:cNvPr id="9" name="Marcador de número de diapositiva 8">
            <a:extLst>
              <a:ext uri="{FF2B5EF4-FFF2-40B4-BE49-F238E27FC236}">
                <a16:creationId xmlns:a16="http://schemas.microsoft.com/office/drawing/2014/main" id="{B7332E7F-1D09-09EE-784F-AE7749F5ADA5}"/>
              </a:ext>
            </a:extLst>
          </p:cNvPr>
          <p:cNvSpPr>
            <a:spLocks noGrp="1"/>
          </p:cNvSpPr>
          <p:nvPr>
            <p:ph type="sldNum" sz="quarter" idx="12"/>
          </p:nvPr>
        </p:nvSpPr>
        <p:spPr/>
        <p:txBody>
          <a:bodyPr/>
          <a:lstStyle/>
          <a:p>
            <a:pPr rtl="0"/>
            <a:fld id="{E30AF5A0-43BB-4336-8627-9123B9144D80}" type="slidenum">
              <a:rPr lang="es-ES" noProof="0" smtClean="0"/>
              <a:t>6</a:t>
            </a:fld>
            <a:endParaRPr lang="es-ES" noProof="0"/>
          </a:p>
        </p:txBody>
      </p:sp>
      <p:pic>
        <p:nvPicPr>
          <p:cNvPr id="13" name="Imagen 12"/>
          <p:cNvPicPr>
            <a:picLocks noChangeAspect="1"/>
          </p:cNvPicPr>
          <p:nvPr/>
        </p:nvPicPr>
        <p:blipFill rotWithShape="1">
          <a:blip r:embed="rId2"/>
          <a:srcRect l="27762"/>
          <a:stretch/>
        </p:blipFill>
        <p:spPr>
          <a:xfrm>
            <a:off x="6145000" y="869712"/>
            <a:ext cx="5672625" cy="5220827"/>
          </a:xfrm>
          <a:prstGeom prst="rect">
            <a:avLst/>
          </a:prstGeom>
        </p:spPr>
      </p:pic>
    </p:spTree>
    <p:extLst>
      <p:ext uri="{BB962C8B-B14F-4D97-AF65-F5344CB8AC3E}">
        <p14:creationId xmlns:p14="http://schemas.microsoft.com/office/powerpoint/2010/main" val="59445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AAF71D-649D-040B-D0A9-B3E5E8C68B97}"/>
              </a:ext>
            </a:extLst>
          </p:cNvPr>
          <p:cNvSpPr>
            <a:spLocks noGrp="1"/>
          </p:cNvSpPr>
          <p:nvPr>
            <p:ph type="title"/>
          </p:nvPr>
        </p:nvSpPr>
        <p:spPr/>
        <p:txBody>
          <a:bodyPr/>
          <a:lstStyle/>
          <a:p>
            <a:r>
              <a:rPr lang="es-ES" dirty="0">
                <a:latin typeface="Arial" panose="020B0604020202020204" pitchFamily="34" charset="0"/>
                <a:cs typeface="Arial" panose="020B0604020202020204" pitchFamily="34" charset="0"/>
              </a:rPr>
              <a:t>Linkografía </a:t>
            </a:r>
            <a:endParaRPr lang="es-PE" dirty="0">
              <a:latin typeface="Arial" panose="020B0604020202020204" pitchFamily="34" charset="0"/>
              <a:cs typeface="Arial" panose="020B0604020202020204" pitchFamily="34" charset="0"/>
            </a:endParaRPr>
          </a:p>
        </p:txBody>
      </p:sp>
      <p:sp>
        <p:nvSpPr>
          <p:cNvPr id="4" name="Marcador de contenido 3">
            <a:extLst>
              <a:ext uri="{FF2B5EF4-FFF2-40B4-BE49-F238E27FC236}">
                <a16:creationId xmlns:a16="http://schemas.microsoft.com/office/drawing/2014/main" id="{F004B6D3-EF7D-9B5A-E853-7010C4A4874F}"/>
              </a:ext>
            </a:extLst>
          </p:cNvPr>
          <p:cNvSpPr>
            <a:spLocks noGrp="1"/>
          </p:cNvSpPr>
          <p:nvPr>
            <p:ph idx="1"/>
          </p:nvPr>
        </p:nvSpPr>
        <p:spPr>
          <a:xfrm>
            <a:off x="800100" y="1719830"/>
            <a:ext cx="8039100" cy="4228532"/>
          </a:xfrm>
        </p:spPr>
        <p:txBody>
          <a:bodyPr>
            <a:normAutofit fontScale="40000" lnSpcReduction="20000"/>
          </a:bodyPr>
          <a:lstStyle/>
          <a:p>
            <a:r>
              <a:rPr lang="es-PE" sz="5000" dirty="0">
                <a:latin typeface="Arial "/>
                <a:hlinkClick r:id="rId2"/>
              </a:rPr>
              <a:t>https://www.slideserve.com/morey/sentidos-del-gusto-y-olfato</a:t>
            </a:r>
            <a:br>
              <a:rPr lang="es-PE" sz="5000" dirty="0">
                <a:latin typeface="Arial "/>
              </a:rPr>
            </a:br>
            <a:br>
              <a:rPr lang="es-PE" sz="5000" dirty="0">
                <a:latin typeface="Arial "/>
              </a:rPr>
            </a:br>
            <a:endParaRPr lang="es-PE" sz="5000" dirty="0">
              <a:latin typeface="Arial "/>
            </a:endParaRPr>
          </a:p>
          <a:p>
            <a:r>
              <a:rPr lang="es-PE" sz="5000" dirty="0">
                <a:latin typeface="Arial "/>
                <a:hlinkClick r:id="rId3"/>
              </a:rPr>
              <a:t>https://www.personal.unam.mx/Docs/Cendi/el-sentido-del-gusto-y-los-sabores.pdf</a:t>
            </a:r>
            <a:br>
              <a:rPr lang="es-PE" sz="5000" dirty="0">
                <a:latin typeface="Arial "/>
              </a:rPr>
            </a:br>
            <a:br>
              <a:rPr lang="es-PE" sz="5000" dirty="0">
                <a:latin typeface="Arial "/>
              </a:rPr>
            </a:br>
            <a:endParaRPr lang="es-PE" sz="5000" dirty="0">
              <a:latin typeface="Arial "/>
            </a:endParaRPr>
          </a:p>
          <a:p>
            <a:r>
              <a:rPr lang="es-PE" sz="5000" dirty="0">
                <a:latin typeface="Arial "/>
                <a:hlinkClick r:id="rId4"/>
              </a:rPr>
              <a:t>https://www.academia.edu/37964497/BIOLOGIA_SENTIDO_DEL_GUSTO</a:t>
            </a:r>
            <a:br>
              <a:rPr lang="es-PE" sz="5000" dirty="0">
                <a:latin typeface="Arial "/>
              </a:rPr>
            </a:br>
            <a:br>
              <a:rPr lang="es-PE" sz="5000" dirty="0">
                <a:latin typeface="Arial "/>
              </a:rPr>
            </a:br>
            <a:endParaRPr lang="es-PE" sz="5000" dirty="0">
              <a:latin typeface="Arial "/>
            </a:endParaRPr>
          </a:p>
          <a:p>
            <a:r>
              <a:rPr lang="es-PE" sz="5000" dirty="0">
                <a:latin typeface="Arial "/>
              </a:rPr>
              <a:t>https://adimir.org/los-sentidos-2/</a:t>
            </a:r>
            <a:br>
              <a:rPr lang="es-PE" sz="5000" dirty="0">
                <a:latin typeface="Arial "/>
              </a:rPr>
            </a:br>
            <a:br>
              <a:rPr lang="es-PE" sz="5000" dirty="0">
                <a:latin typeface="Arial "/>
              </a:rPr>
            </a:br>
            <a:br>
              <a:rPr lang="es-PE" sz="3200" dirty="0">
                <a:latin typeface="Arial "/>
              </a:rPr>
            </a:br>
            <a:br>
              <a:rPr lang="es-PE" dirty="0"/>
            </a:br>
            <a:br>
              <a:rPr lang="es-PE" dirty="0"/>
            </a:br>
            <a:br>
              <a:rPr lang="es-PE" dirty="0"/>
            </a:br>
            <a:br>
              <a:rPr lang="es-PE" dirty="0"/>
            </a:br>
            <a:endParaRPr lang="es-PE" dirty="0"/>
          </a:p>
        </p:txBody>
      </p:sp>
      <p:sp>
        <p:nvSpPr>
          <p:cNvPr id="7" name="Marcador de pie de página 6">
            <a:extLst>
              <a:ext uri="{FF2B5EF4-FFF2-40B4-BE49-F238E27FC236}">
                <a16:creationId xmlns:a16="http://schemas.microsoft.com/office/drawing/2014/main" id="{C96958EC-2911-C327-C56A-E871A731E9AF}"/>
              </a:ext>
            </a:extLst>
          </p:cNvPr>
          <p:cNvSpPr>
            <a:spLocks noGrp="1"/>
          </p:cNvSpPr>
          <p:nvPr>
            <p:ph type="ftr" sz="quarter" idx="11"/>
          </p:nvPr>
        </p:nvSpPr>
        <p:spPr/>
        <p:txBody>
          <a:bodyPr/>
          <a:lstStyle/>
          <a:p>
            <a:pPr rtl="0"/>
            <a:r>
              <a:rPr lang="es-ES" noProof="0"/>
              <a:t>TÍTULO DE LA PRESENTACIÓN</a:t>
            </a:r>
          </a:p>
        </p:txBody>
      </p:sp>
      <p:sp>
        <p:nvSpPr>
          <p:cNvPr id="8" name="Marcador de fecha 7">
            <a:extLst>
              <a:ext uri="{FF2B5EF4-FFF2-40B4-BE49-F238E27FC236}">
                <a16:creationId xmlns:a16="http://schemas.microsoft.com/office/drawing/2014/main" id="{163E7105-B477-DEC9-2917-CA9BC1258131}"/>
              </a:ext>
            </a:extLst>
          </p:cNvPr>
          <p:cNvSpPr>
            <a:spLocks noGrp="1"/>
          </p:cNvSpPr>
          <p:nvPr>
            <p:ph type="dt" sz="half" idx="10"/>
          </p:nvPr>
        </p:nvSpPr>
        <p:spPr/>
        <p:txBody>
          <a:bodyPr/>
          <a:lstStyle/>
          <a:p>
            <a:pPr rtl="0"/>
            <a:r>
              <a:rPr lang="es-ES" noProof="0"/>
              <a:t>11/2/20XX</a:t>
            </a:r>
          </a:p>
        </p:txBody>
      </p:sp>
      <p:sp>
        <p:nvSpPr>
          <p:cNvPr id="9" name="Marcador de número de diapositiva 8">
            <a:extLst>
              <a:ext uri="{FF2B5EF4-FFF2-40B4-BE49-F238E27FC236}">
                <a16:creationId xmlns:a16="http://schemas.microsoft.com/office/drawing/2014/main" id="{C4AAD516-C82A-4BFC-A92D-E65334332077}"/>
              </a:ext>
            </a:extLst>
          </p:cNvPr>
          <p:cNvSpPr>
            <a:spLocks noGrp="1"/>
          </p:cNvSpPr>
          <p:nvPr>
            <p:ph type="sldNum" sz="quarter" idx="12"/>
          </p:nvPr>
        </p:nvSpPr>
        <p:spPr/>
        <p:txBody>
          <a:bodyPr/>
          <a:lstStyle/>
          <a:p>
            <a:pPr rtl="0"/>
            <a:fld id="{E30AF5A0-43BB-4336-8627-9123B9144D80}" type="slidenum">
              <a:rPr lang="es-ES" noProof="0" smtClean="0"/>
              <a:t>7</a:t>
            </a:fld>
            <a:endParaRPr lang="es-ES" noProof="0"/>
          </a:p>
        </p:txBody>
      </p:sp>
    </p:spTree>
    <p:extLst>
      <p:ext uri="{BB962C8B-B14F-4D97-AF65-F5344CB8AC3E}">
        <p14:creationId xmlns:p14="http://schemas.microsoft.com/office/powerpoint/2010/main" val="3288886946"/>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ustom 9">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0840477_TF67498733_Win32" id="{A4D199F7-861A-440A-89DB-AFF60590B793}" vid="{755D614D-5157-4985-B1B8-95D71FEAB68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C785CC-7DC7-486B-AC4F-90AD768E9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0F876D-ECAD-49DD-95DE-E4DA3D4E9CA1}">
  <ds:schemaRefs>
    <ds:schemaRef ds:uri="http://schemas.openxmlformats.org/package/2006/metadata/core-properties"/>
    <ds:schemaRef ds:uri="http://purl.org/dc/dcmitype/"/>
    <ds:schemaRef ds:uri="http://purl.org/dc/elements/1.1/"/>
    <ds:schemaRef ds:uri="http://schemas.microsoft.com/office/2006/metadata/properties"/>
    <ds:schemaRef ds:uri="71af3243-3dd4-4a8d-8c0d-dd76da1f02a5"/>
    <ds:schemaRef ds:uri="16c05727-aa75-4e4a-9b5f-8a80a1165891"/>
    <ds:schemaRef ds:uri="http://schemas.microsoft.com/office/infopath/2007/PartnerControls"/>
    <ds:schemaRef ds:uri="http://schemas.microsoft.com/office/2006/documentManagement/types"/>
    <ds:schemaRef ds:uri="230e9df3-be65-4c73-a93b-d1236ebd677e"/>
    <ds:schemaRef ds:uri="http://schemas.microsoft.com/sharepoint/v3"/>
    <ds:schemaRef ds:uri="http://www.w3.org/XML/1998/namespace"/>
    <ds:schemaRef ds:uri="http://purl.org/dc/terms/"/>
  </ds:schemaRefs>
</ds:datastoreItem>
</file>

<file path=customXml/itemProps3.xml><?xml version="1.0" encoding="utf-8"?>
<ds:datastoreItem xmlns:ds="http://schemas.openxmlformats.org/officeDocument/2006/customXml" ds:itemID="{159187C1-630C-405A-830B-EED062A4969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Diseño de crónica</Template>
  <TotalTime>538</TotalTime>
  <Words>521</Words>
  <Application>Microsoft Office PowerPoint</Application>
  <PresentationFormat>Panorámica</PresentationFormat>
  <Paragraphs>37</Paragraphs>
  <Slides>7</Slides>
  <Notes>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Arial </vt:lpstr>
      <vt:lpstr>Arial  </vt:lpstr>
      <vt:lpstr>Arial Black</vt:lpstr>
      <vt:lpstr>Calibri</vt:lpstr>
      <vt:lpstr>Calisto MT</vt:lpstr>
      <vt:lpstr>Univers Condensed</vt:lpstr>
      <vt:lpstr>ChronicleVTI</vt:lpstr>
      <vt:lpstr>EL SENTIDO DEL GUSTO</vt:lpstr>
      <vt:lpstr>introducción</vt:lpstr>
      <vt:lpstr>definición</vt:lpstr>
      <vt:lpstr>Clasificación de las sensaciones</vt:lpstr>
      <vt:lpstr>Yemas Gustativas y su función </vt:lpstr>
      <vt:lpstr>Conclusión</vt:lpstr>
      <vt:lpstr>Linkografía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SENTIDO DEL GUSTO</dc:title>
  <dc:creator>Yolinda M. Neyra Chinguel</dc:creator>
  <cp:lastModifiedBy>Thiago Alessandro Adrianzen Neyra</cp:lastModifiedBy>
  <cp:revision>16</cp:revision>
  <dcterms:created xsi:type="dcterms:W3CDTF">2023-07-17T22:28:56Z</dcterms:created>
  <dcterms:modified xsi:type="dcterms:W3CDTF">2023-07-19T03:52:09Z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