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77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623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163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76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985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6275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7596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7418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423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796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111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940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10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172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862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178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673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ECCE84-FAD7-443B-853D-8421B9A5DA56}" type="datetimeFigureOut">
              <a:rPr lang="es-PE" smtClean="0"/>
              <a:t>27/06/2022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CD73-8C38-484F-9562-7ABA5A8A21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425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-activ.com/es-es/corazon-y-colesterol/grasas-saturadas-y-no-saturadas/que-son-las-grasas-saturadas-e-insaturadas" TargetMode="External"/><Relationship Id="rId2" Type="http://schemas.openxmlformats.org/officeDocument/2006/relationships/hyperlink" Target="https://enfamilia.aeped.es/vida-sana/recomendaciones-sobre-grasas-en-alimentacion-ninos-adolescentes-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F89ED-EA13-A88C-2237-EE6DC251E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15829"/>
            <a:ext cx="8825658" cy="1181151"/>
          </a:xfrm>
        </p:spPr>
        <p:txBody>
          <a:bodyPr/>
          <a:lstStyle/>
          <a:p>
            <a:pPr algn="ctr"/>
            <a:r>
              <a:rPr lang="es-MX" sz="4000" dirty="0"/>
              <a:t>Lípidos saturados e insaturados en la nutrición y la salud </a:t>
            </a:r>
            <a:endParaRPr lang="es-PE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AE9DA5-EBF6-4D19-E5FD-03D1131D2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03" y="1879632"/>
            <a:ext cx="4485993" cy="1275691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Nombre: EDWIN MARCELO ZAMORA</a:t>
            </a:r>
          </a:p>
          <a:p>
            <a:r>
              <a:rPr lang="es-MX" dirty="0"/>
              <a:t>Sección: 4 “a”</a:t>
            </a:r>
          </a:p>
          <a:p>
            <a:r>
              <a:rPr lang="es-PE" dirty="0"/>
              <a:t>Colegio: algarrobos</a:t>
            </a:r>
          </a:p>
          <a:p>
            <a:r>
              <a:rPr lang="es-PE" dirty="0"/>
              <a:t>Tema: lípidos saturados e insaturados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E25600-133D-6B63-326E-7A8FA8CB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84" y="3702677"/>
            <a:ext cx="3996594" cy="25653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89795C-71A6-7F21-86BA-329C8EFDE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3702678"/>
            <a:ext cx="3996594" cy="256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7BAB9-274E-6081-E365-AF8AA251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FUNCIÓN DE LOS LIPIDOS SATURADOS 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8BA5776-BE94-61AC-6BED-9556DB58D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48" y="1403099"/>
            <a:ext cx="3760312" cy="2453155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8D730C-68EF-3593-957E-2F5B7BE07DCF}"/>
              </a:ext>
            </a:extLst>
          </p:cNvPr>
          <p:cNvSpPr txBox="1"/>
          <p:nvPr/>
        </p:nvSpPr>
        <p:spPr>
          <a:xfrm>
            <a:off x="768440" y="1983346"/>
            <a:ext cx="5233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 Su función es aportar grasas saludables  para obtener energía. 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B87A7A-72B1-46BD-D2FE-65404870A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34" y="4292618"/>
            <a:ext cx="2735217" cy="21126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5C56650-221B-1E15-5844-831264E00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362" y="4292618"/>
            <a:ext cx="2752227" cy="21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8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3BE18-7044-BDEC-8F11-C565FC18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FUNCIÓN DE LOS LIPIDOS INSATURADOS 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942676-5708-0F99-6BDD-6E4FF29F7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9"/>
            <a:ext cx="5722490" cy="1376082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 Puede ayudar a bajar el colesterol, por lo cual reduce el riesgo de enfermedades del corazón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12520B-80A0-9B08-5C63-24252CAA0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83" y="1252963"/>
            <a:ext cx="3799052" cy="238086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795F21-ABF2-EE4F-A88A-C4FB689FA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8" y="4095482"/>
            <a:ext cx="3660257" cy="21121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79B9E-3EBB-A45E-154C-B1F211931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51" y="4095482"/>
            <a:ext cx="3668304" cy="21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4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A7212-9120-0961-4539-0E65A5B0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Recomendación para una buena elección de lípidos saludables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8F7FA-4D03-98DC-DD22-8B71B3878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 Utilizar aceites vegetales.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 Utilizar comidas culinarias hervidas.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 Sustituir grasas saturadas con las grasas insaturadas porque ayudan a bajar el colesterol.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- Probar diferentes vitaminas del complejo B.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3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731DC-AF74-364B-A614-63A6B1F91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Recomendación para una buena elección de lípidos saludables</a:t>
            </a:r>
            <a:endParaRPr lang="es-PE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08FB8C07-12D8-54E7-671B-F17EFD411F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971858"/>
              </p:ext>
            </p:extLst>
          </p:nvPr>
        </p:nvGraphicFramePr>
        <p:xfrm>
          <a:off x="755583" y="2131060"/>
          <a:ext cx="8947149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111327627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695649786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12200345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ALIMENTO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LÍPIDOS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CANTIDADES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1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Pescado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Omega 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11,9 g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60077"/>
                  </a:ext>
                </a:extLst>
              </a:tr>
              <a:tr h="346978">
                <a:tc>
                  <a:txBody>
                    <a:bodyPr/>
                    <a:lstStyle/>
                    <a:p>
                      <a:r>
                        <a:rPr lang="es-MX" dirty="0"/>
                        <a:t>Frutos secos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Omega 3 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2,5 g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8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Aceituna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Vitamina 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54 mg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15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Aguacate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Omega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8,3 mg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425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Cacahuate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Vitamina E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8,3 mg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07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7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7BF55-1FB2-372A-90AF-C42A2CD3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Referencias bibliográficas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40DC49-1336-06D6-F542-D1264457C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AEP (s.f.) Recomendaciones sobre las grasas en la alimentación de niños y adolescentes. Familia AEP. Recuperado de: 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https://enfamilia.aeped.es/vida-sana/recomendaciones-sobre-grasas-en-alimentacion-ninos-adolescentes-0</a:t>
            </a:r>
            <a:endParaRPr lang="es-MX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ProActiv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s.f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) Que son las grasas saturadas e insaturadas. </a:t>
            </a:r>
            <a:r>
              <a:rPr lang="es-MX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ProActiv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</a:rPr>
              <a:t>. Recuperado de: </a:t>
            </a:r>
            <a:r>
              <a:rPr lang="es-MX" sz="18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https://www.pro-activ.com/es-es/corazon-y-colesterol/grasas-saturadas-y-no-saturadas/que-son-las-grasas-saturadas-e-insaturadas</a:t>
            </a:r>
            <a:endParaRPr lang="es-MX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4423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219</Words>
  <Application>Microsoft Office PowerPoint</Application>
  <PresentationFormat>Panorámica</PresentationFormat>
  <Paragraphs>36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Lípidos saturados e insaturados en la nutrición y la salud </vt:lpstr>
      <vt:lpstr>FUNCIÓN DE LOS LIPIDOS SATURADOS </vt:lpstr>
      <vt:lpstr>FUNCIÓN DE LOS LIPIDOS INSATURADOS </vt:lpstr>
      <vt:lpstr>Recomendación para una buena elección de lípidos saludables</vt:lpstr>
      <vt:lpstr>Recomendación para una buena elección de lípidos saludables</vt:lpstr>
      <vt:lpstr>Referencias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Lípidos saturados e insaturados en la nutrición y la salud</dc:title>
  <dc:creator>USER</dc:creator>
  <cp:lastModifiedBy>USER</cp:lastModifiedBy>
  <cp:revision>7</cp:revision>
  <dcterms:created xsi:type="dcterms:W3CDTF">2022-06-27T17:24:29Z</dcterms:created>
  <dcterms:modified xsi:type="dcterms:W3CDTF">2022-06-27T18:48:20Z</dcterms:modified>
</cp:coreProperties>
</file>