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5" r:id="rId10"/>
    <p:sldId id="264" r:id="rId11"/>
    <p:sldId id="266" r:id="rId12"/>
    <p:sldId id="268" r:id="rId13"/>
    <p:sldId id="269" r:id="rId14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98316A-90CF-96E7-7D33-E8C47EB0EA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818BD81-7401-9C3F-F725-2275AB691B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E62B3C3-CA1F-2EE5-C1E6-6FDC59204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803F-B7CB-4B86-A178-A55795FC5538}" type="datetimeFigureOut">
              <a:rPr lang="es-PE" smtClean="0"/>
              <a:t>16/06/2022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AE695C0-CBF0-79BC-A7C6-614C2C87F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C95467-355C-C463-FDEA-EECAF370E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19472-9E5B-4E78-A67C-AF669549FB2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87501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C596DA-D89D-A903-8232-CFE9397D9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F2B374B-FB51-1224-80CC-52F25F7B00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E031EC-A1D4-29C6-1E54-B01F91ED8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803F-B7CB-4B86-A178-A55795FC5538}" type="datetimeFigureOut">
              <a:rPr lang="es-PE" smtClean="0"/>
              <a:t>16/06/2022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0F059F5-AF9B-2F5C-87CC-07B750974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2AA702-B662-C1AB-E80A-38CDD4F39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19472-9E5B-4E78-A67C-AF669549FB2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9952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1B9106B-F077-E8BA-47B1-3E39D15E18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049DA6B-BD2A-7AB1-911D-DB2B204324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E972C12-FD84-E0B7-406A-D6D7206B3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803F-B7CB-4B86-A178-A55795FC5538}" type="datetimeFigureOut">
              <a:rPr lang="es-PE" smtClean="0"/>
              <a:t>16/06/2022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A9F5F73-12DD-D488-C75C-0DF0D6789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C25D45A-A9FF-B404-5752-C8BC0F237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19472-9E5B-4E78-A67C-AF669549FB2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41653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FD060C-013B-D850-B28C-AB9308054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1328C79-6E6D-F6E7-4AFF-B6C625AA89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03F301-2DCB-CE30-66C9-EDB77EC2F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803F-B7CB-4B86-A178-A55795FC5538}" type="datetimeFigureOut">
              <a:rPr lang="es-PE" smtClean="0"/>
              <a:t>16/06/2022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9F287B1-D479-33B8-668E-3EE471DF2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340AD3-D52B-5056-C8FF-9D0CE83EF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19472-9E5B-4E78-A67C-AF669549FB2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42625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AE7602-62D6-FC68-F976-CC94BC4B3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346883C-361E-3034-9601-202D92398E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F1FA5B6-12EF-3079-FD82-95BCD589D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803F-B7CB-4B86-A178-A55795FC5538}" type="datetimeFigureOut">
              <a:rPr lang="es-PE" smtClean="0"/>
              <a:t>16/06/2022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7E47C30-54A4-A8A2-16B7-986B92AAF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97BAE86-0568-1A99-7A16-8052DE614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19472-9E5B-4E78-A67C-AF669549FB2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06531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DEC7EA-ACB7-D27C-A62D-BA050E5EF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0C756A-3085-5240-BCC2-4270A5DC1E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BC4F9F-338B-53A9-A52F-635B34867A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42F6DD4-AF04-517A-D7FB-76CFB4CA0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803F-B7CB-4B86-A178-A55795FC5538}" type="datetimeFigureOut">
              <a:rPr lang="es-PE" smtClean="0"/>
              <a:t>16/06/2022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8E9F18E-B2C4-79BF-1C49-DFDB0545F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5D8FC64-F288-9532-DEDF-6E311A851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19472-9E5B-4E78-A67C-AF669549FB2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50992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1B7C10-1F6E-9BA6-142D-1440FF500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5ED9147-5FF9-B1C1-2415-B6F4DB0A6D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D8F1888-6833-0A6C-DF4A-10D02879BA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CFE22E1-F9B3-42C2-503A-610005A586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7B2D7D6-1529-2EA6-B1CF-AE5AC929F5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CA224F3-7A58-C99C-8671-BFD442021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803F-B7CB-4B86-A178-A55795FC5538}" type="datetimeFigureOut">
              <a:rPr lang="es-PE" smtClean="0"/>
              <a:t>16/06/2022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3CE7A16-7FDA-6E8E-1658-722D9484D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7B4E29F-4C2B-8019-94C7-D82725E21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19472-9E5B-4E78-A67C-AF669549FB2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62855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A7B2A1-6765-2AD1-D333-F74547B62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B479CD3-9B53-1F70-12AE-62FE9AB21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803F-B7CB-4B86-A178-A55795FC5538}" type="datetimeFigureOut">
              <a:rPr lang="es-PE" smtClean="0"/>
              <a:t>16/06/2022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3912F8A-11FA-1759-E8D7-DD53F0619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14594AC-28D9-F072-5037-A3A22E4F8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19472-9E5B-4E78-A67C-AF669549FB2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8696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727C975-ECFA-3C61-F299-D6245FE93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803F-B7CB-4B86-A178-A55795FC5538}" type="datetimeFigureOut">
              <a:rPr lang="es-PE" smtClean="0"/>
              <a:t>16/06/2022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BE1A9DD-DAB3-FEE8-56C2-EB16913A7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43A3FA7-E960-5C77-E85A-5485ABA97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19472-9E5B-4E78-A67C-AF669549FB2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91232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F76AF7-30DD-BFFB-8095-14430AB03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328FC5F-8980-28EE-7133-BA17A7797A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7B0273B-A64C-AE62-FCF3-64B82F7BF0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13C5F59-72B1-2ECF-35C7-3E7150A50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803F-B7CB-4B86-A178-A55795FC5538}" type="datetimeFigureOut">
              <a:rPr lang="es-PE" smtClean="0"/>
              <a:t>16/06/2022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36B7B-ECE3-5B4B-EB31-E85A9448A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4940685-5526-CD0B-4B41-A55F08774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19472-9E5B-4E78-A67C-AF669549FB2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4049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737BB0-A5ED-299F-A924-BC8789799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D083FD3-4AE5-90CC-7714-634EC9F1BE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8ACA6F1-C1B1-54A6-F9E0-3374472B4F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8D243C2-A796-9DAA-7A83-FE85655E7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803F-B7CB-4B86-A178-A55795FC5538}" type="datetimeFigureOut">
              <a:rPr lang="es-PE" smtClean="0"/>
              <a:t>16/06/2022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B2256B4-3948-25DE-C03E-10DD9EE80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600C110-86D7-1A26-7802-3F373DF87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19472-9E5B-4E78-A67C-AF669549FB2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72918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43A65DE-AC60-0D31-E13F-279CE9E76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4A0C3EF-8D81-83E0-5CFC-88ED8521E0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2C49666-979E-1125-998B-B02C41A50C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8803F-B7CB-4B86-A178-A55795FC5538}" type="datetimeFigureOut">
              <a:rPr lang="es-PE" smtClean="0"/>
              <a:t>16/06/2022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9F91478-0314-94A8-720F-E2D37D5DF7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47607A-D852-D3F1-C6BD-EAC38BEE95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19472-9E5B-4E78-A67C-AF669549FB2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82334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5DAEAE0F-EAEB-50C9-7A58-CCBB56AFB654}"/>
              </a:ext>
            </a:extLst>
          </p:cNvPr>
          <p:cNvSpPr txBox="1"/>
          <p:nvPr/>
        </p:nvSpPr>
        <p:spPr>
          <a:xfrm>
            <a:off x="1438" y="190583"/>
            <a:ext cx="1219056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Estructura de una página HTML5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CED33538-2884-C3FD-D4FA-B50DBE4DC260}"/>
              </a:ext>
            </a:extLst>
          </p:cNvPr>
          <p:cNvSpPr txBox="1"/>
          <p:nvPr/>
        </p:nvSpPr>
        <p:spPr>
          <a:xfrm>
            <a:off x="562872" y="818404"/>
            <a:ext cx="1111729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PE" dirty="0"/>
              <a:t>La estructura de una página HTML5 está conformada por una variedad de elementos que adquieren un alto valor semántico en comparación a las anteriores versiones de HTML, ahora contamos con nuevas etiquetas que poseen significado para estructurar adecuadamente una página web con HTML5.</a:t>
            </a: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48BD8CAC-EC73-21DC-25A0-8C62F4D186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503" y="2239729"/>
            <a:ext cx="10852030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altLang="es-PE" dirty="0"/>
              <a:t>A continuación conozcamos las nuevas etiquetas destinadas para crear una estructura de página HTML5.</a:t>
            </a:r>
          </a:p>
          <a:p>
            <a:pPr marL="358775"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PE" altLang="es-P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kumimoji="0" lang="es-PE" altLang="es-PE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header</a:t>
            </a:r>
            <a:r>
              <a:rPr kumimoji="0" lang="es-PE" altLang="es-P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&gt;.- contiene la cabecera</a:t>
            </a:r>
          </a:p>
          <a:p>
            <a:pPr marL="358775"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PE" altLang="es-P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kumimoji="0" lang="es-PE" altLang="es-PE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nav</a:t>
            </a:r>
            <a:r>
              <a:rPr kumimoji="0" lang="es-PE" altLang="es-P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&gt;.- contiene una barra de navegación o lista de hipervínculos.</a:t>
            </a:r>
          </a:p>
          <a:p>
            <a:pPr marL="358775"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PE" altLang="es-P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&lt;aside&gt;.- puede ser un </a:t>
            </a:r>
            <a:r>
              <a:rPr kumimoji="0" lang="es-PE" altLang="es-PE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sidebar</a:t>
            </a:r>
            <a:r>
              <a:rPr kumimoji="0" lang="es-PE" altLang="es-P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 un bloque de contenido secundario.</a:t>
            </a:r>
          </a:p>
          <a:p>
            <a:pPr marL="358775"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PE" altLang="es-P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kumimoji="0" lang="es-PE" altLang="es-PE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article</a:t>
            </a:r>
            <a:r>
              <a:rPr kumimoji="0" lang="es-PE" altLang="es-P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&gt;.- el contenido principal.</a:t>
            </a:r>
          </a:p>
          <a:p>
            <a:pPr marL="358775"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PE" altLang="es-P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kumimoji="0" lang="es-PE" altLang="es-PE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section</a:t>
            </a:r>
            <a:r>
              <a:rPr kumimoji="0" lang="es-PE" altLang="es-P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&gt;.- secciones de la pagina.</a:t>
            </a:r>
          </a:p>
          <a:p>
            <a:pPr marL="358775"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PE" altLang="es-P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kumimoji="0" lang="es-PE" altLang="es-PE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footer</a:t>
            </a:r>
            <a:r>
              <a:rPr kumimoji="0" lang="es-PE" altLang="es-P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&gt;.- el pie de página.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PE" altLang="es-P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039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EE6F647C-AE27-2454-54AD-19B19A4EEA32}"/>
              </a:ext>
            </a:extLst>
          </p:cNvPr>
          <p:cNvSpPr txBox="1"/>
          <p:nvPr/>
        </p:nvSpPr>
        <p:spPr>
          <a:xfrm>
            <a:off x="250563" y="125997"/>
            <a:ext cx="11690873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PE" sz="2400" b="1" dirty="0"/>
              <a:t>Elemento &lt;</a:t>
            </a:r>
            <a:r>
              <a:rPr lang="es-PE" sz="2400" b="1" dirty="0" err="1"/>
              <a:t>footer</a:t>
            </a:r>
            <a:r>
              <a:rPr lang="es-PE" sz="2400" b="1" dirty="0"/>
              <a:t>&gt;</a:t>
            </a:r>
          </a:p>
          <a:p>
            <a:pPr algn="just"/>
            <a:endParaRPr lang="es-PE" dirty="0"/>
          </a:p>
          <a:p>
            <a:pPr algn="just"/>
            <a:r>
              <a:rPr lang="es-PE" dirty="0"/>
              <a:t>Este elemento prácticamente contiene el pie de página, dentro pueden ir como por ejemplo iconos de redes sociales, datos de contacto, términos del servicio, etc.</a:t>
            </a:r>
          </a:p>
          <a:p>
            <a:pPr algn="just"/>
            <a:r>
              <a:rPr lang="es-PE" dirty="0"/>
              <a:t>Dependiendo de nuestros objetivos y expectativas podemos utilizar otros elementos </a:t>
            </a:r>
            <a:r>
              <a:rPr lang="es-PE" dirty="0" err="1"/>
              <a:t>html</a:t>
            </a:r>
            <a:r>
              <a:rPr lang="es-PE" dirty="0"/>
              <a:t> dentro de los elementos &lt;</a:t>
            </a:r>
            <a:r>
              <a:rPr lang="es-PE" dirty="0" err="1"/>
              <a:t>header</a:t>
            </a:r>
            <a:r>
              <a:rPr lang="es-PE" dirty="0"/>
              <a:t>&gt;, &lt;</a:t>
            </a:r>
            <a:r>
              <a:rPr lang="es-PE" dirty="0" err="1"/>
              <a:t>nav</a:t>
            </a:r>
            <a:r>
              <a:rPr lang="es-PE" dirty="0"/>
              <a:t>&gt;, &lt;</a:t>
            </a:r>
            <a:r>
              <a:rPr lang="es-PE" dirty="0" err="1"/>
              <a:t>footer</a:t>
            </a:r>
            <a:r>
              <a:rPr lang="es-PE" dirty="0"/>
              <a:t>&gt;.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41A92AF-E8E8-D2FB-FC5D-3C3A93A4B6A1}"/>
              </a:ext>
            </a:extLst>
          </p:cNvPr>
          <p:cNvSpPr txBox="1"/>
          <p:nvPr/>
        </p:nvSpPr>
        <p:spPr>
          <a:xfrm>
            <a:off x="2046643" y="2702433"/>
            <a:ext cx="60942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dirty="0"/>
              <a:t>&lt;</a:t>
            </a:r>
            <a:r>
              <a:rPr lang="es-PE" dirty="0" err="1"/>
              <a:t>footer</a:t>
            </a:r>
            <a:r>
              <a:rPr lang="es-PE" dirty="0"/>
              <a:t>&gt;</a:t>
            </a:r>
          </a:p>
          <a:p>
            <a:r>
              <a:rPr lang="es-PE" dirty="0" err="1"/>
              <a:t>Footer</a:t>
            </a:r>
            <a:r>
              <a:rPr lang="es-PE" dirty="0"/>
              <a:t> contiene el pie de página, pueden ir en ella enlaces, mapa del sitio, etc.      </a:t>
            </a:r>
          </a:p>
          <a:p>
            <a:r>
              <a:rPr lang="es-PE" dirty="0"/>
              <a:t>&lt;/</a:t>
            </a:r>
            <a:r>
              <a:rPr lang="es-PE" dirty="0" err="1"/>
              <a:t>footer</a:t>
            </a:r>
            <a:r>
              <a:rPr lang="es-PE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552978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D140AD65-EE10-2BA6-E057-3CE46320F25C}"/>
              </a:ext>
            </a:extLst>
          </p:cNvPr>
          <p:cNvSpPr txBox="1"/>
          <p:nvPr/>
        </p:nvSpPr>
        <p:spPr>
          <a:xfrm>
            <a:off x="336177" y="302359"/>
            <a:ext cx="6096896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sz="1200" dirty="0"/>
              <a:t>&lt;!DOCTYPE </a:t>
            </a:r>
            <a:r>
              <a:rPr lang="es-PE" sz="1200" dirty="0" err="1"/>
              <a:t>html</a:t>
            </a:r>
            <a:r>
              <a:rPr lang="es-PE" sz="1200" dirty="0"/>
              <a:t>&gt;</a:t>
            </a:r>
          </a:p>
          <a:p>
            <a:r>
              <a:rPr lang="es-PE" sz="1200" dirty="0"/>
              <a:t>&lt;</a:t>
            </a:r>
            <a:r>
              <a:rPr lang="es-PE" sz="1200" dirty="0" err="1"/>
              <a:t>html</a:t>
            </a:r>
            <a:r>
              <a:rPr lang="es-PE" sz="1200" dirty="0"/>
              <a:t>&gt;</a:t>
            </a:r>
          </a:p>
          <a:p>
            <a:r>
              <a:rPr lang="es-PE" sz="1200" dirty="0"/>
              <a:t>  &lt;head&gt;</a:t>
            </a:r>
          </a:p>
          <a:p>
            <a:r>
              <a:rPr lang="es-PE" sz="1200" dirty="0"/>
              <a:t>    &lt;</a:t>
            </a:r>
            <a:r>
              <a:rPr lang="es-PE" sz="1200" dirty="0" err="1"/>
              <a:t>title</a:t>
            </a:r>
            <a:r>
              <a:rPr lang="es-PE" sz="1200" dirty="0"/>
              <a:t>&gt;Título Gatos&lt;/</a:t>
            </a:r>
            <a:r>
              <a:rPr lang="es-PE" sz="1200" dirty="0" err="1"/>
              <a:t>title</a:t>
            </a:r>
            <a:r>
              <a:rPr lang="es-PE" sz="1200" dirty="0"/>
              <a:t>&gt;</a:t>
            </a:r>
          </a:p>
          <a:p>
            <a:r>
              <a:rPr lang="es-PE" sz="1200" dirty="0"/>
              <a:t>  &lt;/head&gt;</a:t>
            </a:r>
          </a:p>
          <a:p>
            <a:r>
              <a:rPr lang="es-PE" sz="1200" dirty="0"/>
              <a:t>  &lt;</a:t>
            </a:r>
            <a:r>
              <a:rPr lang="es-PE" sz="1200" dirty="0" err="1"/>
              <a:t>body</a:t>
            </a:r>
            <a:r>
              <a:rPr lang="es-PE" sz="1200" dirty="0"/>
              <a:t>&gt;</a:t>
            </a:r>
          </a:p>
          <a:p>
            <a:r>
              <a:rPr lang="es-PE" sz="1200" dirty="0"/>
              <a:t>    &lt;</a:t>
            </a:r>
            <a:r>
              <a:rPr lang="es-PE" sz="1200" dirty="0" err="1"/>
              <a:t>header</a:t>
            </a:r>
            <a:r>
              <a:rPr lang="es-PE" sz="1200" dirty="0"/>
              <a:t> </a:t>
            </a:r>
            <a:r>
              <a:rPr lang="es-PE" sz="1200" dirty="0" err="1"/>
              <a:t>style</a:t>
            </a:r>
            <a:r>
              <a:rPr lang="es-PE" sz="1200" dirty="0"/>
              <a:t>="</a:t>
            </a:r>
            <a:r>
              <a:rPr lang="es-PE" sz="1200" dirty="0" err="1"/>
              <a:t>background-color:red</a:t>
            </a:r>
            <a:r>
              <a:rPr lang="es-PE" sz="1200" dirty="0"/>
              <a:t>;"&gt; </a:t>
            </a:r>
          </a:p>
          <a:p>
            <a:r>
              <a:rPr lang="es-PE" sz="1200" dirty="0"/>
              <a:t>      &lt;</a:t>
            </a:r>
            <a:r>
              <a:rPr lang="es-PE" sz="1200" dirty="0" err="1"/>
              <a:t>img</a:t>
            </a:r>
            <a:r>
              <a:rPr lang="es-PE" sz="1200" dirty="0"/>
              <a:t> id="logo" </a:t>
            </a:r>
            <a:r>
              <a:rPr lang="es-PE" sz="1200" dirty="0" err="1"/>
              <a:t>src</a:t>
            </a:r>
            <a:r>
              <a:rPr lang="es-PE" sz="1200" dirty="0"/>
              <a:t>="https://algarrobos.edu.pe/</a:t>
            </a:r>
            <a:r>
              <a:rPr lang="es-PE" sz="1200" dirty="0" err="1"/>
              <a:t>wordpress</a:t>
            </a:r>
            <a:r>
              <a:rPr lang="es-PE" sz="1200" dirty="0"/>
              <a:t>/</a:t>
            </a:r>
            <a:r>
              <a:rPr lang="es-PE" sz="1200" dirty="0" err="1"/>
              <a:t>wp-content</a:t>
            </a:r>
            <a:r>
              <a:rPr lang="es-PE" sz="1200" dirty="0"/>
              <a:t>/</a:t>
            </a:r>
            <a:r>
              <a:rPr lang="es-PE" sz="1200" dirty="0" err="1"/>
              <a:t>uploads</a:t>
            </a:r>
            <a:r>
              <a:rPr lang="es-PE" sz="1200" dirty="0"/>
              <a:t>/2016/03/1556241_611640705585380_1958317971_o-1024x683.jpg" </a:t>
            </a:r>
            <a:r>
              <a:rPr lang="es-PE" sz="1200" dirty="0" err="1"/>
              <a:t>width</a:t>
            </a:r>
            <a:r>
              <a:rPr lang="es-PE" sz="1200" dirty="0"/>
              <a:t>="100px" </a:t>
            </a:r>
            <a:r>
              <a:rPr lang="es-PE" sz="1200" dirty="0" err="1"/>
              <a:t>height</a:t>
            </a:r>
            <a:r>
              <a:rPr lang="es-PE" sz="1200" dirty="0"/>
              <a:t>="100px"/&gt;</a:t>
            </a:r>
          </a:p>
          <a:p>
            <a:r>
              <a:rPr lang="es-PE" sz="1200" dirty="0"/>
              <a:t>      &lt;h1&gt;SITIO WEB DE DOCUMENTOS&lt;/h1&gt;</a:t>
            </a:r>
          </a:p>
          <a:p>
            <a:r>
              <a:rPr lang="es-PE" sz="1200" dirty="0"/>
              <a:t>        &lt;p&gt;Un sitio web para los que desean descargar documentos&lt;/p&gt;</a:t>
            </a:r>
          </a:p>
          <a:p>
            <a:r>
              <a:rPr lang="es-PE" sz="1200" dirty="0"/>
              <a:t>    &lt;/</a:t>
            </a:r>
            <a:r>
              <a:rPr lang="es-PE" sz="1200" dirty="0" err="1"/>
              <a:t>header</a:t>
            </a:r>
            <a:r>
              <a:rPr lang="es-PE" sz="1200" dirty="0"/>
              <a:t>&gt;</a:t>
            </a:r>
          </a:p>
          <a:p>
            <a:r>
              <a:rPr lang="es-PE" sz="1200" dirty="0"/>
              <a:t> &lt;</a:t>
            </a:r>
            <a:r>
              <a:rPr lang="es-PE" sz="1200" dirty="0" err="1"/>
              <a:t>nav</a:t>
            </a:r>
            <a:r>
              <a:rPr lang="es-PE" sz="1200" dirty="0"/>
              <a:t>&gt;</a:t>
            </a:r>
          </a:p>
          <a:p>
            <a:r>
              <a:rPr lang="es-PE" sz="1200" dirty="0"/>
              <a:t>  &lt;</a:t>
            </a:r>
            <a:r>
              <a:rPr lang="es-PE" sz="1200" dirty="0" err="1"/>
              <a:t>ul</a:t>
            </a:r>
            <a:r>
              <a:rPr lang="es-PE" sz="1200" dirty="0"/>
              <a:t>&gt;</a:t>
            </a:r>
          </a:p>
          <a:p>
            <a:r>
              <a:rPr lang="es-PE" sz="1200" dirty="0"/>
              <a:t>    &lt;</a:t>
            </a:r>
            <a:r>
              <a:rPr lang="es-PE" sz="1200" dirty="0" err="1"/>
              <a:t>li</a:t>
            </a:r>
            <a:r>
              <a:rPr lang="es-PE" sz="1200" dirty="0"/>
              <a:t>&gt;&lt;a </a:t>
            </a:r>
            <a:r>
              <a:rPr lang="es-PE" sz="1200" dirty="0" err="1"/>
              <a:t>href</a:t>
            </a:r>
            <a:r>
              <a:rPr lang="es-PE" sz="1200" dirty="0"/>
              <a:t>="https://www.sunat.gob.pe/"&gt;SUNAT&lt;/a&gt;&lt;/li&gt;</a:t>
            </a:r>
          </a:p>
          <a:p>
            <a:r>
              <a:rPr lang="es-PE" sz="1200" dirty="0"/>
              <a:t>    &lt;</a:t>
            </a:r>
            <a:r>
              <a:rPr lang="es-PE" sz="1200" dirty="0" err="1"/>
              <a:t>li</a:t>
            </a:r>
            <a:r>
              <a:rPr lang="es-PE" sz="1200" dirty="0"/>
              <a:t>&gt;&lt;a </a:t>
            </a:r>
            <a:r>
              <a:rPr lang="es-PE" sz="1200" dirty="0" err="1"/>
              <a:t>href</a:t>
            </a:r>
            <a:r>
              <a:rPr lang="es-PE" sz="1200" dirty="0"/>
              <a:t>="https://www.gob.pe/sunarp"&gt;SUNARP&lt;/a&gt;&lt;/li&gt;</a:t>
            </a:r>
          </a:p>
          <a:p>
            <a:r>
              <a:rPr lang="es-PE" sz="1200" dirty="0"/>
              <a:t>    &lt;</a:t>
            </a:r>
            <a:r>
              <a:rPr lang="es-PE" sz="1200" dirty="0" err="1"/>
              <a:t>li</a:t>
            </a:r>
            <a:r>
              <a:rPr lang="es-PE" sz="1200" dirty="0"/>
              <a:t>&gt;&lt;a </a:t>
            </a:r>
            <a:r>
              <a:rPr lang="es-PE" sz="1200" dirty="0" err="1"/>
              <a:t>href</a:t>
            </a:r>
            <a:r>
              <a:rPr lang="es-PE" sz="1200" dirty="0"/>
              <a:t>="https://www.gob.pe/minsa/"&gt;MINISTERIO DE SALUD&lt;/a&gt;&lt;/</a:t>
            </a:r>
            <a:r>
              <a:rPr lang="es-PE" sz="1200" dirty="0" err="1"/>
              <a:t>li</a:t>
            </a:r>
            <a:r>
              <a:rPr lang="es-PE" sz="1200" dirty="0"/>
              <a:t>&gt;</a:t>
            </a:r>
          </a:p>
          <a:p>
            <a:r>
              <a:rPr lang="es-PE" sz="1200" dirty="0"/>
              <a:t>    &lt;</a:t>
            </a:r>
            <a:r>
              <a:rPr lang="es-PE" sz="1200" dirty="0" err="1"/>
              <a:t>li</a:t>
            </a:r>
            <a:r>
              <a:rPr lang="es-PE" sz="1200" dirty="0"/>
              <a:t>&gt;&lt;a </a:t>
            </a:r>
            <a:r>
              <a:rPr lang="es-PE" sz="1200" dirty="0" err="1"/>
              <a:t>href</a:t>
            </a:r>
            <a:r>
              <a:rPr lang="es-PE" sz="1200" dirty="0"/>
              <a:t>="http://portal.essalud.gob.pe/"&gt;ESSALUD&lt;/a&gt;&lt;/</a:t>
            </a:r>
            <a:r>
              <a:rPr lang="es-PE" sz="1200" dirty="0" err="1"/>
              <a:t>li</a:t>
            </a:r>
            <a:r>
              <a:rPr lang="es-PE" sz="1200" dirty="0"/>
              <a:t>&gt;</a:t>
            </a:r>
          </a:p>
          <a:p>
            <a:r>
              <a:rPr lang="es-PE" sz="1200" dirty="0"/>
              <a:t>  &lt;/</a:t>
            </a:r>
            <a:r>
              <a:rPr lang="es-PE" sz="1200" dirty="0" err="1"/>
              <a:t>ul</a:t>
            </a:r>
            <a:r>
              <a:rPr lang="es-PE" sz="1200" dirty="0"/>
              <a:t>&gt;</a:t>
            </a:r>
          </a:p>
          <a:p>
            <a:r>
              <a:rPr lang="es-PE" sz="1200" dirty="0"/>
              <a:t>&lt;/</a:t>
            </a:r>
            <a:r>
              <a:rPr lang="es-PE" sz="1200" dirty="0" err="1"/>
              <a:t>nav</a:t>
            </a:r>
            <a:r>
              <a:rPr lang="es-PE" sz="1200" dirty="0"/>
              <a:t>&gt;</a:t>
            </a:r>
          </a:p>
          <a:p>
            <a:r>
              <a:rPr lang="es-PE" sz="1200" dirty="0"/>
              <a:t>&lt;</a:t>
            </a:r>
            <a:r>
              <a:rPr lang="es-PE" sz="1200" dirty="0" err="1"/>
              <a:t>article</a:t>
            </a:r>
            <a:r>
              <a:rPr lang="es-PE" sz="1200" dirty="0"/>
              <a:t>&gt;</a:t>
            </a:r>
          </a:p>
          <a:p>
            <a:r>
              <a:rPr lang="es-PE" sz="1200" dirty="0"/>
              <a:t>  &lt;</a:t>
            </a:r>
            <a:r>
              <a:rPr lang="es-PE" sz="1200" dirty="0" err="1"/>
              <a:t>section</a:t>
            </a:r>
            <a:r>
              <a:rPr lang="es-PE" sz="1200" dirty="0"/>
              <a:t>&gt;</a:t>
            </a:r>
          </a:p>
          <a:p>
            <a:r>
              <a:rPr lang="es-PE" sz="1200" dirty="0"/>
              <a:t>  &lt;h1&gt;Los gatos&lt;/h1&gt;</a:t>
            </a:r>
          </a:p>
          <a:p>
            <a:r>
              <a:rPr lang="es-PE" sz="1200" dirty="0"/>
              <a:t>  &lt;p&gt;Los gatos son animales mamíferos que pertenecen a la familia de felinos...&lt;/p&gt;</a:t>
            </a:r>
          </a:p>
          <a:p>
            <a:r>
              <a:rPr lang="es-PE" sz="1200" dirty="0"/>
              <a:t>  &lt;h2&gt;Qué hacen los gatos&lt;/h2&gt;</a:t>
            </a:r>
          </a:p>
          <a:p>
            <a:r>
              <a:rPr lang="es-PE" sz="1200" dirty="0"/>
              <a:t>  &lt;p&gt;Los gatos hacen las siguientes actividades&lt;/p&gt;</a:t>
            </a:r>
          </a:p>
          <a:p>
            <a:r>
              <a:rPr lang="es-PE" sz="1200" dirty="0"/>
              <a:t>  &lt;</a:t>
            </a:r>
            <a:r>
              <a:rPr lang="es-PE" sz="1200" dirty="0" err="1"/>
              <a:t>ul</a:t>
            </a:r>
            <a:r>
              <a:rPr lang="es-PE" sz="1200" dirty="0"/>
              <a:t>&gt;</a:t>
            </a:r>
          </a:p>
          <a:p>
            <a:r>
              <a:rPr lang="es-PE" sz="1200" dirty="0"/>
              <a:t>    &lt;</a:t>
            </a:r>
            <a:r>
              <a:rPr lang="es-PE" sz="1200" dirty="0" err="1"/>
              <a:t>li</a:t>
            </a:r>
            <a:r>
              <a:rPr lang="es-PE" sz="1200" dirty="0"/>
              <a:t>&gt; </a:t>
            </a:r>
            <a:r>
              <a:rPr lang="es-PE" sz="1200" dirty="0" err="1"/>
              <a:t>Maullan</a:t>
            </a:r>
            <a:r>
              <a:rPr lang="es-PE" sz="1200" dirty="0"/>
              <a:t>&lt;/</a:t>
            </a:r>
            <a:r>
              <a:rPr lang="es-PE" sz="1200" dirty="0" err="1"/>
              <a:t>li</a:t>
            </a:r>
            <a:r>
              <a:rPr lang="es-PE" sz="1200" dirty="0"/>
              <a:t>&gt;</a:t>
            </a:r>
          </a:p>
          <a:p>
            <a:r>
              <a:rPr lang="es-PE" sz="1200" dirty="0"/>
              <a:t>    &lt;</a:t>
            </a:r>
            <a:r>
              <a:rPr lang="es-PE" sz="1200" dirty="0" err="1"/>
              <a:t>li</a:t>
            </a:r>
            <a:r>
              <a:rPr lang="es-PE" sz="1200" dirty="0"/>
              <a:t>&gt;Juegan&lt;/</a:t>
            </a:r>
            <a:r>
              <a:rPr lang="es-PE" sz="1200" dirty="0" err="1"/>
              <a:t>li</a:t>
            </a:r>
            <a:r>
              <a:rPr lang="es-PE" sz="1200" dirty="0"/>
              <a:t>&gt;</a:t>
            </a:r>
          </a:p>
          <a:p>
            <a:r>
              <a:rPr lang="es-PE" sz="1200" dirty="0"/>
              <a:t>    &lt;</a:t>
            </a:r>
            <a:r>
              <a:rPr lang="es-PE" sz="1200" dirty="0" err="1"/>
              <a:t>li</a:t>
            </a:r>
            <a:r>
              <a:rPr lang="es-PE" sz="1200" dirty="0"/>
              <a:t>&gt;Cazan ratones &lt;/</a:t>
            </a:r>
            <a:r>
              <a:rPr lang="es-PE" sz="1200" dirty="0" err="1"/>
              <a:t>li</a:t>
            </a:r>
            <a:r>
              <a:rPr lang="es-PE" sz="1200" dirty="0"/>
              <a:t>&gt;</a:t>
            </a:r>
          </a:p>
          <a:p>
            <a:r>
              <a:rPr lang="es-PE" sz="1200" dirty="0"/>
              <a:t>    &lt;</a:t>
            </a:r>
            <a:r>
              <a:rPr lang="es-PE" sz="1200" dirty="0" err="1"/>
              <a:t>li</a:t>
            </a:r>
            <a:r>
              <a:rPr lang="es-PE" sz="1200" dirty="0"/>
              <a:t>&gt;Duermen roncando&lt;/</a:t>
            </a:r>
            <a:r>
              <a:rPr lang="es-PE" sz="1200" dirty="0" err="1"/>
              <a:t>li</a:t>
            </a:r>
            <a:r>
              <a:rPr lang="es-PE" sz="1200" dirty="0"/>
              <a:t>&gt;</a:t>
            </a:r>
          </a:p>
          <a:p>
            <a:r>
              <a:rPr lang="es-PE" sz="1200" dirty="0"/>
              <a:t>  &lt;/</a:t>
            </a:r>
            <a:r>
              <a:rPr lang="es-PE" sz="1200" dirty="0" err="1"/>
              <a:t>ul</a:t>
            </a:r>
            <a:r>
              <a:rPr lang="es-PE" sz="1200" dirty="0"/>
              <a:t>&gt;</a:t>
            </a:r>
          </a:p>
          <a:p>
            <a:r>
              <a:rPr lang="es-PE" sz="1200" dirty="0"/>
              <a:t>&lt;/</a:t>
            </a:r>
            <a:r>
              <a:rPr lang="es-PE" sz="1200" dirty="0" err="1"/>
              <a:t>section</a:t>
            </a:r>
            <a:r>
              <a:rPr lang="es-PE" sz="1200" dirty="0"/>
              <a:t>&gt;</a:t>
            </a:r>
          </a:p>
          <a:p>
            <a:endParaRPr lang="es-PE" sz="12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E19C9AAC-8F3C-6966-89DC-FF299514D176}"/>
              </a:ext>
            </a:extLst>
          </p:cNvPr>
          <p:cNvSpPr txBox="1"/>
          <p:nvPr/>
        </p:nvSpPr>
        <p:spPr>
          <a:xfrm>
            <a:off x="6841864" y="1021977"/>
            <a:ext cx="542544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sz="1200" dirty="0"/>
              <a:t>&lt;</a:t>
            </a:r>
            <a:r>
              <a:rPr lang="es-PE" sz="1200" dirty="0" err="1"/>
              <a:t>section</a:t>
            </a:r>
            <a:r>
              <a:rPr lang="es-PE" sz="1200" dirty="0"/>
              <a:t>&gt;</a:t>
            </a:r>
          </a:p>
          <a:p>
            <a:r>
              <a:rPr lang="es-PE" sz="1200" dirty="0"/>
              <a:t>  &lt;h2&gt;Razas de gatos&lt;/h2&gt;</a:t>
            </a:r>
          </a:p>
          <a:p>
            <a:r>
              <a:rPr lang="es-PE" sz="1200" dirty="0"/>
              <a:t>  &lt;p&gt;Existen varias razas de gatos, a continuación nombramos algunos:&lt;/p&gt;</a:t>
            </a:r>
          </a:p>
          <a:p>
            <a:r>
              <a:rPr lang="es-PE" sz="1200" dirty="0"/>
              <a:t>    &lt;</a:t>
            </a:r>
            <a:r>
              <a:rPr lang="es-PE" sz="1200" dirty="0" err="1"/>
              <a:t>ul</a:t>
            </a:r>
            <a:r>
              <a:rPr lang="es-PE" sz="1200" dirty="0"/>
              <a:t>&gt;</a:t>
            </a:r>
          </a:p>
          <a:p>
            <a:r>
              <a:rPr lang="es-PE" sz="1200" dirty="0"/>
              <a:t>    &lt;</a:t>
            </a:r>
            <a:r>
              <a:rPr lang="es-PE" sz="1200" dirty="0" err="1"/>
              <a:t>li</a:t>
            </a:r>
            <a:r>
              <a:rPr lang="es-PE" sz="1200" dirty="0"/>
              <a:t>&gt; Abisinio&lt;/</a:t>
            </a:r>
            <a:r>
              <a:rPr lang="es-PE" sz="1200" dirty="0" err="1"/>
              <a:t>li</a:t>
            </a:r>
            <a:r>
              <a:rPr lang="es-PE" sz="1200" dirty="0"/>
              <a:t>&gt;</a:t>
            </a:r>
          </a:p>
          <a:p>
            <a:r>
              <a:rPr lang="es-PE" sz="1200" dirty="0"/>
              <a:t>    &lt;</a:t>
            </a:r>
            <a:r>
              <a:rPr lang="es-PE" sz="1200" dirty="0" err="1"/>
              <a:t>li</a:t>
            </a:r>
            <a:r>
              <a:rPr lang="es-PE" sz="1200" dirty="0"/>
              <a:t>&gt;American </a:t>
            </a:r>
            <a:r>
              <a:rPr lang="es-PE" sz="1200" dirty="0" err="1"/>
              <a:t>Curl</a:t>
            </a:r>
            <a:r>
              <a:rPr lang="es-PE" sz="1200" dirty="0"/>
              <a:t>&lt;/</a:t>
            </a:r>
            <a:r>
              <a:rPr lang="es-PE" sz="1200" dirty="0" err="1"/>
              <a:t>li</a:t>
            </a:r>
            <a:r>
              <a:rPr lang="es-PE" sz="1200" dirty="0"/>
              <a:t>&gt;</a:t>
            </a:r>
          </a:p>
          <a:p>
            <a:r>
              <a:rPr lang="es-PE" sz="1200" dirty="0"/>
              <a:t>    &lt;</a:t>
            </a:r>
            <a:r>
              <a:rPr lang="es-PE" sz="1200" dirty="0" err="1"/>
              <a:t>li</a:t>
            </a:r>
            <a:r>
              <a:rPr lang="es-PE" sz="1200" dirty="0"/>
              <a:t>&gt;Bengalí &lt;/</a:t>
            </a:r>
            <a:r>
              <a:rPr lang="es-PE" sz="1200" dirty="0" err="1"/>
              <a:t>li</a:t>
            </a:r>
            <a:r>
              <a:rPr lang="es-PE" sz="1200" dirty="0"/>
              <a:t>&gt;</a:t>
            </a:r>
          </a:p>
          <a:p>
            <a:r>
              <a:rPr lang="es-PE" sz="1200" dirty="0"/>
              <a:t>    &lt;</a:t>
            </a:r>
            <a:r>
              <a:rPr lang="es-PE" sz="1200" dirty="0" err="1"/>
              <a:t>li</a:t>
            </a:r>
            <a:r>
              <a:rPr lang="es-PE" sz="1200" dirty="0"/>
              <a:t>&gt;Bombay&lt;/</a:t>
            </a:r>
            <a:r>
              <a:rPr lang="es-PE" sz="1200" dirty="0" err="1"/>
              <a:t>li</a:t>
            </a:r>
            <a:r>
              <a:rPr lang="es-PE" sz="1200" dirty="0"/>
              <a:t>&gt;</a:t>
            </a:r>
          </a:p>
          <a:p>
            <a:r>
              <a:rPr lang="es-PE" sz="1200" dirty="0"/>
              <a:t>  &lt;/</a:t>
            </a:r>
            <a:r>
              <a:rPr lang="es-PE" sz="1200" dirty="0" err="1"/>
              <a:t>ul</a:t>
            </a:r>
            <a:r>
              <a:rPr lang="es-PE" sz="1200" dirty="0"/>
              <a:t>&gt;</a:t>
            </a:r>
          </a:p>
          <a:p>
            <a:r>
              <a:rPr lang="es-PE" sz="1200" dirty="0"/>
              <a:t>&lt;/</a:t>
            </a:r>
            <a:r>
              <a:rPr lang="es-PE" sz="1200" dirty="0" err="1"/>
              <a:t>section</a:t>
            </a:r>
            <a:r>
              <a:rPr lang="es-PE" sz="1200" dirty="0"/>
              <a:t>&gt;</a:t>
            </a:r>
          </a:p>
          <a:p>
            <a:r>
              <a:rPr lang="es-PE" sz="1200" dirty="0"/>
              <a:t>&lt;/</a:t>
            </a:r>
            <a:r>
              <a:rPr lang="es-PE" sz="1200" dirty="0" err="1"/>
              <a:t>article</a:t>
            </a:r>
            <a:r>
              <a:rPr lang="es-PE" sz="1200" dirty="0"/>
              <a:t>&gt;</a:t>
            </a:r>
          </a:p>
          <a:p>
            <a:r>
              <a:rPr lang="es-PE" sz="1200" dirty="0"/>
              <a:t>&lt;aside&gt;</a:t>
            </a:r>
          </a:p>
          <a:p>
            <a:r>
              <a:rPr lang="es-PE" sz="1200" dirty="0"/>
              <a:t>  &lt;</a:t>
            </a:r>
            <a:r>
              <a:rPr lang="es-PE" sz="1200" dirty="0" err="1"/>
              <a:t>ul</a:t>
            </a:r>
            <a:r>
              <a:rPr lang="es-PE" sz="1200" dirty="0"/>
              <a:t>&gt;</a:t>
            </a:r>
          </a:p>
          <a:p>
            <a:r>
              <a:rPr lang="es-PE" sz="1200" dirty="0"/>
              <a:t>    &lt;</a:t>
            </a:r>
            <a:r>
              <a:rPr lang="es-PE" sz="1200" dirty="0" err="1"/>
              <a:t>li</a:t>
            </a:r>
            <a:r>
              <a:rPr lang="es-PE" sz="1200" dirty="0"/>
              <a:t>&gt;&lt;a </a:t>
            </a:r>
            <a:r>
              <a:rPr lang="es-PE" sz="1200" dirty="0" err="1"/>
              <a:t>href</a:t>
            </a:r>
            <a:r>
              <a:rPr lang="es-PE" sz="1200" dirty="0"/>
              <a:t>="https://www.sunat.gob.pe/"&gt;SUNAT&lt;/a&gt;&lt;/li&gt;</a:t>
            </a:r>
          </a:p>
          <a:p>
            <a:r>
              <a:rPr lang="es-PE" sz="1200" dirty="0"/>
              <a:t>    &lt;</a:t>
            </a:r>
            <a:r>
              <a:rPr lang="es-PE" sz="1200" dirty="0" err="1"/>
              <a:t>li</a:t>
            </a:r>
            <a:r>
              <a:rPr lang="es-PE" sz="1200" dirty="0"/>
              <a:t>&gt;&lt;a </a:t>
            </a:r>
            <a:r>
              <a:rPr lang="es-PE" sz="1200" dirty="0" err="1"/>
              <a:t>href</a:t>
            </a:r>
            <a:r>
              <a:rPr lang="es-PE" sz="1200" dirty="0"/>
              <a:t>="https://www.gob.pe/sunarp"&gt;SUNARP&lt;/a&gt;&lt;/li&gt;</a:t>
            </a:r>
          </a:p>
          <a:p>
            <a:r>
              <a:rPr lang="es-PE" sz="1200" dirty="0"/>
              <a:t>    &lt;</a:t>
            </a:r>
            <a:r>
              <a:rPr lang="es-PE" sz="1200" dirty="0" err="1"/>
              <a:t>li</a:t>
            </a:r>
            <a:r>
              <a:rPr lang="es-PE" sz="1200" dirty="0"/>
              <a:t>&gt;&lt;a </a:t>
            </a:r>
            <a:r>
              <a:rPr lang="es-PE" sz="1200" dirty="0" err="1"/>
              <a:t>href</a:t>
            </a:r>
            <a:r>
              <a:rPr lang="es-PE" sz="1200" dirty="0"/>
              <a:t>="https://www.gob.pe/minsa/"&gt;MINISTERIO DE SALUD&lt;/a&gt;&lt;/</a:t>
            </a:r>
            <a:r>
              <a:rPr lang="es-PE" sz="1200" dirty="0" err="1"/>
              <a:t>li</a:t>
            </a:r>
            <a:r>
              <a:rPr lang="es-PE" sz="1200" dirty="0"/>
              <a:t>&gt;</a:t>
            </a:r>
          </a:p>
          <a:p>
            <a:r>
              <a:rPr lang="es-PE" sz="1200" dirty="0"/>
              <a:t>    &lt;</a:t>
            </a:r>
            <a:r>
              <a:rPr lang="es-PE" sz="1200" dirty="0" err="1"/>
              <a:t>li</a:t>
            </a:r>
            <a:r>
              <a:rPr lang="es-PE" sz="1200" dirty="0"/>
              <a:t>&gt;&lt;a </a:t>
            </a:r>
            <a:r>
              <a:rPr lang="es-PE" sz="1200" dirty="0" err="1"/>
              <a:t>href</a:t>
            </a:r>
            <a:r>
              <a:rPr lang="es-PE" sz="1200" dirty="0"/>
              <a:t>="http://portal.essalud.gob.pe/"&gt;ESSALUD&lt;/a&gt;&lt;/</a:t>
            </a:r>
            <a:r>
              <a:rPr lang="es-PE" sz="1200" dirty="0" err="1"/>
              <a:t>li</a:t>
            </a:r>
            <a:r>
              <a:rPr lang="es-PE" sz="1200" dirty="0"/>
              <a:t>&gt;</a:t>
            </a:r>
          </a:p>
          <a:p>
            <a:r>
              <a:rPr lang="es-PE" sz="1200" dirty="0"/>
              <a:t>  &lt;/</a:t>
            </a:r>
            <a:r>
              <a:rPr lang="es-PE" sz="1200" dirty="0" err="1"/>
              <a:t>ul</a:t>
            </a:r>
            <a:r>
              <a:rPr lang="es-PE" sz="1200" dirty="0"/>
              <a:t>&gt;</a:t>
            </a:r>
          </a:p>
          <a:p>
            <a:r>
              <a:rPr lang="es-PE" sz="1200" dirty="0"/>
              <a:t>&lt;/aside&gt;</a:t>
            </a:r>
          </a:p>
          <a:p>
            <a:r>
              <a:rPr lang="es-PE" sz="1200" dirty="0"/>
              <a:t>&lt;</a:t>
            </a:r>
            <a:r>
              <a:rPr lang="es-PE" sz="1200" dirty="0" err="1"/>
              <a:t>footer</a:t>
            </a:r>
            <a:r>
              <a:rPr lang="es-PE" sz="1200" dirty="0"/>
              <a:t>&gt;</a:t>
            </a:r>
          </a:p>
          <a:p>
            <a:r>
              <a:rPr lang="es-PE" sz="1200" dirty="0"/>
              <a:t>  </a:t>
            </a:r>
            <a:r>
              <a:rPr lang="es-PE" sz="1200" dirty="0" err="1"/>
              <a:t>foter</a:t>
            </a:r>
            <a:r>
              <a:rPr lang="es-PE" sz="1200" dirty="0"/>
              <a:t> contiene el pie de página, pueden ir en ella enlaces, mapa del sitio, etc.      </a:t>
            </a:r>
          </a:p>
          <a:p>
            <a:r>
              <a:rPr lang="es-PE" sz="1200" dirty="0"/>
              <a:t>&lt;/</a:t>
            </a:r>
            <a:r>
              <a:rPr lang="es-PE" sz="1200" dirty="0" err="1"/>
              <a:t>footer</a:t>
            </a:r>
            <a:r>
              <a:rPr lang="es-PE" sz="1200" dirty="0"/>
              <a:t>&gt;</a:t>
            </a:r>
          </a:p>
          <a:p>
            <a:r>
              <a:rPr lang="es-PE" sz="1200" dirty="0"/>
              <a:t>  &lt;/</a:t>
            </a:r>
            <a:r>
              <a:rPr lang="es-PE" sz="1200" dirty="0" err="1"/>
              <a:t>body</a:t>
            </a:r>
            <a:r>
              <a:rPr lang="es-PE" sz="1200" dirty="0"/>
              <a:t>&gt;</a:t>
            </a:r>
          </a:p>
          <a:p>
            <a:r>
              <a:rPr lang="es-PE" sz="1200" dirty="0"/>
              <a:t>&lt;/</a:t>
            </a:r>
            <a:r>
              <a:rPr lang="es-PE" sz="1200" dirty="0" err="1"/>
              <a:t>html</a:t>
            </a:r>
            <a:r>
              <a:rPr lang="es-PE" sz="1200" dirty="0"/>
              <a:t>&gt;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50813D9D-8766-4F99-86BD-48A52F3B66B9}"/>
              </a:ext>
            </a:extLst>
          </p:cNvPr>
          <p:cNvCxnSpPr/>
          <p:nvPr/>
        </p:nvCxnSpPr>
        <p:spPr>
          <a:xfrm>
            <a:off x="6540649" y="129092"/>
            <a:ext cx="0" cy="6400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8605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8185" y="0"/>
            <a:ext cx="11622281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dirty="0"/>
              <a:t>&lt;!DOCTYPE 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  <a:p>
            <a:r>
              <a:rPr lang="es-PE" dirty="0"/>
              <a:t>&lt;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  <a:p>
            <a:r>
              <a:rPr lang="es-PE" dirty="0"/>
              <a:t>&lt;head&gt;</a:t>
            </a:r>
          </a:p>
          <a:p>
            <a:r>
              <a:rPr lang="es-PE" dirty="0"/>
              <a:t>	&lt;meta </a:t>
            </a:r>
            <a:r>
              <a:rPr lang="es-PE" dirty="0" err="1"/>
              <a:t>charset</a:t>
            </a:r>
            <a:r>
              <a:rPr lang="es-PE" dirty="0"/>
              <a:t>="utf-8"&gt;</a:t>
            </a:r>
          </a:p>
          <a:p>
            <a:r>
              <a:rPr lang="es-PE" dirty="0"/>
              <a:t>	&lt;meta </a:t>
            </a:r>
            <a:r>
              <a:rPr lang="es-PE" dirty="0" err="1"/>
              <a:t>name</a:t>
            </a:r>
            <a:r>
              <a:rPr lang="es-PE" dirty="0"/>
              <a:t>="</a:t>
            </a:r>
            <a:r>
              <a:rPr lang="es-PE" dirty="0" err="1"/>
              <a:t>viewport</a:t>
            </a:r>
            <a:r>
              <a:rPr lang="es-PE" dirty="0"/>
              <a:t>" </a:t>
            </a:r>
            <a:r>
              <a:rPr lang="es-PE" dirty="0" err="1"/>
              <a:t>content</a:t>
            </a:r>
            <a:r>
              <a:rPr lang="es-PE" dirty="0"/>
              <a:t>="</a:t>
            </a:r>
            <a:r>
              <a:rPr lang="es-PE" dirty="0" err="1"/>
              <a:t>width</a:t>
            </a:r>
            <a:r>
              <a:rPr lang="es-PE" dirty="0"/>
              <a:t>=</a:t>
            </a:r>
            <a:r>
              <a:rPr lang="es-PE" dirty="0" err="1"/>
              <a:t>device-width</a:t>
            </a:r>
            <a:r>
              <a:rPr lang="es-PE" dirty="0"/>
              <a:t>, </a:t>
            </a:r>
            <a:r>
              <a:rPr lang="es-PE" dirty="0" err="1"/>
              <a:t>initial-scale</a:t>
            </a:r>
            <a:r>
              <a:rPr lang="es-PE" dirty="0"/>
              <a:t>=1"&gt;</a:t>
            </a:r>
          </a:p>
          <a:p>
            <a:r>
              <a:rPr lang="es-PE" dirty="0"/>
              <a:t>	&lt;</a:t>
            </a:r>
            <a:r>
              <a:rPr lang="es-PE" dirty="0" err="1"/>
              <a:t>title</a:t>
            </a:r>
            <a:r>
              <a:rPr lang="es-PE" dirty="0"/>
              <a:t>&gt;&lt;/</a:t>
            </a:r>
            <a:r>
              <a:rPr lang="es-PE" dirty="0" err="1"/>
              <a:t>title</a:t>
            </a:r>
            <a:r>
              <a:rPr lang="es-PE" dirty="0"/>
              <a:t>&gt;</a:t>
            </a:r>
          </a:p>
          <a:p>
            <a:r>
              <a:rPr lang="es-PE" dirty="0"/>
              <a:t>&lt;/head&gt;</a:t>
            </a:r>
          </a:p>
          <a:p>
            <a:r>
              <a:rPr lang="es-PE" dirty="0"/>
              <a:t>&lt;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    &lt;</a:t>
            </a:r>
            <a:r>
              <a:rPr lang="es-PE" dirty="0" err="1"/>
              <a:t>header</a:t>
            </a:r>
            <a:r>
              <a:rPr lang="es-PE" dirty="0"/>
              <a:t> </a:t>
            </a:r>
            <a:r>
              <a:rPr lang="es-PE" dirty="0" err="1"/>
              <a:t>style</a:t>
            </a:r>
            <a:r>
              <a:rPr lang="es-PE" dirty="0"/>
              <a:t>="</a:t>
            </a:r>
            <a:r>
              <a:rPr lang="es-PE" dirty="0" err="1"/>
              <a:t>background-color:red</a:t>
            </a:r>
            <a:r>
              <a:rPr lang="es-PE" dirty="0"/>
              <a:t>;"&gt; </a:t>
            </a:r>
          </a:p>
          <a:p>
            <a:r>
              <a:rPr lang="es-PE" dirty="0"/>
              <a:t>      &lt;</a:t>
            </a:r>
            <a:r>
              <a:rPr lang="es-PE" dirty="0" err="1"/>
              <a:t>img</a:t>
            </a:r>
            <a:r>
              <a:rPr lang="es-PE" dirty="0"/>
              <a:t> id="logo" </a:t>
            </a:r>
            <a:r>
              <a:rPr lang="es-PE" dirty="0" err="1"/>
              <a:t>src</a:t>
            </a:r>
            <a:r>
              <a:rPr lang="es-PE" dirty="0"/>
              <a:t>="https://algarrobos.edu.pe/</a:t>
            </a:r>
            <a:r>
              <a:rPr lang="es-PE" dirty="0" err="1"/>
              <a:t>wordpress</a:t>
            </a:r>
            <a:r>
              <a:rPr lang="es-PE" dirty="0"/>
              <a:t>/</a:t>
            </a:r>
            <a:r>
              <a:rPr lang="es-PE" dirty="0" err="1"/>
              <a:t>wp-content</a:t>
            </a:r>
            <a:r>
              <a:rPr lang="es-PE" dirty="0"/>
              <a:t>/</a:t>
            </a:r>
            <a:r>
              <a:rPr lang="es-PE" dirty="0" err="1"/>
              <a:t>uploads</a:t>
            </a:r>
            <a:r>
              <a:rPr lang="es-PE" dirty="0"/>
              <a:t>/2016/03/1556241_611640705585380_1958317971_o-1024x683.jpg" </a:t>
            </a:r>
            <a:r>
              <a:rPr lang="es-PE" dirty="0" err="1"/>
              <a:t>width</a:t>
            </a:r>
            <a:r>
              <a:rPr lang="es-PE" dirty="0"/>
              <a:t>="100px" </a:t>
            </a:r>
            <a:r>
              <a:rPr lang="es-PE" dirty="0" err="1"/>
              <a:t>height</a:t>
            </a:r>
            <a:r>
              <a:rPr lang="es-PE" dirty="0"/>
              <a:t>="100px"/&gt;</a:t>
            </a:r>
          </a:p>
          <a:p>
            <a:r>
              <a:rPr lang="es-PE" dirty="0"/>
              <a:t>      &lt;h1&gt;SITIO WEB DE DOCUMENTOS&lt;/h1&gt;</a:t>
            </a:r>
          </a:p>
          <a:p>
            <a:r>
              <a:rPr lang="es-PE" dirty="0"/>
              <a:t>        &lt;p&gt;Un sitio web para los que desean descargar documentos&lt;/p&gt;</a:t>
            </a:r>
          </a:p>
          <a:p>
            <a:r>
              <a:rPr lang="es-PE" dirty="0"/>
              <a:t>    &lt;/</a:t>
            </a:r>
            <a:r>
              <a:rPr lang="es-PE" dirty="0" err="1"/>
              <a:t>header</a:t>
            </a:r>
            <a:r>
              <a:rPr lang="es-PE" dirty="0"/>
              <a:t>&gt;</a:t>
            </a:r>
          </a:p>
          <a:p>
            <a:r>
              <a:rPr lang="es-PE" dirty="0"/>
              <a:t> &lt;</a:t>
            </a:r>
            <a:r>
              <a:rPr lang="es-PE" dirty="0" err="1"/>
              <a:t>nav</a:t>
            </a:r>
            <a:r>
              <a:rPr lang="es-PE" dirty="0"/>
              <a:t> </a:t>
            </a:r>
            <a:r>
              <a:rPr lang="es-PE" dirty="0" err="1"/>
              <a:t>style</a:t>
            </a:r>
            <a:r>
              <a:rPr lang="es-PE" dirty="0"/>
              <a:t>="</a:t>
            </a:r>
            <a:r>
              <a:rPr lang="es-PE" dirty="0" err="1"/>
              <a:t>background-color:blue</a:t>
            </a:r>
            <a:r>
              <a:rPr lang="es-PE" dirty="0"/>
              <a:t>" &gt;</a:t>
            </a:r>
          </a:p>
          <a:p>
            <a:r>
              <a:rPr lang="es-PE" dirty="0"/>
              <a:t>  &lt;</a:t>
            </a:r>
            <a:r>
              <a:rPr lang="es-PE" dirty="0" err="1"/>
              <a:t>ul</a:t>
            </a:r>
            <a:r>
              <a:rPr lang="es-PE" dirty="0"/>
              <a:t>&gt;</a:t>
            </a:r>
          </a:p>
          <a:p>
            <a:r>
              <a:rPr lang="es-PE" dirty="0"/>
              <a:t>    &lt;li&gt;&lt;a </a:t>
            </a:r>
            <a:r>
              <a:rPr lang="es-PE" dirty="0" err="1"/>
              <a:t>href</a:t>
            </a:r>
            <a:r>
              <a:rPr lang="es-PE" dirty="0"/>
              <a:t>="https://www.sunat.gob.pe/"&gt;SUNAT&lt;/a&gt;&lt;/li&gt;</a:t>
            </a:r>
          </a:p>
          <a:p>
            <a:r>
              <a:rPr lang="es-PE" dirty="0"/>
              <a:t>    &lt;li&gt;&lt;a </a:t>
            </a:r>
            <a:r>
              <a:rPr lang="es-PE" dirty="0" err="1"/>
              <a:t>href</a:t>
            </a:r>
            <a:r>
              <a:rPr lang="es-PE" dirty="0"/>
              <a:t>="https://www.gob.pe/sunarp"&gt;SUNARP&lt;/a&gt;&lt;/li&gt;</a:t>
            </a:r>
          </a:p>
          <a:p>
            <a:r>
              <a:rPr lang="es-PE" dirty="0"/>
              <a:t>    &lt;li&gt;&lt;a </a:t>
            </a:r>
            <a:r>
              <a:rPr lang="es-PE" dirty="0" err="1"/>
              <a:t>href</a:t>
            </a:r>
            <a:r>
              <a:rPr lang="es-PE" dirty="0"/>
              <a:t>="https://www.gob.pe/minsa/"&gt;MINISTERIO DE SALUD&lt;/a&gt;&lt;/li&gt;</a:t>
            </a:r>
          </a:p>
          <a:p>
            <a:r>
              <a:rPr lang="es-PE" dirty="0"/>
              <a:t>    &lt;li&gt;&lt;a </a:t>
            </a:r>
            <a:r>
              <a:rPr lang="es-PE" dirty="0" err="1"/>
              <a:t>href</a:t>
            </a:r>
            <a:r>
              <a:rPr lang="es-PE" dirty="0"/>
              <a:t>="http://portal.essalud.gob.pe/"&gt;ESSALUD&lt;/a&gt;&lt;/li&gt;</a:t>
            </a:r>
          </a:p>
          <a:p>
            <a:r>
              <a:rPr lang="es-PE" dirty="0"/>
              <a:t>  &lt;/</a:t>
            </a:r>
            <a:r>
              <a:rPr lang="es-PE" dirty="0" err="1"/>
              <a:t>ul</a:t>
            </a:r>
            <a:r>
              <a:rPr lang="es-PE" dirty="0"/>
              <a:t>&gt;</a:t>
            </a:r>
          </a:p>
          <a:p>
            <a:r>
              <a:rPr lang="es-PE" dirty="0"/>
              <a:t>&lt;/</a:t>
            </a:r>
            <a:r>
              <a:rPr lang="es-PE" dirty="0" err="1"/>
              <a:t>nav</a:t>
            </a:r>
            <a:endParaRPr lang="es-PE" dirty="0"/>
          </a:p>
          <a:p>
            <a:r>
              <a:rPr lang="es-PE" dirty="0"/>
              <a:t>&lt;/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&lt;/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5524638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444382"/>
            <a:ext cx="6096000" cy="609397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PE" sz="1300" dirty="0"/>
              <a:t>&lt;!DOCTYPE </a:t>
            </a:r>
            <a:r>
              <a:rPr lang="es-PE" sz="1300" dirty="0" err="1"/>
              <a:t>html</a:t>
            </a:r>
            <a:r>
              <a:rPr lang="es-PE" sz="1300" dirty="0"/>
              <a:t>&gt;</a:t>
            </a:r>
          </a:p>
          <a:p>
            <a:r>
              <a:rPr lang="es-PE" sz="1300" dirty="0"/>
              <a:t>&lt;</a:t>
            </a:r>
            <a:r>
              <a:rPr lang="es-PE" sz="1300" dirty="0" err="1"/>
              <a:t>html</a:t>
            </a:r>
            <a:r>
              <a:rPr lang="es-PE" sz="1300" dirty="0"/>
              <a:t>&gt;</a:t>
            </a:r>
          </a:p>
          <a:p>
            <a:r>
              <a:rPr lang="es-PE" sz="1300" dirty="0"/>
              <a:t>&lt;head&gt;</a:t>
            </a:r>
          </a:p>
          <a:p>
            <a:r>
              <a:rPr lang="es-PE" sz="1300" dirty="0"/>
              <a:t>	&lt;meta </a:t>
            </a:r>
            <a:r>
              <a:rPr lang="es-PE" sz="1300" dirty="0" err="1"/>
              <a:t>charset</a:t>
            </a:r>
            <a:r>
              <a:rPr lang="es-PE" sz="1300" dirty="0"/>
              <a:t>="utf-8"&gt;</a:t>
            </a:r>
          </a:p>
          <a:p>
            <a:r>
              <a:rPr lang="es-PE" sz="1300" dirty="0"/>
              <a:t>	&lt;meta </a:t>
            </a:r>
            <a:r>
              <a:rPr lang="es-PE" sz="1300" dirty="0" err="1"/>
              <a:t>name</a:t>
            </a:r>
            <a:r>
              <a:rPr lang="es-PE" sz="1300" dirty="0"/>
              <a:t>="</a:t>
            </a:r>
            <a:r>
              <a:rPr lang="es-PE" sz="1300" dirty="0" err="1"/>
              <a:t>viewport</a:t>
            </a:r>
            <a:r>
              <a:rPr lang="es-PE" sz="1300" dirty="0"/>
              <a:t>" </a:t>
            </a:r>
            <a:r>
              <a:rPr lang="es-PE" sz="1300" dirty="0" err="1"/>
              <a:t>content</a:t>
            </a:r>
            <a:r>
              <a:rPr lang="es-PE" sz="1300" dirty="0"/>
              <a:t>="</a:t>
            </a:r>
            <a:r>
              <a:rPr lang="es-PE" sz="1300" dirty="0" err="1"/>
              <a:t>width</a:t>
            </a:r>
            <a:r>
              <a:rPr lang="es-PE" sz="1300" dirty="0"/>
              <a:t>=</a:t>
            </a:r>
            <a:r>
              <a:rPr lang="es-PE" sz="1300" dirty="0" err="1"/>
              <a:t>device-width</a:t>
            </a:r>
            <a:r>
              <a:rPr lang="es-PE" sz="1300" dirty="0"/>
              <a:t>, </a:t>
            </a:r>
            <a:r>
              <a:rPr lang="es-PE" sz="1300" dirty="0" err="1"/>
              <a:t>initial-scale</a:t>
            </a:r>
            <a:r>
              <a:rPr lang="es-PE" sz="1300" dirty="0"/>
              <a:t>=1"&gt;</a:t>
            </a:r>
          </a:p>
          <a:p>
            <a:r>
              <a:rPr lang="es-PE" sz="1300" dirty="0"/>
              <a:t>	&lt;</a:t>
            </a:r>
            <a:r>
              <a:rPr lang="es-PE" sz="1300" dirty="0" err="1"/>
              <a:t>title</a:t>
            </a:r>
            <a:r>
              <a:rPr lang="es-PE" sz="1300" dirty="0"/>
              <a:t>&gt;&lt;/</a:t>
            </a:r>
            <a:r>
              <a:rPr lang="es-PE" sz="1300" dirty="0" err="1"/>
              <a:t>title</a:t>
            </a:r>
            <a:r>
              <a:rPr lang="es-PE" sz="1300" dirty="0"/>
              <a:t>&gt;</a:t>
            </a:r>
          </a:p>
          <a:p>
            <a:r>
              <a:rPr lang="es-PE" sz="1300" dirty="0"/>
              <a:t>&lt;/head&gt;</a:t>
            </a:r>
          </a:p>
          <a:p>
            <a:r>
              <a:rPr lang="es-PE" sz="1300" dirty="0"/>
              <a:t>&lt;</a:t>
            </a:r>
            <a:r>
              <a:rPr lang="es-PE" sz="1300" dirty="0" err="1"/>
              <a:t>body</a:t>
            </a:r>
            <a:r>
              <a:rPr lang="es-PE" sz="1300" dirty="0"/>
              <a:t>&gt;</a:t>
            </a:r>
          </a:p>
          <a:p>
            <a:r>
              <a:rPr lang="es-PE" sz="1300" dirty="0"/>
              <a:t>      &lt;</a:t>
            </a:r>
            <a:r>
              <a:rPr lang="es-PE" sz="1300" dirty="0" err="1"/>
              <a:t>header</a:t>
            </a:r>
            <a:r>
              <a:rPr lang="es-PE" sz="1300" dirty="0"/>
              <a:t> </a:t>
            </a:r>
            <a:r>
              <a:rPr lang="es-PE" sz="1300" dirty="0" err="1"/>
              <a:t>style</a:t>
            </a:r>
            <a:r>
              <a:rPr lang="es-PE" sz="1300" dirty="0"/>
              <a:t>="</a:t>
            </a:r>
            <a:r>
              <a:rPr lang="es-PE" sz="1300" dirty="0" err="1"/>
              <a:t>background-color:red</a:t>
            </a:r>
            <a:r>
              <a:rPr lang="es-PE" sz="1300" dirty="0"/>
              <a:t>;"&gt; </a:t>
            </a:r>
          </a:p>
          <a:p>
            <a:r>
              <a:rPr lang="es-PE" sz="1300" dirty="0"/>
              <a:t>      &lt;</a:t>
            </a:r>
            <a:r>
              <a:rPr lang="es-PE" sz="1300" dirty="0" err="1"/>
              <a:t>img</a:t>
            </a:r>
            <a:r>
              <a:rPr lang="es-PE" sz="1300" dirty="0"/>
              <a:t> id="logo" </a:t>
            </a:r>
            <a:r>
              <a:rPr lang="es-PE" sz="1300" dirty="0" err="1"/>
              <a:t>src</a:t>
            </a:r>
            <a:r>
              <a:rPr lang="es-PE" sz="1300" dirty="0"/>
              <a:t>="https://algarrobos.edu.pe/</a:t>
            </a:r>
            <a:r>
              <a:rPr lang="es-PE" sz="1300" dirty="0" err="1"/>
              <a:t>wordpress</a:t>
            </a:r>
            <a:r>
              <a:rPr lang="es-PE" sz="1300" dirty="0"/>
              <a:t>/</a:t>
            </a:r>
            <a:r>
              <a:rPr lang="es-PE" sz="1300" dirty="0" err="1"/>
              <a:t>wp-content</a:t>
            </a:r>
            <a:r>
              <a:rPr lang="es-PE" sz="1300" dirty="0"/>
              <a:t>/</a:t>
            </a:r>
            <a:r>
              <a:rPr lang="es-PE" sz="1300" dirty="0" err="1"/>
              <a:t>uploads</a:t>
            </a:r>
            <a:r>
              <a:rPr lang="es-PE" sz="1300" dirty="0"/>
              <a:t>/2016/03/1556241_611640705585380_1958317971_o-1024x683.jpg" </a:t>
            </a:r>
            <a:r>
              <a:rPr lang="es-PE" sz="1300" dirty="0" err="1"/>
              <a:t>width</a:t>
            </a:r>
            <a:r>
              <a:rPr lang="es-PE" sz="1300" dirty="0"/>
              <a:t>="100px" </a:t>
            </a:r>
            <a:r>
              <a:rPr lang="es-PE" sz="1300" dirty="0" err="1"/>
              <a:t>height</a:t>
            </a:r>
            <a:r>
              <a:rPr lang="es-PE" sz="1300" dirty="0"/>
              <a:t>="100px"/&gt;</a:t>
            </a:r>
          </a:p>
          <a:p>
            <a:r>
              <a:rPr lang="es-PE" sz="1300" dirty="0"/>
              <a:t>      &lt;h1&gt;SITIO WEB DE DOCUMENTOS&lt;/h1&gt;</a:t>
            </a:r>
          </a:p>
          <a:p>
            <a:r>
              <a:rPr lang="es-PE" sz="1300" dirty="0"/>
              <a:t>        &lt;p&gt;Un sitio web para los que desean descargar documentos&lt;/p&gt;</a:t>
            </a:r>
          </a:p>
          <a:p>
            <a:r>
              <a:rPr lang="es-PE" sz="1300" dirty="0"/>
              <a:t>    &lt;/</a:t>
            </a:r>
            <a:r>
              <a:rPr lang="es-PE" sz="1300" dirty="0" err="1"/>
              <a:t>header</a:t>
            </a:r>
            <a:r>
              <a:rPr lang="es-PE" sz="1300" dirty="0"/>
              <a:t>&gt;</a:t>
            </a:r>
          </a:p>
          <a:p>
            <a:r>
              <a:rPr lang="es-PE" sz="1300" dirty="0"/>
              <a:t> &lt;</a:t>
            </a:r>
            <a:r>
              <a:rPr lang="es-PE" sz="1300" dirty="0" err="1"/>
              <a:t>nav</a:t>
            </a:r>
            <a:r>
              <a:rPr lang="es-PE" sz="1300" dirty="0"/>
              <a:t> </a:t>
            </a:r>
            <a:r>
              <a:rPr lang="es-PE" sz="1300" dirty="0" err="1"/>
              <a:t>style</a:t>
            </a:r>
            <a:r>
              <a:rPr lang="es-PE" sz="1300" dirty="0"/>
              <a:t>="</a:t>
            </a:r>
            <a:r>
              <a:rPr lang="es-PE" sz="1300" dirty="0" err="1"/>
              <a:t>background-color:blue</a:t>
            </a:r>
            <a:r>
              <a:rPr lang="es-PE" sz="1300" dirty="0"/>
              <a:t>; color: </a:t>
            </a:r>
            <a:r>
              <a:rPr lang="es-PE" sz="1300" dirty="0" err="1"/>
              <a:t>yellow</a:t>
            </a:r>
            <a:r>
              <a:rPr lang="es-PE" sz="1300" dirty="0"/>
              <a:t>;" &gt;</a:t>
            </a:r>
          </a:p>
          <a:p>
            <a:r>
              <a:rPr lang="es-PE" sz="1300" dirty="0"/>
              <a:t>  &lt;</a:t>
            </a:r>
            <a:r>
              <a:rPr lang="es-PE" sz="1300" dirty="0" err="1"/>
              <a:t>ul</a:t>
            </a:r>
            <a:r>
              <a:rPr lang="es-PE" sz="1300" dirty="0"/>
              <a:t>&gt;</a:t>
            </a:r>
          </a:p>
          <a:p>
            <a:r>
              <a:rPr lang="es-PE" sz="1300" dirty="0"/>
              <a:t>    &lt;li&gt;&lt;a </a:t>
            </a:r>
            <a:r>
              <a:rPr lang="es-PE" sz="1300" dirty="0" err="1"/>
              <a:t>href</a:t>
            </a:r>
            <a:r>
              <a:rPr lang="es-PE" sz="1300" dirty="0"/>
              <a:t>="https://www.sunat.gob.pe/"&gt;SUNAT&lt;/a&gt;&lt;/li&gt;</a:t>
            </a:r>
          </a:p>
          <a:p>
            <a:r>
              <a:rPr lang="es-PE" sz="1300" dirty="0"/>
              <a:t>    &lt;li&gt;&lt;a </a:t>
            </a:r>
            <a:r>
              <a:rPr lang="es-PE" sz="1300" dirty="0" err="1"/>
              <a:t>href</a:t>
            </a:r>
            <a:r>
              <a:rPr lang="es-PE" sz="1300" dirty="0"/>
              <a:t>="https://www.gob.pe/sunarp"&gt;SUNARP&lt;/a&gt;&lt;/li&gt;</a:t>
            </a:r>
          </a:p>
          <a:p>
            <a:r>
              <a:rPr lang="es-PE" sz="1300" dirty="0"/>
              <a:t>    &lt;li&gt;&lt;a </a:t>
            </a:r>
            <a:r>
              <a:rPr lang="es-PE" sz="1300" dirty="0" err="1"/>
              <a:t>href</a:t>
            </a:r>
            <a:r>
              <a:rPr lang="es-PE" sz="1300" dirty="0"/>
              <a:t>="https://www.gob.pe/minsa/"&gt;MINISTERIO DE SALUD&lt;/a&gt;&lt;/li&gt;</a:t>
            </a:r>
          </a:p>
          <a:p>
            <a:r>
              <a:rPr lang="es-PE" sz="1300" dirty="0"/>
              <a:t>    &lt;li&gt;&lt;a </a:t>
            </a:r>
            <a:r>
              <a:rPr lang="es-PE" sz="1300" dirty="0" err="1"/>
              <a:t>href</a:t>
            </a:r>
            <a:r>
              <a:rPr lang="es-PE" sz="1300" dirty="0"/>
              <a:t>="http://portal.essalud.gob.pe/"&gt;ESSALUD&lt;/a&gt;&lt;/li&gt;</a:t>
            </a:r>
          </a:p>
          <a:p>
            <a:r>
              <a:rPr lang="es-PE" sz="1300" dirty="0"/>
              <a:t>  &lt;/</a:t>
            </a:r>
            <a:r>
              <a:rPr lang="es-PE" sz="1300" dirty="0" err="1"/>
              <a:t>ul</a:t>
            </a:r>
            <a:r>
              <a:rPr lang="es-PE" sz="1300" dirty="0"/>
              <a:t>&gt;</a:t>
            </a:r>
          </a:p>
          <a:p>
            <a:r>
              <a:rPr lang="es-PE" sz="1300" dirty="0"/>
              <a:t>&lt;/</a:t>
            </a:r>
            <a:r>
              <a:rPr lang="es-PE" sz="1300" dirty="0" err="1"/>
              <a:t>nav</a:t>
            </a:r>
            <a:r>
              <a:rPr lang="es-PE" sz="1300" dirty="0"/>
              <a:t>&gt;</a:t>
            </a:r>
          </a:p>
          <a:p>
            <a:r>
              <a:rPr lang="es-PE" sz="1300" dirty="0"/>
              <a:t>&lt;</a:t>
            </a:r>
            <a:r>
              <a:rPr lang="es-PE" sz="1300" dirty="0" err="1"/>
              <a:t>article</a:t>
            </a:r>
            <a:r>
              <a:rPr lang="es-PE" sz="1300" dirty="0"/>
              <a:t> &gt;</a:t>
            </a:r>
          </a:p>
          <a:p>
            <a:r>
              <a:rPr lang="es-PE" sz="1300" dirty="0"/>
              <a:t>  &lt;</a:t>
            </a:r>
            <a:r>
              <a:rPr lang="es-PE" sz="1300" dirty="0" err="1"/>
              <a:t>section</a:t>
            </a:r>
            <a:r>
              <a:rPr lang="es-PE" sz="1300" dirty="0"/>
              <a:t> </a:t>
            </a:r>
            <a:r>
              <a:rPr lang="es-PE" sz="1300" dirty="0" err="1"/>
              <a:t>style</a:t>
            </a:r>
            <a:r>
              <a:rPr lang="es-PE" sz="1300" dirty="0"/>
              <a:t>="</a:t>
            </a:r>
            <a:r>
              <a:rPr lang="es-PE" sz="1300" dirty="0" err="1"/>
              <a:t>background-color:YELLOW</a:t>
            </a:r>
            <a:r>
              <a:rPr lang="es-PE" sz="1300" dirty="0"/>
              <a:t>; color: RED;"&gt;</a:t>
            </a:r>
          </a:p>
          <a:p>
            <a:r>
              <a:rPr lang="es-PE" sz="1300" dirty="0"/>
              <a:t>  &lt;h1&gt;Los gatos&lt;/h1&gt;</a:t>
            </a:r>
          </a:p>
          <a:p>
            <a:r>
              <a:rPr lang="es-PE" sz="1300" dirty="0"/>
              <a:t>  &lt;p&gt;Los gatos son animales mamíferos que pertenecen a la familia de felinos...&lt;/p&gt;</a:t>
            </a:r>
          </a:p>
          <a:p>
            <a:r>
              <a:rPr lang="es-PE" sz="1300" dirty="0"/>
              <a:t>  &lt;h2&gt;Qué hacen los gatos&lt;/h2&gt;</a:t>
            </a:r>
          </a:p>
          <a:p>
            <a:r>
              <a:rPr lang="es-PE" sz="1300" dirty="0"/>
              <a:t>  &lt;p&gt;Los gatos hacen las siguientes actividades&lt;/p&gt;</a:t>
            </a:r>
          </a:p>
          <a:p>
            <a:r>
              <a:rPr lang="es-PE" sz="1300" dirty="0"/>
              <a:t>  </a:t>
            </a:r>
          </a:p>
        </p:txBody>
      </p:sp>
      <p:sp>
        <p:nvSpPr>
          <p:cNvPr id="5" name="Rectángulo 4"/>
          <p:cNvSpPr/>
          <p:nvPr/>
        </p:nvSpPr>
        <p:spPr>
          <a:xfrm>
            <a:off x="6551776" y="444382"/>
            <a:ext cx="5472157" cy="629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300" dirty="0"/>
              <a:t>&lt;</a:t>
            </a:r>
            <a:r>
              <a:rPr lang="es-PE" sz="1300" dirty="0" err="1"/>
              <a:t>ul</a:t>
            </a:r>
            <a:r>
              <a:rPr lang="es-PE" sz="1300" dirty="0"/>
              <a:t>&gt;</a:t>
            </a:r>
          </a:p>
          <a:p>
            <a:r>
              <a:rPr lang="es-PE" sz="1300" dirty="0"/>
              <a:t>    &lt;li&gt; </a:t>
            </a:r>
            <a:r>
              <a:rPr lang="es-PE" sz="1300" dirty="0" err="1"/>
              <a:t>Maullan</a:t>
            </a:r>
            <a:r>
              <a:rPr lang="es-PE" sz="1300" dirty="0"/>
              <a:t>&lt;/li&gt;</a:t>
            </a:r>
          </a:p>
          <a:p>
            <a:r>
              <a:rPr lang="es-PE" sz="1300" dirty="0"/>
              <a:t>    &lt;li&gt;Juegan&lt;/li&gt;</a:t>
            </a:r>
          </a:p>
          <a:p>
            <a:r>
              <a:rPr lang="es-PE" sz="1300" dirty="0"/>
              <a:t>    &lt;li&gt;Cazan ratones &lt;/li&gt;</a:t>
            </a:r>
          </a:p>
          <a:p>
            <a:r>
              <a:rPr lang="es-PE" sz="1300" dirty="0"/>
              <a:t>    &lt;li&gt;Duermen roncando&lt;/li&gt;</a:t>
            </a:r>
          </a:p>
          <a:p>
            <a:r>
              <a:rPr lang="es-PE" sz="1300" dirty="0"/>
              <a:t>  &lt;/</a:t>
            </a:r>
            <a:r>
              <a:rPr lang="es-PE" sz="1300" dirty="0" err="1"/>
              <a:t>ul</a:t>
            </a:r>
            <a:r>
              <a:rPr lang="es-PE" sz="1300" dirty="0"/>
              <a:t>&gt;</a:t>
            </a:r>
          </a:p>
          <a:p>
            <a:r>
              <a:rPr lang="es-PE" sz="1300" dirty="0"/>
              <a:t>&lt;/</a:t>
            </a:r>
            <a:r>
              <a:rPr lang="es-PE" sz="1300" dirty="0" err="1"/>
              <a:t>section</a:t>
            </a:r>
            <a:r>
              <a:rPr lang="es-PE" sz="1300" dirty="0"/>
              <a:t>&gt;</a:t>
            </a:r>
          </a:p>
          <a:p>
            <a:r>
              <a:rPr lang="es-PE" sz="1300" dirty="0"/>
              <a:t>&lt;</a:t>
            </a:r>
            <a:r>
              <a:rPr lang="es-PE" sz="1300" dirty="0" err="1"/>
              <a:t>section</a:t>
            </a:r>
            <a:r>
              <a:rPr lang="es-PE" sz="1300" dirty="0"/>
              <a:t> </a:t>
            </a:r>
            <a:r>
              <a:rPr lang="es-PE" sz="1300" dirty="0" err="1"/>
              <a:t>style</a:t>
            </a:r>
            <a:r>
              <a:rPr lang="es-PE" sz="1300" dirty="0"/>
              <a:t>="</a:t>
            </a:r>
            <a:r>
              <a:rPr lang="es-PE" sz="1300" dirty="0" err="1"/>
              <a:t>background-color:BLACK</a:t>
            </a:r>
            <a:r>
              <a:rPr lang="es-PE" sz="1300" dirty="0"/>
              <a:t>; color: </a:t>
            </a:r>
            <a:r>
              <a:rPr lang="es-PE" sz="1300" dirty="0" err="1"/>
              <a:t>white</a:t>
            </a:r>
            <a:r>
              <a:rPr lang="es-PE" sz="1300" dirty="0"/>
              <a:t>;"&gt;</a:t>
            </a:r>
          </a:p>
          <a:p>
            <a:r>
              <a:rPr lang="es-PE" sz="1300" dirty="0"/>
              <a:t>  &lt;h2&gt;Razas de gatos&lt;/h2&gt;</a:t>
            </a:r>
          </a:p>
          <a:p>
            <a:r>
              <a:rPr lang="es-PE" sz="1300" dirty="0"/>
              <a:t>  &lt;p&gt;Existen varias razas de gatos, a continuación nombramos algunos:&lt;/p&gt;</a:t>
            </a:r>
          </a:p>
          <a:p>
            <a:r>
              <a:rPr lang="es-PE" sz="1300" dirty="0"/>
              <a:t>    &lt;</a:t>
            </a:r>
            <a:r>
              <a:rPr lang="es-PE" sz="1300" dirty="0" err="1"/>
              <a:t>ul</a:t>
            </a:r>
            <a:r>
              <a:rPr lang="es-PE" sz="1300" dirty="0"/>
              <a:t>&gt;</a:t>
            </a:r>
          </a:p>
          <a:p>
            <a:r>
              <a:rPr lang="es-PE" sz="1300" dirty="0"/>
              <a:t>    &lt;li&gt; Abisinio&lt;/li&gt;</a:t>
            </a:r>
          </a:p>
          <a:p>
            <a:r>
              <a:rPr lang="es-PE" sz="1300" dirty="0"/>
              <a:t>    &lt;li&gt;American </a:t>
            </a:r>
            <a:r>
              <a:rPr lang="es-PE" sz="1300" dirty="0" err="1"/>
              <a:t>Curl</a:t>
            </a:r>
            <a:r>
              <a:rPr lang="es-PE" sz="1300" dirty="0"/>
              <a:t>&lt;/li&gt;</a:t>
            </a:r>
          </a:p>
          <a:p>
            <a:r>
              <a:rPr lang="es-PE" sz="1300" dirty="0"/>
              <a:t>    &lt;li&gt;Bengalí &lt;/li&gt;</a:t>
            </a:r>
          </a:p>
          <a:p>
            <a:r>
              <a:rPr lang="es-PE" sz="1300" dirty="0"/>
              <a:t>    &lt;li&gt;Bombay&lt;/li&gt;</a:t>
            </a:r>
          </a:p>
          <a:p>
            <a:r>
              <a:rPr lang="es-PE" sz="1300" dirty="0"/>
              <a:t>  &lt;/</a:t>
            </a:r>
            <a:r>
              <a:rPr lang="es-PE" sz="1300" dirty="0" err="1"/>
              <a:t>ul</a:t>
            </a:r>
            <a:r>
              <a:rPr lang="es-PE" sz="1300" dirty="0"/>
              <a:t>&gt;</a:t>
            </a:r>
          </a:p>
          <a:p>
            <a:r>
              <a:rPr lang="es-PE" sz="1300" dirty="0"/>
              <a:t>&lt;/</a:t>
            </a:r>
            <a:r>
              <a:rPr lang="es-PE" sz="1300" dirty="0" err="1"/>
              <a:t>section</a:t>
            </a:r>
            <a:r>
              <a:rPr lang="es-PE" sz="1300" dirty="0"/>
              <a:t>&gt;</a:t>
            </a:r>
          </a:p>
          <a:p>
            <a:r>
              <a:rPr lang="es-PE" sz="1300" dirty="0"/>
              <a:t>&lt;/</a:t>
            </a:r>
            <a:r>
              <a:rPr lang="es-PE" sz="1300" dirty="0" err="1"/>
              <a:t>article</a:t>
            </a:r>
            <a:r>
              <a:rPr lang="es-PE" sz="1300" dirty="0"/>
              <a:t>&gt;</a:t>
            </a:r>
          </a:p>
          <a:p>
            <a:r>
              <a:rPr lang="es-PE" sz="1300" dirty="0"/>
              <a:t>&lt;</a:t>
            </a:r>
            <a:r>
              <a:rPr lang="es-PE" sz="1300" dirty="0" err="1"/>
              <a:t>aside</a:t>
            </a:r>
            <a:r>
              <a:rPr lang="es-PE" sz="1300" dirty="0"/>
              <a:t> </a:t>
            </a:r>
            <a:r>
              <a:rPr lang="es-PE" sz="1300" dirty="0" err="1"/>
              <a:t>style</a:t>
            </a:r>
            <a:r>
              <a:rPr lang="es-PE" sz="1300" dirty="0"/>
              <a:t>="</a:t>
            </a:r>
            <a:r>
              <a:rPr lang="es-PE" sz="1300" dirty="0" err="1"/>
              <a:t>background</a:t>
            </a:r>
            <a:r>
              <a:rPr lang="es-PE" sz="1300" dirty="0"/>
              <a:t>-color:#ff8999; color: #0000ff;"&gt;</a:t>
            </a:r>
          </a:p>
          <a:p>
            <a:r>
              <a:rPr lang="es-PE" sz="1300" dirty="0"/>
              <a:t>  &lt;</a:t>
            </a:r>
            <a:r>
              <a:rPr lang="es-PE" sz="1300" dirty="0" err="1"/>
              <a:t>ul</a:t>
            </a:r>
            <a:r>
              <a:rPr lang="es-PE" sz="1300" dirty="0"/>
              <a:t>&gt;</a:t>
            </a:r>
          </a:p>
          <a:p>
            <a:r>
              <a:rPr lang="es-PE" sz="1300" dirty="0"/>
              <a:t>    &lt;li&gt;&lt;a </a:t>
            </a:r>
            <a:r>
              <a:rPr lang="es-PE" sz="1300" dirty="0" err="1"/>
              <a:t>href</a:t>
            </a:r>
            <a:r>
              <a:rPr lang="es-PE" sz="1300" dirty="0"/>
              <a:t>="https://www.sunat.gob.pe/"&gt;SUNAT&lt;/a&gt;&lt;/li&gt;</a:t>
            </a:r>
          </a:p>
          <a:p>
            <a:r>
              <a:rPr lang="es-PE" sz="1300" dirty="0"/>
              <a:t>    &lt;li&gt;&lt;a </a:t>
            </a:r>
            <a:r>
              <a:rPr lang="es-PE" sz="1300" dirty="0" err="1"/>
              <a:t>href</a:t>
            </a:r>
            <a:r>
              <a:rPr lang="es-PE" sz="1300" dirty="0"/>
              <a:t>="https://www.gob.pe/sunarp"&gt;SUNARP&lt;/a&gt;&lt;/li&gt;</a:t>
            </a:r>
          </a:p>
          <a:p>
            <a:r>
              <a:rPr lang="es-PE" sz="1300" dirty="0"/>
              <a:t>    &lt;li&gt;&lt;a </a:t>
            </a:r>
            <a:r>
              <a:rPr lang="es-PE" sz="1300" dirty="0" err="1"/>
              <a:t>href</a:t>
            </a:r>
            <a:r>
              <a:rPr lang="es-PE" sz="1300" dirty="0"/>
              <a:t>="https://www.gob.pe/minsa/"&gt;MINISTERIO DE SALUD&lt;/a&gt;&lt;/li&gt;</a:t>
            </a:r>
          </a:p>
          <a:p>
            <a:r>
              <a:rPr lang="es-PE" sz="1300" dirty="0"/>
              <a:t>    &lt;li&gt;&lt;a </a:t>
            </a:r>
            <a:r>
              <a:rPr lang="es-PE" sz="1300" dirty="0" err="1"/>
              <a:t>href</a:t>
            </a:r>
            <a:r>
              <a:rPr lang="es-PE" sz="1300" dirty="0"/>
              <a:t>="http://portal.essalud.gob.pe/"&gt;ESSALUD&lt;/a&gt;&lt;/li&gt;</a:t>
            </a:r>
          </a:p>
          <a:p>
            <a:r>
              <a:rPr lang="es-PE" sz="1300" dirty="0"/>
              <a:t>  &lt;/</a:t>
            </a:r>
            <a:r>
              <a:rPr lang="es-PE" sz="1300" dirty="0" err="1"/>
              <a:t>ul</a:t>
            </a:r>
            <a:r>
              <a:rPr lang="es-PE" sz="1300" dirty="0"/>
              <a:t>&gt;</a:t>
            </a:r>
          </a:p>
          <a:p>
            <a:r>
              <a:rPr lang="es-PE" sz="1300" dirty="0"/>
              <a:t>&lt;/</a:t>
            </a:r>
            <a:r>
              <a:rPr lang="es-PE" sz="1300" dirty="0" err="1"/>
              <a:t>aside</a:t>
            </a:r>
            <a:r>
              <a:rPr lang="es-PE" sz="1300" dirty="0"/>
              <a:t>&gt;</a:t>
            </a:r>
          </a:p>
          <a:p>
            <a:r>
              <a:rPr lang="es-PE" sz="1300" dirty="0"/>
              <a:t>&lt;</a:t>
            </a:r>
            <a:r>
              <a:rPr lang="es-PE" sz="1300" dirty="0" err="1"/>
              <a:t>footer</a:t>
            </a:r>
            <a:r>
              <a:rPr lang="es-PE" sz="1300" dirty="0"/>
              <a:t> </a:t>
            </a:r>
            <a:r>
              <a:rPr lang="es-PE" sz="1300" dirty="0" err="1"/>
              <a:t>style</a:t>
            </a:r>
            <a:r>
              <a:rPr lang="es-PE" sz="1300" dirty="0"/>
              <a:t>="</a:t>
            </a:r>
            <a:r>
              <a:rPr lang="es-PE" sz="1300" dirty="0" err="1"/>
              <a:t>background</a:t>
            </a:r>
            <a:r>
              <a:rPr lang="es-PE" sz="1300" dirty="0"/>
              <a:t>-color:#ffff66; color: #00ff99;""&gt;</a:t>
            </a:r>
          </a:p>
          <a:p>
            <a:r>
              <a:rPr lang="es-PE" sz="1300" dirty="0"/>
              <a:t>  </a:t>
            </a:r>
            <a:r>
              <a:rPr lang="es-PE" sz="1300" dirty="0" err="1"/>
              <a:t>foter</a:t>
            </a:r>
            <a:r>
              <a:rPr lang="es-PE" sz="1300" dirty="0"/>
              <a:t> contiene el pie de página, pueden ir en ella enlaces, mapa del sitio, etc.      </a:t>
            </a:r>
          </a:p>
          <a:p>
            <a:r>
              <a:rPr lang="es-PE" sz="1300" dirty="0"/>
              <a:t>&lt;/</a:t>
            </a:r>
            <a:r>
              <a:rPr lang="es-PE" sz="1300" dirty="0" err="1"/>
              <a:t>footer</a:t>
            </a:r>
            <a:r>
              <a:rPr lang="es-PE" sz="1300" dirty="0"/>
              <a:t>&gt;</a:t>
            </a:r>
          </a:p>
          <a:p>
            <a:r>
              <a:rPr lang="es-PE" sz="1300" dirty="0"/>
              <a:t>&lt;/</a:t>
            </a:r>
            <a:r>
              <a:rPr lang="es-PE" sz="1300" dirty="0" err="1"/>
              <a:t>body</a:t>
            </a:r>
            <a:r>
              <a:rPr lang="es-PE" sz="1300" dirty="0"/>
              <a:t>&gt;</a:t>
            </a:r>
          </a:p>
          <a:p>
            <a:r>
              <a:rPr lang="es-PE" sz="1300" dirty="0"/>
              <a:t>&lt;/</a:t>
            </a:r>
            <a:r>
              <a:rPr lang="es-PE" sz="1300" dirty="0" err="1"/>
              <a:t>html</a:t>
            </a:r>
            <a:r>
              <a:rPr lang="es-PE" sz="1300" dirty="0"/>
              <a:t>&gt;</a:t>
            </a:r>
            <a:endParaRPr lang="es-PE" sz="1300" dirty="0"/>
          </a:p>
        </p:txBody>
      </p:sp>
      <p:cxnSp>
        <p:nvCxnSpPr>
          <p:cNvPr id="7" name="Conector recto 6"/>
          <p:cNvCxnSpPr/>
          <p:nvPr/>
        </p:nvCxnSpPr>
        <p:spPr>
          <a:xfrm flipH="1">
            <a:off x="6272613" y="94004"/>
            <a:ext cx="8546" cy="67639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9550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079235A1-0812-3A53-CE91-7054211E7B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2875" y="457200"/>
            <a:ext cx="6030710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238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0C926A3-7FAB-70C4-4781-0A06D9D442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399" y="-19981"/>
            <a:ext cx="11887201" cy="2092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Elemento &lt;</a:t>
            </a:r>
            <a:r>
              <a:rPr kumimoji="0" lang="es-PE" altLang="es-PE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header</a:t>
            </a:r>
            <a:r>
              <a:rPr kumimoji="0" lang="es-PE" altLang="es-PE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&gt;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PE" altLang="es-PE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El elemento </a:t>
            </a:r>
            <a:r>
              <a:rPr kumimoji="0" lang="es-PE" altLang="es-P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&lt;</a:t>
            </a:r>
            <a:r>
              <a:rPr kumimoji="0" lang="es-PE" altLang="es-PE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header</a:t>
            </a:r>
            <a:r>
              <a:rPr kumimoji="0" lang="es-PE" altLang="es-P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&gt;</a:t>
            </a:r>
            <a:r>
              <a:rPr kumimoji="0" lang="es-PE" altLang="es-P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prácticamente contiene el encabezado donde puede ir elementos como el logo, el nombre del sitio y elementos apropiados para el encabezado.</a:t>
            </a:r>
            <a:endParaRPr kumimoji="0" lang="es-PE" altLang="es-P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PE" altLang="es-P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&lt;</a:t>
            </a:r>
            <a:r>
              <a:rPr kumimoji="0" lang="es-PE" altLang="es-PE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header</a:t>
            </a:r>
            <a:r>
              <a:rPr kumimoji="0" lang="es-PE" altLang="es-P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&gt;</a:t>
            </a:r>
            <a:r>
              <a:rPr kumimoji="0" lang="es-PE" altLang="es-P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se usa dentro de </a:t>
            </a:r>
            <a:r>
              <a:rPr kumimoji="0" lang="es-PE" altLang="es-P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&lt;</a:t>
            </a:r>
            <a:r>
              <a:rPr kumimoji="0" lang="es-PE" altLang="es-PE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body</a:t>
            </a:r>
            <a:r>
              <a:rPr kumimoji="0" lang="es-PE" altLang="es-P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&gt;</a:t>
            </a:r>
            <a:r>
              <a:rPr kumimoji="0" lang="es-PE" altLang="es-P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  </a:t>
            </a:r>
            <a:endParaRPr kumimoji="0" lang="es-PE" altLang="es-P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PE" altLang="es-P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&lt;head&gt;</a:t>
            </a:r>
            <a:r>
              <a:rPr kumimoji="0" lang="es-PE" altLang="es-P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y </a:t>
            </a:r>
            <a:r>
              <a:rPr kumimoji="0" lang="es-PE" altLang="es-P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&lt;</a:t>
            </a:r>
            <a:r>
              <a:rPr kumimoji="0" lang="es-PE" altLang="es-PE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header</a:t>
            </a:r>
            <a:r>
              <a:rPr kumimoji="0" lang="es-PE" altLang="es-P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&gt;</a:t>
            </a:r>
            <a:r>
              <a:rPr kumimoji="0" lang="es-PE" altLang="es-P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son muy diferentes.</a:t>
            </a:r>
            <a:endParaRPr kumimoji="0" lang="es-PE" altLang="es-P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PE" altLang="es-P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DFDEB3B-FADF-C80A-373A-3DA09094DF8F}"/>
              </a:ext>
            </a:extLst>
          </p:cNvPr>
          <p:cNvSpPr txBox="1"/>
          <p:nvPr/>
        </p:nvSpPr>
        <p:spPr>
          <a:xfrm>
            <a:off x="259976" y="2228252"/>
            <a:ext cx="11779624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dirty="0"/>
              <a:t>&lt;!DOCTYPE 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  <a:p>
            <a:r>
              <a:rPr lang="es-PE" dirty="0"/>
              <a:t>&lt;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  <a:p>
            <a:r>
              <a:rPr lang="es-PE" dirty="0"/>
              <a:t>  &lt;head&gt;</a:t>
            </a:r>
          </a:p>
          <a:p>
            <a:r>
              <a:rPr lang="es-PE" dirty="0"/>
              <a:t>    &lt;</a:t>
            </a:r>
            <a:r>
              <a:rPr lang="es-PE" dirty="0" err="1"/>
              <a:t>title</a:t>
            </a:r>
            <a:r>
              <a:rPr lang="es-PE" dirty="0"/>
              <a:t>&gt;Título Gatos&lt;/</a:t>
            </a:r>
            <a:r>
              <a:rPr lang="es-PE" dirty="0" err="1"/>
              <a:t>title</a:t>
            </a:r>
            <a:r>
              <a:rPr lang="es-PE" dirty="0"/>
              <a:t>&gt;</a:t>
            </a:r>
          </a:p>
          <a:p>
            <a:r>
              <a:rPr lang="es-PE" dirty="0"/>
              <a:t>  &lt;/head&gt;</a:t>
            </a:r>
          </a:p>
          <a:p>
            <a:r>
              <a:rPr lang="es-PE" dirty="0"/>
              <a:t>  &lt;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    &lt;</a:t>
            </a:r>
            <a:r>
              <a:rPr lang="es-PE" dirty="0" err="1"/>
              <a:t>header</a:t>
            </a:r>
            <a:r>
              <a:rPr lang="es-PE" dirty="0"/>
              <a:t> </a:t>
            </a:r>
            <a:r>
              <a:rPr lang="es-PE" dirty="0" err="1"/>
              <a:t>style</a:t>
            </a:r>
            <a:r>
              <a:rPr lang="es-PE" dirty="0"/>
              <a:t>="</a:t>
            </a:r>
            <a:r>
              <a:rPr lang="es-PE" dirty="0" err="1"/>
              <a:t>background-color:red</a:t>
            </a:r>
            <a:r>
              <a:rPr lang="es-PE" dirty="0"/>
              <a:t>;"&gt; </a:t>
            </a:r>
          </a:p>
          <a:p>
            <a:r>
              <a:rPr lang="es-PE" dirty="0"/>
              <a:t>      &lt;</a:t>
            </a:r>
            <a:r>
              <a:rPr lang="es-PE" dirty="0" err="1"/>
              <a:t>img</a:t>
            </a:r>
            <a:r>
              <a:rPr lang="es-PE" dirty="0"/>
              <a:t> id="logo" </a:t>
            </a:r>
            <a:r>
              <a:rPr lang="es-PE" dirty="0" err="1"/>
              <a:t>src</a:t>
            </a:r>
            <a:r>
              <a:rPr lang="es-PE" dirty="0"/>
              <a:t>="https://algarrobos.edu.pe/</a:t>
            </a:r>
            <a:r>
              <a:rPr lang="es-PE" dirty="0" err="1"/>
              <a:t>wordpress</a:t>
            </a:r>
            <a:r>
              <a:rPr lang="es-PE" dirty="0"/>
              <a:t>/</a:t>
            </a:r>
            <a:r>
              <a:rPr lang="es-PE" dirty="0" err="1"/>
              <a:t>wp-content</a:t>
            </a:r>
            <a:r>
              <a:rPr lang="es-PE" dirty="0"/>
              <a:t>/</a:t>
            </a:r>
            <a:r>
              <a:rPr lang="es-PE" dirty="0" err="1"/>
              <a:t>uploads</a:t>
            </a:r>
            <a:r>
              <a:rPr lang="es-PE" dirty="0"/>
              <a:t>/2016/03/1556241_611640705585380_1958317971_o-1024x683.jpg" </a:t>
            </a:r>
            <a:r>
              <a:rPr lang="es-PE" dirty="0" err="1"/>
              <a:t>width</a:t>
            </a:r>
            <a:r>
              <a:rPr lang="es-PE" dirty="0"/>
              <a:t>="100px" </a:t>
            </a:r>
            <a:r>
              <a:rPr lang="es-PE" dirty="0" err="1"/>
              <a:t>height</a:t>
            </a:r>
            <a:r>
              <a:rPr lang="es-PE" dirty="0"/>
              <a:t>="100px"/&gt;</a:t>
            </a:r>
          </a:p>
          <a:p>
            <a:r>
              <a:rPr lang="es-PE" dirty="0"/>
              <a:t>      &lt;h1&gt;SITIO WEB DE DOCUMENTOS&lt;/h1&gt;</a:t>
            </a:r>
          </a:p>
          <a:p>
            <a:r>
              <a:rPr lang="es-PE" dirty="0"/>
              <a:t>        &lt;p&gt;Un sitio web para los que desean descargar documentos&lt;/p&gt;</a:t>
            </a:r>
          </a:p>
          <a:p>
            <a:r>
              <a:rPr lang="es-PE" dirty="0"/>
              <a:t>    &lt;/</a:t>
            </a:r>
            <a:r>
              <a:rPr lang="es-PE" dirty="0" err="1"/>
              <a:t>header</a:t>
            </a:r>
            <a:r>
              <a:rPr lang="es-PE" dirty="0"/>
              <a:t>&gt;</a:t>
            </a:r>
          </a:p>
          <a:p>
            <a:r>
              <a:rPr lang="es-PE" dirty="0"/>
              <a:t>  &lt;/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&lt;/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698805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6FCB295-82BA-8069-6F8A-2A2DD3ACF6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83" y="190817"/>
            <a:ext cx="1170790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Elemento &lt;</a:t>
            </a:r>
            <a:r>
              <a:rPr kumimoji="0" lang="es-PE" altLang="es-PE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nav</a:t>
            </a:r>
            <a:r>
              <a:rPr kumimoji="0" lang="es-PE" altLang="es-PE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&gt;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El elemento </a:t>
            </a:r>
            <a:r>
              <a:rPr kumimoji="0" lang="es-PE" altLang="es-P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&lt;</a:t>
            </a:r>
            <a:r>
              <a:rPr kumimoji="0" lang="es-PE" altLang="es-PE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nav</a:t>
            </a:r>
            <a:r>
              <a:rPr kumimoji="0" lang="es-PE" altLang="es-P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&gt;</a:t>
            </a:r>
            <a:r>
              <a:rPr kumimoji="0" lang="es-PE" altLang="es-P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contiene un conjunto de enlaces o hipervínculos para la navegación, para ir de una página o sección a otra fácilmente.</a:t>
            </a:r>
            <a:endParaRPr kumimoji="0" lang="es-PE" altLang="es-P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4764E372-BC19-D0B0-BCCD-C9203DF61000}"/>
              </a:ext>
            </a:extLst>
          </p:cNvPr>
          <p:cNvSpPr txBox="1"/>
          <p:nvPr/>
        </p:nvSpPr>
        <p:spPr>
          <a:xfrm>
            <a:off x="3810000" y="1441120"/>
            <a:ext cx="60960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&lt;nav&gt;</a:t>
            </a:r>
          </a:p>
          <a:p>
            <a:r>
              <a:rPr lang="it-IT" dirty="0"/>
              <a:t>  &lt;ul&gt;</a:t>
            </a:r>
          </a:p>
          <a:p>
            <a:r>
              <a:rPr lang="it-IT" dirty="0"/>
              <a:t>    &lt;li&gt;&lt;a href="url"&gt;Inicio&lt;/a&gt;&lt;/li&gt;</a:t>
            </a:r>
          </a:p>
          <a:p>
            <a:r>
              <a:rPr lang="it-IT" dirty="0"/>
              <a:t>    &lt;li&gt;&lt;a href="url"&gt;Nosotros&lt;/a&gt;&lt;/li&gt;</a:t>
            </a:r>
          </a:p>
          <a:p>
            <a:r>
              <a:rPr lang="it-IT" dirty="0"/>
              <a:t>    &lt;li&gt;&lt;a href="url"&gt;Servicios&lt;/a&gt;&lt;/li&gt;</a:t>
            </a:r>
          </a:p>
          <a:p>
            <a:r>
              <a:rPr lang="it-IT" dirty="0"/>
              <a:t>    &lt;li&gt;&lt;a href="url"&gt;Contacto&lt;/a&gt;&lt;/li&gt;</a:t>
            </a:r>
          </a:p>
          <a:p>
            <a:r>
              <a:rPr lang="it-IT" dirty="0"/>
              <a:t>  &lt;/ul&gt;</a:t>
            </a:r>
          </a:p>
          <a:p>
            <a:r>
              <a:rPr lang="it-IT" dirty="0"/>
              <a:t>&lt;/nav&gt;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33761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DA2938BE-4526-846C-FC5C-CE58140BD5BE}"/>
              </a:ext>
            </a:extLst>
          </p:cNvPr>
          <p:cNvSpPr txBox="1"/>
          <p:nvPr/>
        </p:nvSpPr>
        <p:spPr>
          <a:xfrm>
            <a:off x="376965" y="484093"/>
            <a:ext cx="11438069" cy="5847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sz="1700" dirty="0"/>
              <a:t>&lt;!DOCTYPE </a:t>
            </a:r>
            <a:r>
              <a:rPr lang="es-PE" sz="1700" dirty="0" err="1"/>
              <a:t>html</a:t>
            </a:r>
            <a:r>
              <a:rPr lang="es-PE" sz="1700" dirty="0"/>
              <a:t>&gt;</a:t>
            </a:r>
          </a:p>
          <a:p>
            <a:r>
              <a:rPr lang="es-PE" sz="1700" dirty="0"/>
              <a:t>&lt;</a:t>
            </a:r>
            <a:r>
              <a:rPr lang="es-PE" sz="1700" dirty="0" err="1"/>
              <a:t>html</a:t>
            </a:r>
            <a:r>
              <a:rPr lang="es-PE" sz="1700" dirty="0"/>
              <a:t>&gt;</a:t>
            </a:r>
          </a:p>
          <a:p>
            <a:r>
              <a:rPr lang="es-PE" sz="1700" dirty="0"/>
              <a:t>  &lt;head&gt;</a:t>
            </a:r>
          </a:p>
          <a:p>
            <a:r>
              <a:rPr lang="es-PE" sz="1700" dirty="0"/>
              <a:t>    &lt;</a:t>
            </a:r>
            <a:r>
              <a:rPr lang="es-PE" sz="1700" dirty="0" err="1"/>
              <a:t>title</a:t>
            </a:r>
            <a:r>
              <a:rPr lang="es-PE" sz="1700" dirty="0"/>
              <a:t>&gt;Título Gatos&lt;/</a:t>
            </a:r>
            <a:r>
              <a:rPr lang="es-PE" sz="1700" dirty="0" err="1"/>
              <a:t>title</a:t>
            </a:r>
            <a:r>
              <a:rPr lang="es-PE" sz="1700" dirty="0"/>
              <a:t>&gt;</a:t>
            </a:r>
          </a:p>
          <a:p>
            <a:r>
              <a:rPr lang="es-PE" sz="1700" dirty="0"/>
              <a:t>  &lt;/head&gt;</a:t>
            </a:r>
          </a:p>
          <a:p>
            <a:r>
              <a:rPr lang="es-PE" sz="1700" dirty="0"/>
              <a:t>  &lt;</a:t>
            </a:r>
            <a:r>
              <a:rPr lang="es-PE" sz="1700" dirty="0" err="1"/>
              <a:t>body</a:t>
            </a:r>
            <a:r>
              <a:rPr lang="es-PE" sz="1700" dirty="0"/>
              <a:t>&gt;</a:t>
            </a:r>
          </a:p>
          <a:p>
            <a:r>
              <a:rPr lang="es-PE" sz="1700" dirty="0"/>
              <a:t>    &lt;</a:t>
            </a:r>
            <a:r>
              <a:rPr lang="es-PE" sz="1700" dirty="0" err="1"/>
              <a:t>header</a:t>
            </a:r>
            <a:r>
              <a:rPr lang="es-PE" sz="1700" dirty="0"/>
              <a:t> </a:t>
            </a:r>
            <a:r>
              <a:rPr lang="es-PE" sz="1700" dirty="0" err="1"/>
              <a:t>style</a:t>
            </a:r>
            <a:r>
              <a:rPr lang="es-PE" sz="1700" dirty="0"/>
              <a:t>="</a:t>
            </a:r>
            <a:r>
              <a:rPr lang="es-PE" sz="1700" dirty="0" err="1"/>
              <a:t>background-color:red</a:t>
            </a:r>
            <a:r>
              <a:rPr lang="es-PE" sz="1700" dirty="0"/>
              <a:t>;"&gt; </a:t>
            </a:r>
          </a:p>
          <a:p>
            <a:r>
              <a:rPr lang="es-PE" sz="1700" dirty="0"/>
              <a:t>      &lt;</a:t>
            </a:r>
            <a:r>
              <a:rPr lang="es-PE" sz="1700" dirty="0" err="1"/>
              <a:t>img</a:t>
            </a:r>
            <a:r>
              <a:rPr lang="es-PE" sz="1700" dirty="0"/>
              <a:t> id="logo" </a:t>
            </a:r>
            <a:r>
              <a:rPr lang="es-PE" sz="1700" dirty="0" err="1"/>
              <a:t>src</a:t>
            </a:r>
            <a:r>
              <a:rPr lang="es-PE" sz="1700" dirty="0"/>
              <a:t>="https://algarrobos.edu.pe/</a:t>
            </a:r>
            <a:r>
              <a:rPr lang="es-PE" sz="1700" dirty="0" err="1"/>
              <a:t>wordpress</a:t>
            </a:r>
            <a:r>
              <a:rPr lang="es-PE" sz="1700" dirty="0"/>
              <a:t>/</a:t>
            </a:r>
            <a:r>
              <a:rPr lang="es-PE" sz="1700" dirty="0" err="1"/>
              <a:t>wp-content</a:t>
            </a:r>
            <a:r>
              <a:rPr lang="es-PE" sz="1700" dirty="0"/>
              <a:t>/</a:t>
            </a:r>
            <a:r>
              <a:rPr lang="es-PE" sz="1700" dirty="0" err="1"/>
              <a:t>uploads</a:t>
            </a:r>
            <a:r>
              <a:rPr lang="es-PE" sz="1700" dirty="0"/>
              <a:t>/2016/03/1556241_611640705585380_1958317971_o-1024x683.jpg" </a:t>
            </a:r>
            <a:r>
              <a:rPr lang="es-PE" sz="1700" dirty="0" err="1"/>
              <a:t>width</a:t>
            </a:r>
            <a:r>
              <a:rPr lang="es-PE" sz="1700" dirty="0"/>
              <a:t>="100px" </a:t>
            </a:r>
            <a:r>
              <a:rPr lang="es-PE" sz="1700" dirty="0" err="1"/>
              <a:t>height</a:t>
            </a:r>
            <a:r>
              <a:rPr lang="es-PE" sz="1700" dirty="0"/>
              <a:t>="100px"/&gt;</a:t>
            </a:r>
          </a:p>
          <a:p>
            <a:r>
              <a:rPr lang="es-PE" sz="1700" dirty="0"/>
              <a:t>      &lt;h1&gt;SITIO WEB DE DOCUMENTOS&lt;/h1&gt;</a:t>
            </a:r>
          </a:p>
          <a:p>
            <a:r>
              <a:rPr lang="es-PE" sz="1700" dirty="0"/>
              <a:t>        &lt;p&gt;Un sitio web para los que desean descargar documentos&lt;/p&gt;</a:t>
            </a:r>
          </a:p>
          <a:p>
            <a:r>
              <a:rPr lang="es-PE" sz="1700" dirty="0"/>
              <a:t>    &lt;/</a:t>
            </a:r>
            <a:r>
              <a:rPr lang="es-PE" sz="1700" dirty="0" err="1"/>
              <a:t>header</a:t>
            </a:r>
            <a:r>
              <a:rPr lang="es-PE" sz="1700" dirty="0"/>
              <a:t>&gt;</a:t>
            </a:r>
          </a:p>
          <a:p>
            <a:r>
              <a:rPr lang="es-PE" sz="1700" dirty="0"/>
              <a:t> &lt;</a:t>
            </a:r>
            <a:r>
              <a:rPr lang="es-PE" sz="1700" dirty="0" err="1" smtClean="0"/>
              <a:t>nav</a:t>
            </a:r>
            <a:r>
              <a:rPr lang="es-PE" sz="1700" dirty="0"/>
              <a:t> </a:t>
            </a:r>
            <a:r>
              <a:rPr lang="es-PE" sz="1700" dirty="0" err="1"/>
              <a:t>style</a:t>
            </a:r>
            <a:r>
              <a:rPr lang="es-PE" sz="1700" dirty="0"/>
              <a:t>="</a:t>
            </a:r>
            <a:r>
              <a:rPr lang="es-PE" sz="1700" dirty="0" err="1" smtClean="0"/>
              <a:t>background-color:blue</a:t>
            </a:r>
            <a:r>
              <a:rPr lang="es-PE" sz="1700" dirty="0" smtClean="0"/>
              <a:t>” </a:t>
            </a:r>
            <a:r>
              <a:rPr lang="es-PE" sz="1700" dirty="0" smtClean="0"/>
              <a:t>&gt;</a:t>
            </a:r>
            <a:endParaRPr lang="es-PE" sz="1700" dirty="0"/>
          </a:p>
          <a:p>
            <a:r>
              <a:rPr lang="es-PE" sz="1700" dirty="0"/>
              <a:t>  &lt;</a:t>
            </a:r>
            <a:r>
              <a:rPr lang="es-PE" sz="1700" dirty="0" err="1"/>
              <a:t>ul</a:t>
            </a:r>
            <a:r>
              <a:rPr lang="es-PE" sz="1700" dirty="0"/>
              <a:t>&gt;</a:t>
            </a:r>
          </a:p>
          <a:p>
            <a:r>
              <a:rPr lang="es-PE" sz="1700" dirty="0"/>
              <a:t>    &lt;</a:t>
            </a:r>
            <a:r>
              <a:rPr lang="es-PE" sz="1700" dirty="0" err="1"/>
              <a:t>li</a:t>
            </a:r>
            <a:r>
              <a:rPr lang="es-PE" sz="1700" dirty="0"/>
              <a:t>&gt;&lt;a </a:t>
            </a:r>
            <a:r>
              <a:rPr lang="es-PE" sz="1700" dirty="0" err="1"/>
              <a:t>href</a:t>
            </a:r>
            <a:r>
              <a:rPr lang="es-PE" sz="1700" dirty="0"/>
              <a:t>="https://www.sunat.gob.pe/"&gt;SUNAT&lt;/a&gt;&lt;/li&gt;</a:t>
            </a:r>
          </a:p>
          <a:p>
            <a:r>
              <a:rPr lang="es-PE" sz="1700" dirty="0"/>
              <a:t>    &lt;</a:t>
            </a:r>
            <a:r>
              <a:rPr lang="es-PE" sz="1700" dirty="0" err="1"/>
              <a:t>li</a:t>
            </a:r>
            <a:r>
              <a:rPr lang="es-PE" sz="1700" dirty="0"/>
              <a:t>&gt;&lt;a </a:t>
            </a:r>
            <a:r>
              <a:rPr lang="es-PE" sz="1700" dirty="0" err="1"/>
              <a:t>href</a:t>
            </a:r>
            <a:r>
              <a:rPr lang="es-PE" sz="1700" dirty="0"/>
              <a:t>="https://www.gob.pe/sunarp"&gt;SUNARP&lt;/a&gt;&lt;/li&gt;</a:t>
            </a:r>
          </a:p>
          <a:p>
            <a:r>
              <a:rPr lang="es-PE" sz="1700" dirty="0"/>
              <a:t>    &lt;</a:t>
            </a:r>
            <a:r>
              <a:rPr lang="es-PE" sz="1700" dirty="0" err="1"/>
              <a:t>li</a:t>
            </a:r>
            <a:r>
              <a:rPr lang="es-PE" sz="1700" dirty="0"/>
              <a:t>&gt;&lt;a </a:t>
            </a:r>
            <a:r>
              <a:rPr lang="es-PE" sz="1700" dirty="0" err="1"/>
              <a:t>href</a:t>
            </a:r>
            <a:r>
              <a:rPr lang="es-PE" sz="1700" dirty="0"/>
              <a:t>="https://www.gob.pe/minsa/"&gt;MINISTERIO DE SALUD&lt;/a&gt;&lt;/</a:t>
            </a:r>
            <a:r>
              <a:rPr lang="es-PE" sz="1700" dirty="0" err="1"/>
              <a:t>li</a:t>
            </a:r>
            <a:r>
              <a:rPr lang="es-PE" sz="1700" dirty="0"/>
              <a:t>&gt;</a:t>
            </a:r>
          </a:p>
          <a:p>
            <a:r>
              <a:rPr lang="es-PE" sz="1700" dirty="0"/>
              <a:t>    &lt;</a:t>
            </a:r>
            <a:r>
              <a:rPr lang="es-PE" sz="1700" dirty="0" err="1"/>
              <a:t>li</a:t>
            </a:r>
            <a:r>
              <a:rPr lang="es-PE" sz="1700" dirty="0"/>
              <a:t>&gt;&lt;a </a:t>
            </a:r>
            <a:r>
              <a:rPr lang="es-PE" sz="1700" dirty="0" err="1"/>
              <a:t>href</a:t>
            </a:r>
            <a:r>
              <a:rPr lang="es-PE" sz="1700" dirty="0"/>
              <a:t>="http://portal.essalud.gob.pe/"&gt;ESSALUD&lt;/a&gt;&lt;/</a:t>
            </a:r>
            <a:r>
              <a:rPr lang="es-PE" sz="1700" dirty="0" err="1"/>
              <a:t>li</a:t>
            </a:r>
            <a:r>
              <a:rPr lang="es-PE" sz="1700" dirty="0"/>
              <a:t>&gt;</a:t>
            </a:r>
          </a:p>
          <a:p>
            <a:r>
              <a:rPr lang="es-PE" sz="1700" dirty="0"/>
              <a:t>  &lt;/</a:t>
            </a:r>
            <a:r>
              <a:rPr lang="es-PE" sz="1700" dirty="0" err="1"/>
              <a:t>ul</a:t>
            </a:r>
            <a:r>
              <a:rPr lang="es-PE" sz="1700" dirty="0"/>
              <a:t>&gt;</a:t>
            </a:r>
          </a:p>
          <a:p>
            <a:r>
              <a:rPr lang="es-PE" sz="1700" dirty="0"/>
              <a:t>&lt;/</a:t>
            </a:r>
            <a:r>
              <a:rPr lang="es-PE" sz="1700" dirty="0" err="1"/>
              <a:t>nav</a:t>
            </a:r>
            <a:r>
              <a:rPr lang="es-PE" sz="1700" dirty="0"/>
              <a:t>&gt;</a:t>
            </a:r>
          </a:p>
          <a:p>
            <a:r>
              <a:rPr lang="es-PE" sz="1700" dirty="0"/>
              <a:t>  &lt;/</a:t>
            </a:r>
            <a:r>
              <a:rPr lang="es-PE" sz="1700" dirty="0" err="1"/>
              <a:t>body</a:t>
            </a:r>
            <a:r>
              <a:rPr lang="es-PE" sz="1700" dirty="0"/>
              <a:t>&gt;</a:t>
            </a:r>
          </a:p>
          <a:p>
            <a:r>
              <a:rPr lang="es-PE" sz="1700" dirty="0"/>
              <a:t>&lt;/</a:t>
            </a:r>
            <a:r>
              <a:rPr lang="es-PE" sz="1700" dirty="0" err="1"/>
              <a:t>html</a:t>
            </a:r>
            <a:r>
              <a:rPr lang="es-PE" sz="1700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689771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B2ECDA7-A82F-95F1-2E02-0EAE66CAFEB1}"/>
              </a:ext>
            </a:extLst>
          </p:cNvPr>
          <p:cNvSpPr txBox="1"/>
          <p:nvPr/>
        </p:nvSpPr>
        <p:spPr>
          <a:xfrm>
            <a:off x="626633" y="236274"/>
            <a:ext cx="11120718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PE" sz="2000" b="1" dirty="0">
                <a:latin typeface="Arial" panose="020B0604020202020204" pitchFamily="34" charset="0"/>
              </a:rPr>
              <a:t>Elemento &lt;</a:t>
            </a:r>
            <a:r>
              <a:rPr lang="es-PE" sz="2000" b="1" dirty="0" err="1">
                <a:latin typeface="Arial" panose="020B0604020202020204" pitchFamily="34" charset="0"/>
              </a:rPr>
              <a:t>article</a:t>
            </a:r>
            <a:r>
              <a:rPr lang="es-PE" sz="2000" b="1" dirty="0">
                <a:latin typeface="Arial" panose="020B0604020202020204" pitchFamily="34" charset="0"/>
              </a:rPr>
              <a:t>&gt;</a:t>
            </a:r>
          </a:p>
          <a:p>
            <a:endParaRPr lang="es-PE" dirty="0"/>
          </a:p>
          <a:p>
            <a:r>
              <a:rPr lang="es-PE" dirty="0"/>
              <a:t>Básicamente, &lt;</a:t>
            </a:r>
            <a:r>
              <a:rPr lang="es-PE" dirty="0" err="1"/>
              <a:t>article</a:t>
            </a:r>
            <a:r>
              <a:rPr lang="es-PE" dirty="0"/>
              <a:t>&gt; es un elemento semántico y su contenido será un contenido autónomo e independiente, posee sentido por sí solo.</a:t>
            </a:r>
          </a:p>
          <a:p>
            <a:r>
              <a:rPr lang="es-PE" dirty="0"/>
              <a:t>&lt;</a:t>
            </a:r>
            <a:r>
              <a:rPr lang="es-PE" dirty="0" err="1"/>
              <a:t>article</a:t>
            </a:r>
            <a:r>
              <a:rPr lang="es-PE" dirty="0"/>
              <a:t>&gt; podría contener por ejemplo un artículo de un sitio, o la noticia de un sitio de noticias o un comentario de un post. Cuando &lt;</a:t>
            </a:r>
            <a:r>
              <a:rPr lang="es-PE" dirty="0" err="1"/>
              <a:t>article</a:t>
            </a:r>
            <a:r>
              <a:rPr lang="es-PE" dirty="0"/>
              <a:t>&gt; está dentro de un bloque mayor, entonces el contenido de &lt;</a:t>
            </a:r>
            <a:r>
              <a:rPr lang="es-PE" dirty="0" err="1"/>
              <a:t>article</a:t>
            </a:r>
            <a:r>
              <a:rPr lang="es-PE" dirty="0"/>
              <a:t>&gt; está relacionado con el contenido del bloque mayor.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9A50B99-E6B4-891B-9AAE-0012234428D4}"/>
              </a:ext>
            </a:extLst>
          </p:cNvPr>
          <p:cNvSpPr txBox="1"/>
          <p:nvPr/>
        </p:nvSpPr>
        <p:spPr>
          <a:xfrm>
            <a:off x="626633" y="2158527"/>
            <a:ext cx="9507070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sz="1500" dirty="0"/>
              <a:t>&lt;</a:t>
            </a:r>
            <a:r>
              <a:rPr lang="es-PE" sz="1500" dirty="0" err="1"/>
              <a:t>article</a:t>
            </a:r>
            <a:r>
              <a:rPr lang="es-PE" sz="1500" dirty="0"/>
              <a:t>&gt;</a:t>
            </a:r>
          </a:p>
          <a:p>
            <a:r>
              <a:rPr lang="es-PE" sz="1500" dirty="0"/>
              <a:t>  &lt;h1&gt;Los gatos&lt;/h1&gt;</a:t>
            </a:r>
          </a:p>
          <a:p>
            <a:r>
              <a:rPr lang="es-PE" sz="1500" dirty="0"/>
              <a:t>  &lt;p&gt;Los gatos son animales mamíferos que pertenecen a la familia de felinos...&lt;/p&gt;</a:t>
            </a:r>
          </a:p>
          <a:p>
            <a:r>
              <a:rPr lang="es-PE" sz="1500" dirty="0"/>
              <a:t>  &lt;h2&gt;Qué hacen los gatos&lt;/h2&gt;</a:t>
            </a:r>
          </a:p>
          <a:p>
            <a:r>
              <a:rPr lang="es-PE" sz="1500" dirty="0"/>
              <a:t>  &lt;p&gt;Los gatos hacen las siguientes actividades&lt;/p&gt;</a:t>
            </a:r>
          </a:p>
          <a:p>
            <a:r>
              <a:rPr lang="es-PE" sz="1500" dirty="0"/>
              <a:t>  &lt;</a:t>
            </a:r>
            <a:r>
              <a:rPr lang="es-PE" sz="1500" dirty="0" err="1"/>
              <a:t>ul</a:t>
            </a:r>
            <a:r>
              <a:rPr lang="es-PE" sz="1500" dirty="0"/>
              <a:t>&gt;</a:t>
            </a:r>
          </a:p>
          <a:p>
            <a:r>
              <a:rPr lang="es-PE" sz="1500" dirty="0"/>
              <a:t>    &lt;</a:t>
            </a:r>
            <a:r>
              <a:rPr lang="es-PE" sz="1500" dirty="0" err="1"/>
              <a:t>li</a:t>
            </a:r>
            <a:r>
              <a:rPr lang="es-PE" sz="1500" dirty="0"/>
              <a:t>&gt; </a:t>
            </a:r>
            <a:r>
              <a:rPr lang="es-PE" sz="1500" dirty="0" err="1"/>
              <a:t>Maullan</a:t>
            </a:r>
            <a:r>
              <a:rPr lang="es-PE" sz="1500" dirty="0"/>
              <a:t>&lt;/</a:t>
            </a:r>
            <a:r>
              <a:rPr lang="es-PE" sz="1500" dirty="0" err="1"/>
              <a:t>li</a:t>
            </a:r>
            <a:r>
              <a:rPr lang="es-PE" sz="1500" dirty="0"/>
              <a:t>&gt;</a:t>
            </a:r>
          </a:p>
          <a:p>
            <a:r>
              <a:rPr lang="es-PE" sz="1500" dirty="0"/>
              <a:t>    &lt;</a:t>
            </a:r>
            <a:r>
              <a:rPr lang="es-PE" sz="1500" dirty="0" err="1"/>
              <a:t>li</a:t>
            </a:r>
            <a:r>
              <a:rPr lang="es-PE" sz="1500" dirty="0"/>
              <a:t>&gt;Juegan&lt;/</a:t>
            </a:r>
            <a:r>
              <a:rPr lang="es-PE" sz="1500" dirty="0" err="1"/>
              <a:t>li</a:t>
            </a:r>
            <a:r>
              <a:rPr lang="es-PE" sz="1500" dirty="0"/>
              <a:t>&gt;</a:t>
            </a:r>
          </a:p>
          <a:p>
            <a:r>
              <a:rPr lang="es-PE" sz="1500" dirty="0"/>
              <a:t>    &lt;</a:t>
            </a:r>
            <a:r>
              <a:rPr lang="es-PE" sz="1500" dirty="0" err="1"/>
              <a:t>li</a:t>
            </a:r>
            <a:r>
              <a:rPr lang="es-PE" sz="1500" dirty="0"/>
              <a:t>&gt;Cazan ratones &lt;/</a:t>
            </a:r>
            <a:r>
              <a:rPr lang="es-PE" sz="1500" dirty="0" err="1"/>
              <a:t>li</a:t>
            </a:r>
            <a:r>
              <a:rPr lang="es-PE" sz="1500" dirty="0"/>
              <a:t>&gt;</a:t>
            </a:r>
          </a:p>
          <a:p>
            <a:r>
              <a:rPr lang="es-PE" sz="1500" dirty="0"/>
              <a:t>    &lt;</a:t>
            </a:r>
            <a:r>
              <a:rPr lang="es-PE" sz="1500" dirty="0" err="1"/>
              <a:t>li</a:t>
            </a:r>
            <a:r>
              <a:rPr lang="es-PE" sz="1500" dirty="0"/>
              <a:t>&gt;Duermen roncando&lt;/</a:t>
            </a:r>
            <a:r>
              <a:rPr lang="es-PE" sz="1500" dirty="0" err="1"/>
              <a:t>li</a:t>
            </a:r>
            <a:r>
              <a:rPr lang="es-PE" sz="1500" dirty="0"/>
              <a:t>&gt;</a:t>
            </a:r>
          </a:p>
          <a:p>
            <a:r>
              <a:rPr lang="es-PE" sz="1500" dirty="0"/>
              <a:t>  &lt;/</a:t>
            </a:r>
            <a:r>
              <a:rPr lang="es-PE" sz="1500" dirty="0" err="1"/>
              <a:t>ul</a:t>
            </a:r>
            <a:r>
              <a:rPr lang="es-PE" sz="1500" dirty="0"/>
              <a:t>&gt;</a:t>
            </a:r>
          </a:p>
          <a:p>
            <a:r>
              <a:rPr lang="es-PE" sz="1500" dirty="0"/>
              <a:t>  &lt;h2&gt;Razas de gatos&lt;/h2&gt;</a:t>
            </a:r>
          </a:p>
          <a:p>
            <a:r>
              <a:rPr lang="es-PE" sz="1500" dirty="0"/>
              <a:t>  &lt;p&gt;Existen varias razas de gatos, a continuación nombramos algunos:&lt;/p&gt;</a:t>
            </a:r>
          </a:p>
          <a:p>
            <a:r>
              <a:rPr lang="es-PE" sz="1500" dirty="0"/>
              <a:t>    &lt;</a:t>
            </a:r>
            <a:r>
              <a:rPr lang="es-PE" sz="1500" dirty="0" err="1"/>
              <a:t>ul</a:t>
            </a:r>
            <a:r>
              <a:rPr lang="es-PE" sz="1500" dirty="0"/>
              <a:t>&gt;</a:t>
            </a:r>
          </a:p>
          <a:p>
            <a:r>
              <a:rPr lang="es-PE" sz="1500" dirty="0"/>
              <a:t>    &lt;</a:t>
            </a:r>
            <a:r>
              <a:rPr lang="es-PE" sz="1500" dirty="0" err="1"/>
              <a:t>li</a:t>
            </a:r>
            <a:r>
              <a:rPr lang="es-PE" sz="1500" dirty="0"/>
              <a:t>&gt; Abisinio&lt;/</a:t>
            </a:r>
            <a:r>
              <a:rPr lang="es-PE" sz="1500" dirty="0" err="1"/>
              <a:t>li</a:t>
            </a:r>
            <a:r>
              <a:rPr lang="es-PE" sz="1500" dirty="0"/>
              <a:t>&gt;</a:t>
            </a:r>
          </a:p>
          <a:p>
            <a:r>
              <a:rPr lang="es-PE" sz="1500" dirty="0"/>
              <a:t>    &lt;</a:t>
            </a:r>
            <a:r>
              <a:rPr lang="es-PE" sz="1500" dirty="0" err="1"/>
              <a:t>li</a:t>
            </a:r>
            <a:r>
              <a:rPr lang="es-PE" sz="1500" dirty="0"/>
              <a:t>&gt;American </a:t>
            </a:r>
            <a:r>
              <a:rPr lang="es-PE" sz="1500" dirty="0" err="1"/>
              <a:t>Curl</a:t>
            </a:r>
            <a:r>
              <a:rPr lang="es-PE" sz="1500" dirty="0"/>
              <a:t>&lt;/</a:t>
            </a:r>
            <a:r>
              <a:rPr lang="es-PE" sz="1500" dirty="0" err="1"/>
              <a:t>li</a:t>
            </a:r>
            <a:r>
              <a:rPr lang="es-PE" sz="1500" dirty="0"/>
              <a:t>&gt;</a:t>
            </a:r>
          </a:p>
          <a:p>
            <a:r>
              <a:rPr lang="es-PE" sz="1500" dirty="0"/>
              <a:t>    &lt;</a:t>
            </a:r>
            <a:r>
              <a:rPr lang="es-PE" sz="1500" dirty="0" err="1"/>
              <a:t>li</a:t>
            </a:r>
            <a:r>
              <a:rPr lang="es-PE" sz="1500" dirty="0"/>
              <a:t>&gt;Bengalí &lt;/</a:t>
            </a:r>
            <a:r>
              <a:rPr lang="es-PE" sz="1500" dirty="0" err="1"/>
              <a:t>li</a:t>
            </a:r>
            <a:r>
              <a:rPr lang="es-PE" sz="1500" dirty="0"/>
              <a:t>&gt;</a:t>
            </a:r>
          </a:p>
          <a:p>
            <a:r>
              <a:rPr lang="es-PE" sz="1500" dirty="0"/>
              <a:t>    &lt;</a:t>
            </a:r>
            <a:r>
              <a:rPr lang="es-PE" sz="1500" dirty="0" err="1"/>
              <a:t>li</a:t>
            </a:r>
            <a:r>
              <a:rPr lang="es-PE" sz="1500" dirty="0"/>
              <a:t>&gt;Bombay&lt;/</a:t>
            </a:r>
            <a:r>
              <a:rPr lang="es-PE" sz="1500" dirty="0" err="1"/>
              <a:t>li</a:t>
            </a:r>
            <a:r>
              <a:rPr lang="es-PE" sz="1500" dirty="0"/>
              <a:t>&gt;</a:t>
            </a:r>
          </a:p>
          <a:p>
            <a:r>
              <a:rPr lang="es-PE" sz="1500" dirty="0"/>
              <a:t>  &lt;/</a:t>
            </a:r>
            <a:r>
              <a:rPr lang="es-PE" sz="1500" dirty="0" err="1"/>
              <a:t>ul</a:t>
            </a:r>
            <a:r>
              <a:rPr lang="es-PE" sz="1500" dirty="0"/>
              <a:t>&gt;</a:t>
            </a:r>
          </a:p>
          <a:p>
            <a:r>
              <a:rPr lang="es-PE" sz="1500" dirty="0"/>
              <a:t>&lt;/</a:t>
            </a:r>
            <a:r>
              <a:rPr lang="es-PE" sz="1500" dirty="0" err="1"/>
              <a:t>article</a:t>
            </a:r>
            <a:r>
              <a:rPr lang="es-PE" sz="1500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350954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3F0A733-ABF5-5345-E5E7-F6CB98F4656F}"/>
              </a:ext>
            </a:extLst>
          </p:cNvPr>
          <p:cNvSpPr txBox="1"/>
          <p:nvPr/>
        </p:nvSpPr>
        <p:spPr>
          <a:xfrm>
            <a:off x="44823" y="228123"/>
            <a:ext cx="12102353" cy="64017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sz="1000" dirty="0"/>
              <a:t>&lt;!DOCTYPE </a:t>
            </a:r>
            <a:r>
              <a:rPr lang="es-PE" sz="1000" dirty="0" err="1"/>
              <a:t>html</a:t>
            </a:r>
            <a:r>
              <a:rPr lang="es-PE" sz="1000" dirty="0"/>
              <a:t>&gt;</a:t>
            </a:r>
          </a:p>
          <a:p>
            <a:r>
              <a:rPr lang="es-PE" sz="1000" dirty="0"/>
              <a:t>&lt;</a:t>
            </a:r>
            <a:r>
              <a:rPr lang="es-PE" sz="1000" dirty="0" err="1"/>
              <a:t>html</a:t>
            </a:r>
            <a:r>
              <a:rPr lang="es-PE" sz="1000" dirty="0"/>
              <a:t>&gt;</a:t>
            </a:r>
          </a:p>
          <a:p>
            <a:r>
              <a:rPr lang="es-PE" sz="1000" dirty="0"/>
              <a:t>  &lt;head&gt;</a:t>
            </a:r>
          </a:p>
          <a:p>
            <a:r>
              <a:rPr lang="es-PE" sz="1000" dirty="0"/>
              <a:t>    &lt;</a:t>
            </a:r>
            <a:r>
              <a:rPr lang="es-PE" sz="1000" dirty="0" err="1"/>
              <a:t>title</a:t>
            </a:r>
            <a:r>
              <a:rPr lang="es-PE" sz="1000" dirty="0"/>
              <a:t>&gt;Título Gatos&lt;/</a:t>
            </a:r>
            <a:r>
              <a:rPr lang="es-PE" sz="1000" dirty="0" err="1"/>
              <a:t>title</a:t>
            </a:r>
            <a:r>
              <a:rPr lang="es-PE" sz="1000" dirty="0"/>
              <a:t>&gt;</a:t>
            </a:r>
          </a:p>
          <a:p>
            <a:r>
              <a:rPr lang="es-PE" sz="1000" dirty="0"/>
              <a:t>  &lt;/head&gt;</a:t>
            </a:r>
          </a:p>
          <a:p>
            <a:r>
              <a:rPr lang="es-PE" sz="1000" dirty="0"/>
              <a:t>  &lt;</a:t>
            </a:r>
            <a:r>
              <a:rPr lang="es-PE" sz="1000" dirty="0" err="1"/>
              <a:t>body</a:t>
            </a:r>
            <a:r>
              <a:rPr lang="es-PE" sz="1000" dirty="0"/>
              <a:t>&gt;</a:t>
            </a:r>
          </a:p>
          <a:p>
            <a:r>
              <a:rPr lang="es-PE" sz="1000" dirty="0"/>
              <a:t>    &lt;</a:t>
            </a:r>
            <a:r>
              <a:rPr lang="es-PE" sz="1000" dirty="0" err="1"/>
              <a:t>header</a:t>
            </a:r>
            <a:r>
              <a:rPr lang="es-PE" sz="1000" dirty="0"/>
              <a:t> </a:t>
            </a:r>
            <a:r>
              <a:rPr lang="es-PE" sz="1000" dirty="0" err="1"/>
              <a:t>style</a:t>
            </a:r>
            <a:r>
              <a:rPr lang="es-PE" sz="1000" dirty="0"/>
              <a:t>="</a:t>
            </a:r>
            <a:r>
              <a:rPr lang="es-PE" sz="1000" dirty="0" err="1"/>
              <a:t>background-color:red</a:t>
            </a:r>
            <a:r>
              <a:rPr lang="es-PE" sz="1000" dirty="0"/>
              <a:t>;"&gt; </a:t>
            </a:r>
          </a:p>
          <a:p>
            <a:r>
              <a:rPr lang="es-PE" sz="1000" dirty="0"/>
              <a:t>      &lt;</a:t>
            </a:r>
            <a:r>
              <a:rPr lang="es-PE" sz="1000" dirty="0" err="1"/>
              <a:t>img</a:t>
            </a:r>
            <a:r>
              <a:rPr lang="es-PE" sz="1000" dirty="0"/>
              <a:t> id="logo" </a:t>
            </a:r>
            <a:r>
              <a:rPr lang="es-PE" sz="1000" dirty="0" err="1"/>
              <a:t>src</a:t>
            </a:r>
            <a:r>
              <a:rPr lang="es-PE" sz="1000" dirty="0"/>
              <a:t>="https://algarrobos.edu.pe/</a:t>
            </a:r>
            <a:r>
              <a:rPr lang="es-PE" sz="1000" dirty="0" err="1"/>
              <a:t>wordpress</a:t>
            </a:r>
            <a:r>
              <a:rPr lang="es-PE" sz="1000" dirty="0"/>
              <a:t>/</a:t>
            </a:r>
            <a:r>
              <a:rPr lang="es-PE" sz="1000" dirty="0" err="1"/>
              <a:t>wp-content</a:t>
            </a:r>
            <a:r>
              <a:rPr lang="es-PE" sz="1000" dirty="0"/>
              <a:t>/</a:t>
            </a:r>
            <a:r>
              <a:rPr lang="es-PE" sz="1000" dirty="0" err="1"/>
              <a:t>uploads</a:t>
            </a:r>
            <a:r>
              <a:rPr lang="es-PE" sz="1000" dirty="0"/>
              <a:t>/2016/03/1556241_611640705585380_1958317971_o-1024x683.jpg" </a:t>
            </a:r>
            <a:r>
              <a:rPr lang="es-PE" sz="1000" dirty="0" err="1"/>
              <a:t>width</a:t>
            </a:r>
            <a:r>
              <a:rPr lang="es-PE" sz="1000" dirty="0"/>
              <a:t>="100px" </a:t>
            </a:r>
            <a:r>
              <a:rPr lang="es-PE" sz="1000" dirty="0" err="1"/>
              <a:t>height</a:t>
            </a:r>
            <a:r>
              <a:rPr lang="es-PE" sz="1000" dirty="0"/>
              <a:t>="100px"/&gt;</a:t>
            </a:r>
          </a:p>
          <a:p>
            <a:r>
              <a:rPr lang="es-PE" sz="1000" dirty="0"/>
              <a:t>      &lt;h1&gt;SITIO WEB DE DOCUMENTOS&lt;/h1&gt;</a:t>
            </a:r>
          </a:p>
          <a:p>
            <a:r>
              <a:rPr lang="es-PE" sz="1000" dirty="0"/>
              <a:t>        &lt;p&gt;Un sitio web para los que desean descargar documentos&lt;/p&gt;</a:t>
            </a:r>
          </a:p>
          <a:p>
            <a:r>
              <a:rPr lang="es-PE" sz="1000" dirty="0"/>
              <a:t>    &lt;/</a:t>
            </a:r>
            <a:r>
              <a:rPr lang="es-PE" sz="1000" dirty="0" err="1"/>
              <a:t>header</a:t>
            </a:r>
            <a:r>
              <a:rPr lang="es-PE" sz="1000" dirty="0"/>
              <a:t>&gt;</a:t>
            </a:r>
          </a:p>
          <a:p>
            <a:r>
              <a:rPr lang="es-PE" sz="1000" dirty="0"/>
              <a:t> &lt;</a:t>
            </a:r>
            <a:r>
              <a:rPr lang="es-PE" sz="1000" dirty="0" err="1"/>
              <a:t>nav</a:t>
            </a:r>
            <a:r>
              <a:rPr lang="es-PE" sz="1000" dirty="0"/>
              <a:t>&gt;</a:t>
            </a:r>
          </a:p>
          <a:p>
            <a:r>
              <a:rPr lang="es-PE" sz="1000" dirty="0"/>
              <a:t>  &lt;</a:t>
            </a:r>
            <a:r>
              <a:rPr lang="es-PE" sz="1000" dirty="0" err="1"/>
              <a:t>ul</a:t>
            </a:r>
            <a:r>
              <a:rPr lang="es-PE" sz="1000" dirty="0"/>
              <a:t>&gt;</a:t>
            </a:r>
          </a:p>
          <a:p>
            <a:r>
              <a:rPr lang="es-PE" sz="1000" dirty="0"/>
              <a:t>    &lt;</a:t>
            </a:r>
            <a:r>
              <a:rPr lang="es-PE" sz="1000" dirty="0" err="1"/>
              <a:t>li</a:t>
            </a:r>
            <a:r>
              <a:rPr lang="es-PE" sz="1000" dirty="0"/>
              <a:t>&gt;&lt;a </a:t>
            </a:r>
            <a:r>
              <a:rPr lang="es-PE" sz="1000" dirty="0" err="1"/>
              <a:t>href</a:t>
            </a:r>
            <a:r>
              <a:rPr lang="es-PE" sz="1000" dirty="0"/>
              <a:t>="https://www.sunat.gob.pe/"&gt;SUNAT&lt;/a&gt;&lt;/li&gt;</a:t>
            </a:r>
          </a:p>
          <a:p>
            <a:r>
              <a:rPr lang="es-PE" sz="1000" dirty="0"/>
              <a:t>    &lt;</a:t>
            </a:r>
            <a:r>
              <a:rPr lang="es-PE" sz="1000" dirty="0" err="1"/>
              <a:t>li</a:t>
            </a:r>
            <a:r>
              <a:rPr lang="es-PE" sz="1000" dirty="0"/>
              <a:t>&gt;&lt;a </a:t>
            </a:r>
            <a:r>
              <a:rPr lang="es-PE" sz="1000" dirty="0" err="1"/>
              <a:t>href</a:t>
            </a:r>
            <a:r>
              <a:rPr lang="es-PE" sz="1000" dirty="0"/>
              <a:t>="https://www.gob.pe/sunarp"&gt;SUNARP&lt;/a&gt;&lt;/li&gt;</a:t>
            </a:r>
          </a:p>
          <a:p>
            <a:r>
              <a:rPr lang="es-PE" sz="1000" dirty="0"/>
              <a:t>    &lt;</a:t>
            </a:r>
            <a:r>
              <a:rPr lang="es-PE" sz="1000" dirty="0" err="1"/>
              <a:t>li</a:t>
            </a:r>
            <a:r>
              <a:rPr lang="es-PE" sz="1000" dirty="0"/>
              <a:t>&gt;&lt;a </a:t>
            </a:r>
            <a:r>
              <a:rPr lang="es-PE" sz="1000" dirty="0" err="1"/>
              <a:t>href</a:t>
            </a:r>
            <a:r>
              <a:rPr lang="es-PE" sz="1000" dirty="0"/>
              <a:t>="https://www.gob.pe/minsa/"&gt;MINISTERIO DE SALUD&lt;/a&gt;&lt;/</a:t>
            </a:r>
            <a:r>
              <a:rPr lang="es-PE" sz="1000" dirty="0" err="1"/>
              <a:t>li</a:t>
            </a:r>
            <a:r>
              <a:rPr lang="es-PE" sz="1000" dirty="0"/>
              <a:t>&gt;</a:t>
            </a:r>
          </a:p>
          <a:p>
            <a:r>
              <a:rPr lang="es-PE" sz="1000" dirty="0"/>
              <a:t>    &lt;</a:t>
            </a:r>
            <a:r>
              <a:rPr lang="es-PE" sz="1000" dirty="0" err="1"/>
              <a:t>li</a:t>
            </a:r>
            <a:r>
              <a:rPr lang="es-PE" sz="1000" dirty="0"/>
              <a:t>&gt;&lt;a </a:t>
            </a:r>
            <a:r>
              <a:rPr lang="es-PE" sz="1000" dirty="0" err="1"/>
              <a:t>href</a:t>
            </a:r>
            <a:r>
              <a:rPr lang="es-PE" sz="1000" dirty="0"/>
              <a:t>="http://portal.essalud.gob.pe/"&gt;ESSALUD&lt;/a&gt;&lt;/</a:t>
            </a:r>
            <a:r>
              <a:rPr lang="es-PE" sz="1000" dirty="0" err="1"/>
              <a:t>li</a:t>
            </a:r>
            <a:r>
              <a:rPr lang="es-PE" sz="1000" dirty="0"/>
              <a:t>&gt;</a:t>
            </a:r>
          </a:p>
          <a:p>
            <a:r>
              <a:rPr lang="es-PE" sz="1000" dirty="0"/>
              <a:t>  &lt;/</a:t>
            </a:r>
            <a:r>
              <a:rPr lang="es-PE" sz="1000" dirty="0" err="1"/>
              <a:t>ul</a:t>
            </a:r>
            <a:r>
              <a:rPr lang="es-PE" sz="1000" dirty="0"/>
              <a:t>&gt;</a:t>
            </a:r>
          </a:p>
          <a:p>
            <a:r>
              <a:rPr lang="es-PE" sz="1000" dirty="0"/>
              <a:t>&lt;/</a:t>
            </a:r>
            <a:r>
              <a:rPr lang="es-PE" sz="1000" dirty="0" err="1"/>
              <a:t>nav</a:t>
            </a:r>
            <a:r>
              <a:rPr lang="es-PE" sz="1000" dirty="0"/>
              <a:t>&gt;</a:t>
            </a:r>
          </a:p>
          <a:p>
            <a:r>
              <a:rPr lang="es-PE" sz="1000" dirty="0"/>
              <a:t>&lt;</a:t>
            </a:r>
            <a:r>
              <a:rPr lang="es-PE" sz="1000" dirty="0" err="1"/>
              <a:t>article</a:t>
            </a:r>
            <a:r>
              <a:rPr lang="es-PE" sz="1000" dirty="0"/>
              <a:t>&gt;</a:t>
            </a:r>
          </a:p>
          <a:p>
            <a:r>
              <a:rPr lang="es-PE" sz="1000" dirty="0"/>
              <a:t>  &lt;h1&gt;Los gatos&lt;/h1&gt;</a:t>
            </a:r>
          </a:p>
          <a:p>
            <a:r>
              <a:rPr lang="es-PE" sz="1000" dirty="0"/>
              <a:t>  &lt;p&gt;Los gatos son animales mamíferos que pertenecen a la familia de felinos...&lt;/p&gt;</a:t>
            </a:r>
          </a:p>
          <a:p>
            <a:r>
              <a:rPr lang="es-PE" sz="1000" dirty="0"/>
              <a:t>  &lt;h2&gt;Qué hacen los gatos&lt;/h2&gt;</a:t>
            </a:r>
          </a:p>
          <a:p>
            <a:r>
              <a:rPr lang="es-PE" sz="1000" dirty="0"/>
              <a:t>  &lt;p&gt;Los gatos hacen las siguientes actividades&lt;/p&gt;</a:t>
            </a:r>
          </a:p>
          <a:p>
            <a:r>
              <a:rPr lang="es-PE" sz="1000" dirty="0"/>
              <a:t>  &lt;</a:t>
            </a:r>
            <a:r>
              <a:rPr lang="es-PE" sz="1000" dirty="0" err="1"/>
              <a:t>ul</a:t>
            </a:r>
            <a:r>
              <a:rPr lang="es-PE" sz="1000" dirty="0"/>
              <a:t>&gt;</a:t>
            </a:r>
          </a:p>
          <a:p>
            <a:r>
              <a:rPr lang="es-PE" sz="1000" dirty="0"/>
              <a:t>    &lt;</a:t>
            </a:r>
            <a:r>
              <a:rPr lang="es-PE" sz="1000" dirty="0" err="1"/>
              <a:t>li</a:t>
            </a:r>
            <a:r>
              <a:rPr lang="es-PE" sz="1000" dirty="0"/>
              <a:t>&gt; </a:t>
            </a:r>
            <a:r>
              <a:rPr lang="es-PE" sz="1000" dirty="0" err="1"/>
              <a:t>Maullan</a:t>
            </a:r>
            <a:r>
              <a:rPr lang="es-PE" sz="1000" dirty="0"/>
              <a:t>&lt;/</a:t>
            </a:r>
            <a:r>
              <a:rPr lang="es-PE" sz="1000" dirty="0" err="1"/>
              <a:t>li</a:t>
            </a:r>
            <a:r>
              <a:rPr lang="es-PE" sz="1000" dirty="0"/>
              <a:t>&gt;</a:t>
            </a:r>
          </a:p>
          <a:p>
            <a:r>
              <a:rPr lang="es-PE" sz="1000" dirty="0"/>
              <a:t>    &lt;</a:t>
            </a:r>
            <a:r>
              <a:rPr lang="es-PE" sz="1000" dirty="0" err="1"/>
              <a:t>li</a:t>
            </a:r>
            <a:r>
              <a:rPr lang="es-PE" sz="1000" dirty="0"/>
              <a:t>&gt;Juegan&lt;/</a:t>
            </a:r>
            <a:r>
              <a:rPr lang="es-PE" sz="1000" dirty="0" err="1"/>
              <a:t>li</a:t>
            </a:r>
            <a:r>
              <a:rPr lang="es-PE" sz="1000" dirty="0"/>
              <a:t>&gt;</a:t>
            </a:r>
          </a:p>
          <a:p>
            <a:r>
              <a:rPr lang="es-PE" sz="1000" dirty="0"/>
              <a:t>    &lt;</a:t>
            </a:r>
            <a:r>
              <a:rPr lang="es-PE" sz="1000" dirty="0" err="1"/>
              <a:t>li</a:t>
            </a:r>
            <a:r>
              <a:rPr lang="es-PE" sz="1000" dirty="0"/>
              <a:t>&gt;Cazan ratones &lt;/</a:t>
            </a:r>
            <a:r>
              <a:rPr lang="es-PE" sz="1000" dirty="0" err="1"/>
              <a:t>li</a:t>
            </a:r>
            <a:r>
              <a:rPr lang="es-PE" sz="1000" dirty="0"/>
              <a:t>&gt;</a:t>
            </a:r>
          </a:p>
          <a:p>
            <a:r>
              <a:rPr lang="es-PE" sz="1000" dirty="0"/>
              <a:t>    &lt;</a:t>
            </a:r>
            <a:r>
              <a:rPr lang="es-PE" sz="1000" dirty="0" err="1"/>
              <a:t>li</a:t>
            </a:r>
            <a:r>
              <a:rPr lang="es-PE" sz="1000" dirty="0"/>
              <a:t>&gt;Duermen roncando&lt;/</a:t>
            </a:r>
            <a:r>
              <a:rPr lang="es-PE" sz="1000" dirty="0" err="1"/>
              <a:t>li</a:t>
            </a:r>
            <a:r>
              <a:rPr lang="es-PE" sz="1000" dirty="0"/>
              <a:t>&gt;</a:t>
            </a:r>
          </a:p>
          <a:p>
            <a:r>
              <a:rPr lang="es-PE" sz="1000" dirty="0"/>
              <a:t>  &lt;/</a:t>
            </a:r>
            <a:r>
              <a:rPr lang="es-PE" sz="1000" dirty="0" err="1"/>
              <a:t>ul</a:t>
            </a:r>
            <a:r>
              <a:rPr lang="es-PE" sz="1000" dirty="0"/>
              <a:t>&gt;</a:t>
            </a:r>
          </a:p>
          <a:p>
            <a:r>
              <a:rPr lang="es-PE" sz="1000" dirty="0"/>
              <a:t>  &lt;h2&gt;Razas de gatos&lt;/h2&gt;</a:t>
            </a:r>
          </a:p>
          <a:p>
            <a:r>
              <a:rPr lang="es-PE" sz="1000" dirty="0"/>
              <a:t>  &lt;p&gt;Existen varias razas de gatos, a continuación nombramos algunos:&lt;/p&gt;</a:t>
            </a:r>
          </a:p>
          <a:p>
            <a:r>
              <a:rPr lang="es-PE" sz="1000" dirty="0"/>
              <a:t>    &lt;</a:t>
            </a:r>
            <a:r>
              <a:rPr lang="es-PE" sz="1000" dirty="0" err="1"/>
              <a:t>ul</a:t>
            </a:r>
            <a:r>
              <a:rPr lang="es-PE" sz="1000" dirty="0"/>
              <a:t>&gt;</a:t>
            </a:r>
          </a:p>
          <a:p>
            <a:r>
              <a:rPr lang="es-PE" sz="1000" dirty="0"/>
              <a:t>    &lt;</a:t>
            </a:r>
            <a:r>
              <a:rPr lang="es-PE" sz="1000" dirty="0" err="1"/>
              <a:t>li</a:t>
            </a:r>
            <a:r>
              <a:rPr lang="es-PE" sz="1000" dirty="0"/>
              <a:t>&gt; Abisinio&lt;/</a:t>
            </a:r>
            <a:r>
              <a:rPr lang="es-PE" sz="1000" dirty="0" err="1"/>
              <a:t>li</a:t>
            </a:r>
            <a:r>
              <a:rPr lang="es-PE" sz="1000" dirty="0"/>
              <a:t>&gt;</a:t>
            </a:r>
          </a:p>
          <a:p>
            <a:r>
              <a:rPr lang="es-PE" sz="1000" dirty="0"/>
              <a:t>    &lt;</a:t>
            </a:r>
            <a:r>
              <a:rPr lang="es-PE" sz="1000" dirty="0" err="1"/>
              <a:t>li</a:t>
            </a:r>
            <a:r>
              <a:rPr lang="es-PE" sz="1000" dirty="0"/>
              <a:t>&gt;American </a:t>
            </a:r>
            <a:r>
              <a:rPr lang="es-PE" sz="1000" dirty="0" err="1"/>
              <a:t>Curl</a:t>
            </a:r>
            <a:r>
              <a:rPr lang="es-PE" sz="1000" dirty="0"/>
              <a:t>&lt;/</a:t>
            </a:r>
            <a:r>
              <a:rPr lang="es-PE" sz="1000" dirty="0" err="1"/>
              <a:t>li</a:t>
            </a:r>
            <a:r>
              <a:rPr lang="es-PE" sz="1000" dirty="0"/>
              <a:t>&gt;</a:t>
            </a:r>
          </a:p>
          <a:p>
            <a:r>
              <a:rPr lang="es-PE" sz="1000" dirty="0"/>
              <a:t>    &lt;</a:t>
            </a:r>
            <a:r>
              <a:rPr lang="es-PE" sz="1000" dirty="0" err="1"/>
              <a:t>li</a:t>
            </a:r>
            <a:r>
              <a:rPr lang="es-PE" sz="1000" dirty="0"/>
              <a:t>&gt;Bengalí &lt;/</a:t>
            </a:r>
            <a:r>
              <a:rPr lang="es-PE" sz="1000" dirty="0" err="1"/>
              <a:t>li</a:t>
            </a:r>
            <a:r>
              <a:rPr lang="es-PE" sz="1000" dirty="0"/>
              <a:t>&gt;</a:t>
            </a:r>
          </a:p>
          <a:p>
            <a:r>
              <a:rPr lang="es-PE" sz="1000" dirty="0"/>
              <a:t>    &lt;</a:t>
            </a:r>
            <a:r>
              <a:rPr lang="es-PE" sz="1000" dirty="0" err="1"/>
              <a:t>li</a:t>
            </a:r>
            <a:r>
              <a:rPr lang="es-PE" sz="1000" dirty="0"/>
              <a:t>&gt;Bombay&lt;/</a:t>
            </a:r>
            <a:r>
              <a:rPr lang="es-PE" sz="1000" dirty="0" err="1"/>
              <a:t>li</a:t>
            </a:r>
            <a:r>
              <a:rPr lang="es-PE" sz="1000" dirty="0"/>
              <a:t>&gt;</a:t>
            </a:r>
          </a:p>
          <a:p>
            <a:r>
              <a:rPr lang="es-PE" sz="1000" dirty="0"/>
              <a:t>  &lt;/</a:t>
            </a:r>
            <a:r>
              <a:rPr lang="es-PE" sz="1000" dirty="0" err="1"/>
              <a:t>ul</a:t>
            </a:r>
            <a:r>
              <a:rPr lang="es-PE" sz="1000" dirty="0"/>
              <a:t>&gt;</a:t>
            </a:r>
          </a:p>
          <a:p>
            <a:r>
              <a:rPr lang="es-PE" sz="1000" dirty="0"/>
              <a:t>&lt;/</a:t>
            </a:r>
            <a:r>
              <a:rPr lang="es-PE" sz="1000" dirty="0" err="1"/>
              <a:t>article</a:t>
            </a:r>
            <a:r>
              <a:rPr lang="es-PE" sz="1000" dirty="0"/>
              <a:t>&gt;</a:t>
            </a:r>
          </a:p>
          <a:p>
            <a:r>
              <a:rPr lang="es-PE" sz="1000" dirty="0"/>
              <a:t>  &lt;/</a:t>
            </a:r>
            <a:r>
              <a:rPr lang="es-PE" sz="1000" dirty="0" err="1"/>
              <a:t>body</a:t>
            </a:r>
            <a:r>
              <a:rPr lang="es-PE" sz="1000" dirty="0"/>
              <a:t>&gt;</a:t>
            </a:r>
          </a:p>
          <a:p>
            <a:r>
              <a:rPr lang="es-PE" sz="1000" dirty="0"/>
              <a:t>&lt;/</a:t>
            </a:r>
            <a:r>
              <a:rPr lang="es-PE" sz="1000" dirty="0" err="1"/>
              <a:t>html</a:t>
            </a:r>
            <a:r>
              <a:rPr lang="es-PE" sz="1000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731807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E11BA764-1A68-3700-F92E-4D72E4C0C6E1}"/>
              </a:ext>
            </a:extLst>
          </p:cNvPr>
          <p:cNvSpPr txBox="1"/>
          <p:nvPr/>
        </p:nvSpPr>
        <p:spPr>
          <a:xfrm>
            <a:off x="142540" y="0"/>
            <a:ext cx="60942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sz="2800" b="1" dirty="0"/>
              <a:t>Elemento &lt;</a:t>
            </a:r>
            <a:r>
              <a:rPr lang="es-PE" sz="2800" b="1" dirty="0" err="1"/>
              <a:t>section</a:t>
            </a:r>
            <a:r>
              <a:rPr lang="es-PE" sz="2800" b="1" dirty="0"/>
              <a:t>&gt;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D1D20B8-A67D-9712-9122-83F4167E4AC7}"/>
              </a:ext>
            </a:extLst>
          </p:cNvPr>
          <p:cNvSpPr txBox="1"/>
          <p:nvPr/>
        </p:nvSpPr>
        <p:spPr>
          <a:xfrm>
            <a:off x="551329" y="604692"/>
            <a:ext cx="1119602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PE" dirty="0"/>
              <a:t>Elemento que contiene una sección, parte o pieza de un contenido. También es un contenido semántico. Los elementos que están dentro de &lt;</a:t>
            </a:r>
            <a:r>
              <a:rPr lang="es-PE" dirty="0" err="1"/>
              <a:t>section</a:t>
            </a:r>
            <a:r>
              <a:rPr lang="es-PE" dirty="0"/>
              <a:t>&gt; están relacionados entre si. Para formar un contenido con significado propio.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FAC10F45-5F74-D743-D25C-296586FB8D0C}"/>
              </a:ext>
            </a:extLst>
          </p:cNvPr>
          <p:cNvSpPr txBox="1"/>
          <p:nvPr/>
        </p:nvSpPr>
        <p:spPr>
          <a:xfrm>
            <a:off x="249892" y="1595021"/>
            <a:ext cx="6094206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sz="1200" dirty="0"/>
              <a:t>&lt;!DOCTYPE </a:t>
            </a:r>
            <a:r>
              <a:rPr lang="es-PE" sz="1200" dirty="0" err="1"/>
              <a:t>html</a:t>
            </a:r>
            <a:r>
              <a:rPr lang="es-PE" sz="1200" dirty="0"/>
              <a:t>&gt;</a:t>
            </a:r>
          </a:p>
          <a:p>
            <a:r>
              <a:rPr lang="es-PE" sz="1200" dirty="0"/>
              <a:t>&lt;</a:t>
            </a:r>
            <a:r>
              <a:rPr lang="es-PE" sz="1200" dirty="0" err="1"/>
              <a:t>html</a:t>
            </a:r>
            <a:r>
              <a:rPr lang="es-PE" sz="1200" dirty="0"/>
              <a:t>&gt;</a:t>
            </a:r>
          </a:p>
          <a:p>
            <a:r>
              <a:rPr lang="es-PE" sz="1200" dirty="0"/>
              <a:t>  &lt;head&gt;</a:t>
            </a:r>
          </a:p>
          <a:p>
            <a:r>
              <a:rPr lang="es-PE" sz="1200" dirty="0"/>
              <a:t>    &lt;</a:t>
            </a:r>
            <a:r>
              <a:rPr lang="es-PE" sz="1200" dirty="0" err="1"/>
              <a:t>title</a:t>
            </a:r>
            <a:r>
              <a:rPr lang="es-PE" sz="1200" dirty="0"/>
              <a:t>&gt;Título Gatos&lt;/</a:t>
            </a:r>
            <a:r>
              <a:rPr lang="es-PE" sz="1200" dirty="0" err="1"/>
              <a:t>title</a:t>
            </a:r>
            <a:r>
              <a:rPr lang="es-PE" sz="1200" dirty="0"/>
              <a:t>&gt;</a:t>
            </a:r>
          </a:p>
          <a:p>
            <a:r>
              <a:rPr lang="es-PE" sz="1200" dirty="0"/>
              <a:t>  &lt;/head&gt;</a:t>
            </a:r>
          </a:p>
          <a:p>
            <a:r>
              <a:rPr lang="es-PE" sz="1200" dirty="0"/>
              <a:t>  &lt;</a:t>
            </a:r>
            <a:r>
              <a:rPr lang="es-PE" sz="1200" dirty="0" err="1"/>
              <a:t>body</a:t>
            </a:r>
            <a:r>
              <a:rPr lang="es-PE" sz="1200" dirty="0"/>
              <a:t>&gt;</a:t>
            </a:r>
          </a:p>
          <a:p>
            <a:r>
              <a:rPr lang="es-PE" sz="1200" dirty="0"/>
              <a:t>    &lt;</a:t>
            </a:r>
            <a:r>
              <a:rPr lang="es-PE" sz="1200" dirty="0" err="1"/>
              <a:t>header</a:t>
            </a:r>
            <a:r>
              <a:rPr lang="es-PE" sz="1200" dirty="0"/>
              <a:t> </a:t>
            </a:r>
            <a:r>
              <a:rPr lang="es-PE" sz="1200" dirty="0" err="1"/>
              <a:t>style</a:t>
            </a:r>
            <a:r>
              <a:rPr lang="es-PE" sz="1200" dirty="0"/>
              <a:t>="</a:t>
            </a:r>
            <a:r>
              <a:rPr lang="es-PE" sz="1200" dirty="0" err="1"/>
              <a:t>background-color:red</a:t>
            </a:r>
            <a:r>
              <a:rPr lang="es-PE" sz="1200" dirty="0"/>
              <a:t>;"&gt; </a:t>
            </a:r>
          </a:p>
          <a:p>
            <a:r>
              <a:rPr lang="es-PE" sz="1200" dirty="0"/>
              <a:t>      &lt;</a:t>
            </a:r>
            <a:r>
              <a:rPr lang="es-PE" sz="1200" dirty="0" err="1"/>
              <a:t>img</a:t>
            </a:r>
            <a:r>
              <a:rPr lang="es-PE" sz="1200" dirty="0"/>
              <a:t> id="logo" </a:t>
            </a:r>
            <a:r>
              <a:rPr lang="es-PE" sz="1200" dirty="0" err="1"/>
              <a:t>src</a:t>
            </a:r>
            <a:r>
              <a:rPr lang="es-PE" sz="1200" dirty="0"/>
              <a:t>="https://algarrobos.edu.pe/</a:t>
            </a:r>
            <a:r>
              <a:rPr lang="es-PE" sz="1200" dirty="0" err="1"/>
              <a:t>wordpress</a:t>
            </a:r>
            <a:r>
              <a:rPr lang="es-PE" sz="1200" dirty="0"/>
              <a:t>/</a:t>
            </a:r>
            <a:r>
              <a:rPr lang="es-PE" sz="1200" dirty="0" err="1"/>
              <a:t>wp-content</a:t>
            </a:r>
            <a:r>
              <a:rPr lang="es-PE" sz="1200" dirty="0"/>
              <a:t>/</a:t>
            </a:r>
            <a:r>
              <a:rPr lang="es-PE" sz="1200" dirty="0" err="1"/>
              <a:t>uploads</a:t>
            </a:r>
            <a:r>
              <a:rPr lang="es-PE" sz="1200" dirty="0"/>
              <a:t>/2016/03/1556241_611640705585380_1958317971_o-1024x683.jpg" </a:t>
            </a:r>
            <a:r>
              <a:rPr lang="es-PE" sz="1200" dirty="0" err="1"/>
              <a:t>width</a:t>
            </a:r>
            <a:r>
              <a:rPr lang="es-PE" sz="1200" dirty="0"/>
              <a:t>="100px" </a:t>
            </a:r>
            <a:r>
              <a:rPr lang="es-PE" sz="1200" dirty="0" err="1"/>
              <a:t>height</a:t>
            </a:r>
            <a:r>
              <a:rPr lang="es-PE" sz="1200" dirty="0"/>
              <a:t>="100px"/&gt;</a:t>
            </a:r>
          </a:p>
          <a:p>
            <a:r>
              <a:rPr lang="es-PE" sz="1200" dirty="0"/>
              <a:t>      &lt;h1&gt;SITIO WEB DE DOCUMENTOS&lt;/h1&gt;</a:t>
            </a:r>
          </a:p>
          <a:p>
            <a:r>
              <a:rPr lang="es-PE" sz="1200" dirty="0"/>
              <a:t>        &lt;p&gt;Un sitio web para los que desean descargar documentos&lt;/p&gt;</a:t>
            </a:r>
          </a:p>
          <a:p>
            <a:r>
              <a:rPr lang="es-PE" sz="1200" dirty="0"/>
              <a:t>    &lt;/</a:t>
            </a:r>
            <a:r>
              <a:rPr lang="es-PE" sz="1200" dirty="0" err="1"/>
              <a:t>header</a:t>
            </a:r>
            <a:r>
              <a:rPr lang="es-PE" sz="1200" dirty="0"/>
              <a:t>&gt;</a:t>
            </a:r>
          </a:p>
          <a:p>
            <a:r>
              <a:rPr lang="es-PE" sz="1200" dirty="0"/>
              <a:t> &lt;</a:t>
            </a:r>
            <a:r>
              <a:rPr lang="es-PE" sz="1200" dirty="0" err="1"/>
              <a:t>nav</a:t>
            </a:r>
            <a:r>
              <a:rPr lang="es-PE" sz="1200" dirty="0"/>
              <a:t>&gt;</a:t>
            </a:r>
          </a:p>
          <a:p>
            <a:r>
              <a:rPr lang="es-PE" sz="1200" dirty="0"/>
              <a:t>  &lt;</a:t>
            </a:r>
            <a:r>
              <a:rPr lang="es-PE" sz="1200" dirty="0" err="1"/>
              <a:t>ul</a:t>
            </a:r>
            <a:r>
              <a:rPr lang="es-PE" sz="1200" dirty="0"/>
              <a:t>&gt;</a:t>
            </a:r>
          </a:p>
          <a:p>
            <a:r>
              <a:rPr lang="es-PE" sz="1200" dirty="0"/>
              <a:t>    &lt;</a:t>
            </a:r>
            <a:r>
              <a:rPr lang="es-PE" sz="1200" dirty="0" err="1"/>
              <a:t>li</a:t>
            </a:r>
            <a:r>
              <a:rPr lang="es-PE" sz="1200" dirty="0"/>
              <a:t>&gt;&lt;a </a:t>
            </a:r>
            <a:r>
              <a:rPr lang="es-PE" sz="1200" dirty="0" err="1"/>
              <a:t>href</a:t>
            </a:r>
            <a:r>
              <a:rPr lang="es-PE" sz="1200" dirty="0"/>
              <a:t>="https://www.sunat.gob.pe/"&gt;SUNAT&lt;/a&gt;&lt;/li&gt;</a:t>
            </a:r>
          </a:p>
          <a:p>
            <a:r>
              <a:rPr lang="es-PE" sz="1200" dirty="0"/>
              <a:t>    &lt;</a:t>
            </a:r>
            <a:r>
              <a:rPr lang="es-PE" sz="1200" dirty="0" err="1"/>
              <a:t>li</a:t>
            </a:r>
            <a:r>
              <a:rPr lang="es-PE" sz="1200" dirty="0"/>
              <a:t>&gt;&lt;a </a:t>
            </a:r>
            <a:r>
              <a:rPr lang="es-PE" sz="1200" dirty="0" err="1"/>
              <a:t>href</a:t>
            </a:r>
            <a:r>
              <a:rPr lang="es-PE" sz="1200" dirty="0"/>
              <a:t>="https://www.gob.pe/sunarp"&gt;SUNARP&lt;/a&gt;&lt;/li&gt;</a:t>
            </a:r>
          </a:p>
          <a:p>
            <a:r>
              <a:rPr lang="es-PE" sz="1200" dirty="0"/>
              <a:t>    &lt;</a:t>
            </a:r>
            <a:r>
              <a:rPr lang="es-PE" sz="1200" dirty="0" err="1"/>
              <a:t>li</a:t>
            </a:r>
            <a:r>
              <a:rPr lang="es-PE" sz="1200" dirty="0"/>
              <a:t>&gt;&lt;a </a:t>
            </a:r>
            <a:r>
              <a:rPr lang="es-PE" sz="1200" dirty="0" err="1"/>
              <a:t>href</a:t>
            </a:r>
            <a:r>
              <a:rPr lang="es-PE" sz="1200" dirty="0"/>
              <a:t>="https://www.gob.pe/minsa/"&gt;MINISTERIO DE SALUD&lt;/a&gt;&lt;/</a:t>
            </a:r>
            <a:r>
              <a:rPr lang="es-PE" sz="1200" dirty="0" err="1"/>
              <a:t>li</a:t>
            </a:r>
            <a:r>
              <a:rPr lang="es-PE" sz="1200" dirty="0"/>
              <a:t>&gt;</a:t>
            </a:r>
          </a:p>
          <a:p>
            <a:r>
              <a:rPr lang="es-PE" sz="1200" dirty="0"/>
              <a:t>    &lt;</a:t>
            </a:r>
            <a:r>
              <a:rPr lang="es-PE" sz="1200" dirty="0" err="1"/>
              <a:t>li</a:t>
            </a:r>
            <a:r>
              <a:rPr lang="es-PE" sz="1200" dirty="0"/>
              <a:t>&gt;&lt;a </a:t>
            </a:r>
            <a:r>
              <a:rPr lang="es-PE" sz="1200" dirty="0" err="1"/>
              <a:t>href</a:t>
            </a:r>
            <a:r>
              <a:rPr lang="es-PE" sz="1200" dirty="0"/>
              <a:t>="http://portal.essalud.gob.pe/"&gt;ESSALUD&lt;/a&gt;&lt;/</a:t>
            </a:r>
            <a:r>
              <a:rPr lang="es-PE" sz="1200" dirty="0" err="1"/>
              <a:t>li</a:t>
            </a:r>
            <a:r>
              <a:rPr lang="es-PE" sz="1200" dirty="0"/>
              <a:t>&gt;</a:t>
            </a:r>
          </a:p>
          <a:p>
            <a:r>
              <a:rPr lang="es-PE" sz="1200" dirty="0"/>
              <a:t>  &lt;/</a:t>
            </a:r>
            <a:r>
              <a:rPr lang="es-PE" sz="1200" dirty="0" err="1"/>
              <a:t>ul</a:t>
            </a:r>
            <a:r>
              <a:rPr lang="es-PE" sz="1200" dirty="0"/>
              <a:t>&gt;</a:t>
            </a:r>
          </a:p>
          <a:p>
            <a:r>
              <a:rPr lang="es-PE" sz="1200" dirty="0"/>
              <a:t>&lt;/</a:t>
            </a:r>
            <a:r>
              <a:rPr lang="es-PE" sz="1200" dirty="0" err="1"/>
              <a:t>nav</a:t>
            </a:r>
            <a:r>
              <a:rPr lang="es-PE" sz="1200" dirty="0"/>
              <a:t>&gt;</a:t>
            </a:r>
          </a:p>
          <a:p>
            <a:r>
              <a:rPr lang="es-PE" sz="1200" dirty="0"/>
              <a:t>&lt;</a:t>
            </a:r>
            <a:r>
              <a:rPr lang="es-PE" sz="1200" dirty="0" err="1"/>
              <a:t>article</a:t>
            </a:r>
            <a:r>
              <a:rPr lang="es-PE" sz="1200" dirty="0"/>
              <a:t>&gt;</a:t>
            </a:r>
          </a:p>
          <a:p>
            <a:r>
              <a:rPr lang="es-PE" sz="1200" dirty="0"/>
              <a:t>  &lt;</a:t>
            </a:r>
            <a:r>
              <a:rPr lang="es-PE" sz="1200" dirty="0" err="1"/>
              <a:t>section</a:t>
            </a:r>
            <a:r>
              <a:rPr lang="es-PE" sz="1200" dirty="0"/>
              <a:t>&gt;</a:t>
            </a:r>
          </a:p>
          <a:p>
            <a:r>
              <a:rPr lang="es-PE" sz="1200" dirty="0"/>
              <a:t>  &lt;h1&gt;Los gatos&lt;/h1&gt;</a:t>
            </a:r>
          </a:p>
          <a:p>
            <a:r>
              <a:rPr lang="es-PE" sz="1200" dirty="0"/>
              <a:t>  &lt;p&gt;Los gatos son animales mamíferos que pertenecen a la familia de felinos...&lt;/p&gt;</a:t>
            </a:r>
          </a:p>
          <a:p>
            <a:r>
              <a:rPr lang="es-PE" sz="1200" dirty="0"/>
              <a:t>  &lt;h2&gt;Qué hacen los gatos&lt;/h2&gt;</a:t>
            </a:r>
          </a:p>
          <a:p>
            <a:r>
              <a:rPr lang="es-PE" sz="1200" dirty="0"/>
              <a:t>  &lt;p&gt;Los gatos hacen las siguientes actividades&lt;/p&gt;</a:t>
            </a:r>
          </a:p>
          <a:p>
            <a:r>
              <a:rPr lang="es-PE" sz="1200" dirty="0"/>
              <a:t>  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C3401D27-559F-28A8-B020-DD5659A7D997}"/>
              </a:ext>
            </a:extLst>
          </p:cNvPr>
          <p:cNvSpPr txBox="1"/>
          <p:nvPr/>
        </p:nvSpPr>
        <p:spPr>
          <a:xfrm>
            <a:off x="6755801" y="1734973"/>
            <a:ext cx="5282006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sz="1200" dirty="0"/>
              <a:t>&lt;</a:t>
            </a:r>
            <a:r>
              <a:rPr lang="es-PE" sz="1200" dirty="0" err="1"/>
              <a:t>ul</a:t>
            </a:r>
            <a:r>
              <a:rPr lang="es-PE" sz="1200" dirty="0"/>
              <a:t>&gt;</a:t>
            </a:r>
          </a:p>
          <a:p>
            <a:r>
              <a:rPr lang="es-PE" sz="1200" dirty="0"/>
              <a:t>    &lt;</a:t>
            </a:r>
            <a:r>
              <a:rPr lang="es-PE" sz="1200" dirty="0" err="1"/>
              <a:t>li</a:t>
            </a:r>
            <a:r>
              <a:rPr lang="es-PE" sz="1200" dirty="0"/>
              <a:t>&gt; </a:t>
            </a:r>
            <a:r>
              <a:rPr lang="es-PE" sz="1200" dirty="0" err="1"/>
              <a:t>Maullan</a:t>
            </a:r>
            <a:r>
              <a:rPr lang="es-PE" sz="1200" dirty="0"/>
              <a:t>&lt;/</a:t>
            </a:r>
            <a:r>
              <a:rPr lang="es-PE" sz="1200" dirty="0" err="1"/>
              <a:t>li</a:t>
            </a:r>
            <a:r>
              <a:rPr lang="es-PE" sz="1200" dirty="0"/>
              <a:t>&gt;</a:t>
            </a:r>
          </a:p>
          <a:p>
            <a:r>
              <a:rPr lang="es-PE" sz="1200" dirty="0"/>
              <a:t>    &lt;</a:t>
            </a:r>
            <a:r>
              <a:rPr lang="es-PE" sz="1200" dirty="0" err="1"/>
              <a:t>li</a:t>
            </a:r>
            <a:r>
              <a:rPr lang="es-PE" sz="1200" dirty="0"/>
              <a:t>&gt;Juegan&lt;/</a:t>
            </a:r>
            <a:r>
              <a:rPr lang="es-PE" sz="1200" dirty="0" err="1"/>
              <a:t>li</a:t>
            </a:r>
            <a:r>
              <a:rPr lang="es-PE" sz="1200" dirty="0"/>
              <a:t>&gt;</a:t>
            </a:r>
          </a:p>
          <a:p>
            <a:r>
              <a:rPr lang="es-PE" sz="1200" dirty="0"/>
              <a:t>    &lt;</a:t>
            </a:r>
            <a:r>
              <a:rPr lang="es-PE" sz="1200" dirty="0" err="1"/>
              <a:t>li</a:t>
            </a:r>
            <a:r>
              <a:rPr lang="es-PE" sz="1200" dirty="0"/>
              <a:t>&gt;Cazan ratones &lt;/</a:t>
            </a:r>
            <a:r>
              <a:rPr lang="es-PE" sz="1200" dirty="0" err="1"/>
              <a:t>li</a:t>
            </a:r>
            <a:r>
              <a:rPr lang="es-PE" sz="1200" dirty="0"/>
              <a:t>&gt;</a:t>
            </a:r>
          </a:p>
          <a:p>
            <a:r>
              <a:rPr lang="es-PE" sz="1200" dirty="0"/>
              <a:t>    &lt;</a:t>
            </a:r>
            <a:r>
              <a:rPr lang="es-PE" sz="1200" dirty="0" err="1"/>
              <a:t>li</a:t>
            </a:r>
            <a:r>
              <a:rPr lang="es-PE" sz="1200" dirty="0"/>
              <a:t>&gt;Duermen roncando&lt;/</a:t>
            </a:r>
            <a:r>
              <a:rPr lang="es-PE" sz="1200" dirty="0" err="1"/>
              <a:t>li</a:t>
            </a:r>
            <a:r>
              <a:rPr lang="es-PE" sz="1200" dirty="0"/>
              <a:t>&gt;</a:t>
            </a:r>
          </a:p>
          <a:p>
            <a:r>
              <a:rPr lang="es-PE" sz="1200" dirty="0"/>
              <a:t>  &lt;/</a:t>
            </a:r>
            <a:r>
              <a:rPr lang="es-PE" sz="1200" dirty="0" err="1"/>
              <a:t>ul</a:t>
            </a:r>
            <a:r>
              <a:rPr lang="es-PE" sz="1200" dirty="0"/>
              <a:t>&gt;</a:t>
            </a:r>
          </a:p>
          <a:p>
            <a:r>
              <a:rPr lang="es-PE" sz="1200" dirty="0"/>
              <a:t>&lt;/</a:t>
            </a:r>
            <a:r>
              <a:rPr lang="es-PE" sz="1200" dirty="0" err="1"/>
              <a:t>section</a:t>
            </a:r>
            <a:r>
              <a:rPr lang="es-PE" sz="1200" dirty="0"/>
              <a:t>&gt;</a:t>
            </a:r>
          </a:p>
          <a:p>
            <a:r>
              <a:rPr lang="es-PE" sz="1200" dirty="0"/>
              <a:t>&lt;</a:t>
            </a:r>
            <a:r>
              <a:rPr lang="es-PE" sz="1200" dirty="0" err="1"/>
              <a:t>section</a:t>
            </a:r>
            <a:r>
              <a:rPr lang="es-PE" sz="1200" dirty="0"/>
              <a:t>&gt;</a:t>
            </a:r>
          </a:p>
          <a:p>
            <a:r>
              <a:rPr lang="es-PE" sz="1200" dirty="0"/>
              <a:t>  &lt;h2&gt;Razas de gatos&lt;/h2&gt;</a:t>
            </a:r>
          </a:p>
          <a:p>
            <a:r>
              <a:rPr lang="es-PE" sz="1200" dirty="0"/>
              <a:t>  &lt;p&gt;Existen varias razas de gatos, a continuación nombramos algunos:&lt;/p&gt;</a:t>
            </a:r>
          </a:p>
          <a:p>
            <a:r>
              <a:rPr lang="es-PE" sz="1200" dirty="0"/>
              <a:t>    &lt;</a:t>
            </a:r>
            <a:r>
              <a:rPr lang="es-PE" sz="1200" dirty="0" err="1"/>
              <a:t>ul</a:t>
            </a:r>
            <a:r>
              <a:rPr lang="es-PE" sz="1200" dirty="0"/>
              <a:t>&gt;</a:t>
            </a:r>
          </a:p>
          <a:p>
            <a:r>
              <a:rPr lang="es-PE" sz="1200" dirty="0"/>
              <a:t>    &lt;</a:t>
            </a:r>
            <a:r>
              <a:rPr lang="es-PE" sz="1200" dirty="0" err="1"/>
              <a:t>li</a:t>
            </a:r>
            <a:r>
              <a:rPr lang="es-PE" sz="1200" dirty="0"/>
              <a:t>&gt; Abisinio&lt;/</a:t>
            </a:r>
            <a:r>
              <a:rPr lang="es-PE" sz="1200" dirty="0" err="1"/>
              <a:t>li</a:t>
            </a:r>
            <a:r>
              <a:rPr lang="es-PE" sz="1200" dirty="0"/>
              <a:t>&gt;</a:t>
            </a:r>
          </a:p>
          <a:p>
            <a:r>
              <a:rPr lang="es-PE" sz="1200" dirty="0"/>
              <a:t>    &lt;</a:t>
            </a:r>
            <a:r>
              <a:rPr lang="es-PE" sz="1200" dirty="0" err="1"/>
              <a:t>li</a:t>
            </a:r>
            <a:r>
              <a:rPr lang="es-PE" sz="1200" dirty="0"/>
              <a:t>&gt;American </a:t>
            </a:r>
            <a:r>
              <a:rPr lang="es-PE" sz="1200" dirty="0" err="1"/>
              <a:t>Curl</a:t>
            </a:r>
            <a:r>
              <a:rPr lang="es-PE" sz="1200" dirty="0"/>
              <a:t>&lt;/</a:t>
            </a:r>
            <a:r>
              <a:rPr lang="es-PE" sz="1200" dirty="0" err="1"/>
              <a:t>li</a:t>
            </a:r>
            <a:r>
              <a:rPr lang="es-PE" sz="1200" dirty="0"/>
              <a:t>&gt;</a:t>
            </a:r>
          </a:p>
          <a:p>
            <a:r>
              <a:rPr lang="es-PE" sz="1200" dirty="0"/>
              <a:t>    &lt;</a:t>
            </a:r>
            <a:r>
              <a:rPr lang="es-PE" sz="1200" dirty="0" err="1"/>
              <a:t>li</a:t>
            </a:r>
            <a:r>
              <a:rPr lang="es-PE" sz="1200" dirty="0"/>
              <a:t>&gt;Bengalí &lt;/</a:t>
            </a:r>
            <a:r>
              <a:rPr lang="es-PE" sz="1200" dirty="0" err="1"/>
              <a:t>li</a:t>
            </a:r>
            <a:r>
              <a:rPr lang="es-PE" sz="1200" dirty="0"/>
              <a:t>&gt;</a:t>
            </a:r>
          </a:p>
          <a:p>
            <a:r>
              <a:rPr lang="es-PE" sz="1200" dirty="0"/>
              <a:t>    &lt;</a:t>
            </a:r>
            <a:r>
              <a:rPr lang="es-PE" sz="1200" dirty="0" err="1"/>
              <a:t>li</a:t>
            </a:r>
            <a:r>
              <a:rPr lang="es-PE" sz="1200" dirty="0"/>
              <a:t>&gt;Bombay&lt;/</a:t>
            </a:r>
            <a:r>
              <a:rPr lang="es-PE" sz="1200" dirty="0" err="1"/>
              <a:t>li</a:t>
            </a:r>
            <a:r>
              <a:rPr lang="es-PE" sz="1200" dirty="0"/>
              <a:t>&gt;</a:t>
            </a:r>
          </a:p>
          <a:p>
            <a:r>
              <a:rPr lang="es-PE" sz="1200" dirty="0"/>
              <a:t>  &lt;/</a:t>
            </a:r>
            <a:r>
              <a:rPr lang="es-PE" sz="1200" dirty="0" err="1"/>
              <a:t>ul</a:t>
            </a:r>
            <a:r>
              <a:rPr lang="es-PE" sz="1200" dirty="0"/>
              <a:t>&gt;</a:t>
            </a:r>
          </a:p>
          <a:p>
            <a:r>
              <a:rPr lang="es-PE" sz="1200" dirty="0"/>
              <a:t>&lt;/</a:t>
            </a:r>
            <a:r>
              <a:rPr lang="es-PE" sz="1200" dirty="0" err="1"/>
              <a:t>section</a:t>
            </a:r>
            <a:r>
              <a:rPr lang="es-PE" sz="1200" dirty="0"/>
              <a:t>&gt;</a:t>
            </a:r>
          </a:p>
          <a:p>
            <a:r>
              <a:rPr lang="es-PE" sz="1200" dirty="0"/>
              <a:t>&lt;/</a:t>
            </a:r>
            <a:r>
              <a:rPr lang="es-PE" sz="1200" dirty="0" err="1"/>
              <a:t>article</a:t>
            </a:r>
            <a:r>
              <a:rPr lang="es-PE" sz="1200" dirty="0"/>
              <a:t>&gt;</a:t>
            </a:r>
          </a:p>
          <a:p>
            <a:r>
              <a:rPr lang="es-PE" sz="1200" dirty="0"/>
              <a:t>  &lt;/</a:t>
            </a:r>
            <a:r>
              <a:rPr lang="es-PE" sz="1200" dirty="0" err="1"/>
              <a:t>body</a:t>
            </a:r>
            <a:r>
              <a:rPr lang="es-PE" sz="1200" dirty="0"/>
              <a:t>&gt;</a:t>
            </a:r>
          </a:p>
          <a:p>
            <a:r>
              <a:rPr lang="es-PE" sz="1200" dirty="0"/>
              <a:t>&lt;/</a:t>
            </a:r>
            <a:r>
              <a:rPr lang="es-PE" sz="1200" dirty="0" err="1"/>
              <a:t>html</a:t>
            </a:r>
            <a:r>
              <a:rPr lang="es-PE" sz="1200" dirty="0"/>
              <a:t>&gt;</a:t>
            </a:r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D569027B-A66D-D411-3E22-16BAC308B30E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6149340" y="1528022"/>
            <a:ext cx="0" cy="51524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606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2642DE69-4C27-111E-DFC5-38BE447A5C87}"/>
              </a:ext>
            </a:extLst>
          </p:cNvPr>
          <p:cNvSpPr txBox="1"/>
          <p:nvPr/>
        </p:nvSpPr>
        <p:spPr>
          <a:xfrm>
            <a:off x="-1" y="0"/>
            <a:ext cx="11908715" cy="40626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sz="2400" b="1" dirty="0"/>
              <a:t>Elemento &lt;aside&gt;</a:t>
            </a:r>
          </a:p>
          <a:p>
            <a:endParaRPr lang="es-PE" dirty="0"/>
          </a:p>
          <a:p>
            <a:pPr marL="268288" indent="623888" algn="just"/>
            <a:r>
              <a:rPr lang="es-PE" dirty="0"/>
              <a:t>En &lt;aside&gt; está el contenido secundario, y no es precisamente parte del contenido principal.</a:t>
            </a:r>
          </a:p>
          <a:p>
            <a:pPr marL="268288" indent="623888" algn="just"/>
            <a:endParaRPr lang="es-PE" dirty="0"/>
          </a:p>
          <a:p>
            <a:pPr marL="268288" indent="623888" algn="just"/>
            <a:r>
              <a:rPr lang="es-PE" dirty="0"/>
              <a:t>Si &lt;aside&gt; se pone dentro de &lt;</a:t>
            </a:r>
            <a:r>
              <a:rPr lang="es-PE" dirty="0" err="1"/>
              <a:t>article</a:t>
            </a:r>
            <a:r>
              <a:rPr lang="es-PE" dirty="0"/>
              <a:t>&gt;, entonces se puede entender que &lt;aside&gt; es un contenido complementario, pero que ya no forma parte del contenido principal.</a:t>
            </a:r>
          </a:p>
          <a:p>
            <a:pPr marL="268288" indent="623888" algn="just"/>
            <a:endParaRPr lang="es-PE" dirty="0"/>
          </a:p>
          <a:p>
            <a:pPr marL="268288" indent="623888" algn="just"/>
            <a:r>
              <a:rPr lang="es-PE" dirty="0"/>
              <a:t>El elemento &lt;aside&gt; podrían ser los </a:t>
            </a:r>
            <a:r>
              <a:rPr lang="es-PE" dirty="0" err="1"/>
              <a:t>sidebar</a:t>
            </a:r>
            <a:r>
              <a:rPr lang="es-PE" dirty="0"/>
              <a:t>, las barras laterales que algunos sitios web presentan o publicidad, banners, o simplemente elementos complementarios.</a:t>
            </a:r>
          </a:p>
          <a:p>
            <a:pPr marL="268288" indent="623888" algn="just"/>
            <a:endParaRPr lang="es-PE" dirty="0"/>
          </a:p>
          <a:p>
            <a:pPr marL="268288" indent="623888" algn="just"/>
            <a:r>
              <a:rPr lang="es-PE" dirty="0"/>
              <a:t>En fin los elementos &lt;</a:t>
            </a:r>
            <a:r>
              <a:rPr lang="es-PE" dirty="0" err="1"/>
              <a:t>article</a:t>
            </a:r>
            <a:r>
              <a:rPr lang="es-PE" dirty="0"/>
              <a:t>&gt;, &lt; </a:t>
            </a:r>
            <a:r>
              <a:rPr lang="es-PE" dirty="0" err="1"/>
              <a:t>section</a:t>
            </a:r>
            <a:r>
              <a:rPr lang="es-PE" dirty="0"/>
              <a:t>&gt;, &lt;aside&gt; son considerados semánticos, pues le dan significado al contenido que engloban y utilizarlos correctamente es muy importante, como por ejemplo, para que los motores de búsqueda entiendan y muestren correctamente y en las mejores posiciones o en fin para el seo(visibilidad de un sitio web en los resultados orgánicos de los buscadores), optimización y mantenimiento.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DFB4E66-DFA9-B124-14F7-D97BEFD349DF}"/>
              </a:ext>
            </a:extLst>
          </p:cNvPr>
          <p:cNvSpPr txBox="1"/>
          <p:nvPr/>
        </p:nvSpPr>
        <p:spPr>
          <a:xfrm>
            <a:off x="2210696" y="4381998"/>
            <a:ext cx="8288767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dirty="0"/>
              <a:t>&lt;aside&gt;</a:t>
            </a:r>
          </a:p>
          <a:p>
            <a:r>
              <a:rPr lang="es-PE" dirty="0"/>
              <a:t>  &lt;</a:t>
            </a:r>
            <a:r>
              <a:rPr lang="es-PE" dirty="0" err="1"/>
              <a:t>ul</a:t>
            </a:r>
            <a:r>
              <a:rPr lang="es-PE" dirty="0"/>
              <a:t>&gt;</a:t>
            </a:r>
          </a:p>
          <a:p>
            <a:r>
              <a:rPr lang="es-PE" dirty="0"/>
              <a:t>    &lt;</a:t>
            </a:r>
            <a:r>
              <a:rPr lang="es-PE" dirty="0" err="1"/>
              <a:t>li</a:t>
            </a:r>
            <a:r>
              <a:rPr lang="es-PE" dirty="0"/>
              <a:t>&gt;&lt;a </a:t>
            </a:r>
            <a:r>
              <a:rPr lang="es-PE" dirty="0" err="1"/>
              <a:t>href</a:t>
            </a:r>
            <a:r>
              <a:rPr lang="es-PE" dirty="0"/>
              <a:t>="https://www.sunat.gob.pe/"&gt;SUNAT&lt;/a&gt;&lt;/li&gt;</a:t>
            </a:r>
          </a:p>
          <a:p>
            <a:r>
              <a:rPr lang="es-PE" dirty="0"/>
              <a:t>    &lt;</a:t>
            </a:r>
            <a:r>
              <a:rPr lang="es-PE" dirty="0" err="1"/>
              <a:t>li</a:t>
            </a:r>
            <a:r>
              <a:rPr lang="es-PE" dirty="0"/>
              <a:t>&gt;&lt;a </a:t>
            </a:r>
            <a:r>
              <a:rPr lang="es-PE" dirty="0" err="1"/>
              <a:t>href</a:t>
            </a:r>
            <a:r>
              <a:rPr lang="es-PE" dirty="0"/>
              <a:t>="https://www.gob.pe/sunarp"&gt;SUNARP&lt;/a&gt;&lt;/li&gt;</a:t>
            </a:r>
          </a:p>
          <a:p>
            <a:r>
              <a:rPr lang="es-PE" dirty="0"/>
              <a:t>    &lt;</a:t>
            </a:r>
            <a:r>
              <a:rPr lang="es-PE" dirty="0" err="1"/>
              <a:t>li</a:t>
            </a:r>
            <a:r>
              <a:rPr lang="es-PE" dirty="0"/>
              <a:t>&gt;&lt;a </a:t>
            </a:r>
            <a:r>
              <a:rPr lang="es-PE" dirty="0" err="1"/>
              <a:t>href</a:t>
            </a:r>
            <a:r>
              <a:rPr lang="es-PE" dirty="0"/>
              <a:t>="https://www.gob.pe/minsa/"&gt;MINISTERIO DE SALUD&lt;/a&gt;&lt;/</a:t>
            </a:r>
            <a:r>
              <a:rPr lang="es-PE" dirty="0" err="1"/>
              <a:t>li</a:t>
            </a:r>
            <a:r>
              <a:rPr lang="es-PE" dirty="0"/>
              <a:t>&gt;</a:t>
            </a:r>
          </a:p>
          <a:p>
            <a:r>
              <a:rPr lang="es-PE" dirty="0"/>
              <a:t>    &lt;</a:t>
            </a:r>
            <a:r>
              <a:rPr lang="es-PE" dirty="0" err="1"/>
              <a:t>li</a:t>
            </a:r>
            <a:r>
              <a:rPr lang="es-PE" dirty="0"/>
              <a:t>&gt;&lt;a </a:t>
            </a:r>
            <a:r>
              <a:rPr lang="es-PE" dirty="0" err="1"/>
              <a:t>href</a:t>
            </a:r>
            <a:r>
              <a:rPr lang="es-PE" dirty="0"/>
              <a:t>="http://portal.essalud.gob.pe/"&gt;ESSALUD&lt;/a&gt;&lt;/</a:t>
            </a:r>
            <a:r>
              <a:rPr lang="es-PE" dirty="0" err="1"/>
              <a:t>li</a:t>
            </a:r>
            <a:r>
              <a:rPr lang="es-PE" dirty="0"/>
              <a:t>&gt;</a:t>
            </a:r>
          </a:p>
          <a:p>
            <a:r>
              <a:rPr lang="es-PE" dirty="0"/>
              <a:t>  &lt;/</a:t>
            </a:r>
            <a:r>
              <a:rPr lang="es-PE" dirty="0" err="1"/>
              <a:t>ul</a:t>
            </a:r>
            <a:r>
              <a:rPr lang="es-PE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5966411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2482</Words>
  <Application>Microsoft Office PowerPoint</Application>
  <PresentationFormat>Panorámica</PresentationFormat>
  <Paragraphs>332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Arial Unicode MS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ING_LUIS AGUILAR F</dc:creator>
  <cp:lastModifiedBy>User</cp:lastModifiedBy>
  <cp:revision>4</cp:revision>
  <dcterms:created xsi:type="dcterms:W3CDTF">2022-06-09T16:43:18Z</dcterms:created>
  <dcterms:modified xsi:type="dcterms:W3CDTF">2022-06-16T16:47:14Z</dcterms:modified>
</cp:coreProperties>
</file>