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74" r:id="rId13"/>
    <p:sldId id="275" r:id="rId14"/>
    <p:sldId id="276" r:id="rId15"/>
    <p:sldId id="272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41DD-D6BE-468E-A5AC-43592BE05364}" type="datetimeFigureOut">
              <a:rPr lang="es-PE" smtClean="0"/>
              <a:t>2/12/2022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E66C-8297-4FD2-A482-B257230B42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9312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41DD-D6BE-468E-A5AC-43592BE05364}" type="datetimeFigureOut">
              <a:rPr lang="es-PE" smtClean="0"/>
              <a:t>2/12/2022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E66C-8297-4FD2-A482-B257230B42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044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41DD-D6BE-468E-A5AC-43592BE05364}" type="datetimeFigureOut">
              <a:rPr lang="es-PE" smtClean="0"/>
              <a:t>2/12/2022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E66C-8297-4FD2-A482-B257230B42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6720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41DD-D6BE-468E-A5AC-43592BE05364}" type="datetimeFigureOut">
              <a:rPr lang="es-PE" smtClean="0"/>
              <a:t>2/12/2022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E66C-8297-4FD2-A482-B257230B42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564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41DD-D6BE-468E-A5AC-43592BE05364}" type="datetimeFigureOut">
              <a:rPr lang="es-PE" smtClean="0"/>
              <a:t>2/12/2022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E66C-8297-4FD2-A482-B257230B42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6175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41DD-D6BE-468E-A5AC-43592BE05364}" type="datetimeFigureOut">
              <a:rPr lang="es-PE" smtClean="0"/>
              <a:t>2/12/2022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E66C-8297-4FD2-A482-B257230B42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088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41DD-D6BE-468E-A5AC-43592BE05364}" type="datetimeFigureOut">
              <a:rPr lang="es-PE" smtClean="0"/>
              <a:t>2/12/2022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E66C-8297-4FD2-A482-B257230B42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086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41DD-D6BE-468E-A5AC-43592BE05364}" type="datetimeFigureOut">
              <a:rPr lang="es-PE" smtClean="0"/>
              <a:t>2/12/2022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E66C-8297-4FD2-A482-B257230B42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4777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41DD-D6BE-468E-A5AC-43592BE05364}" type="datetimeFigureOut">
              <a:rPr lang="es-PE" smtClean="0"/>
              <a:t>2/12/2022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E66C-8297-4FD2-A482-B257230B42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2525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41DD-D6BE-468E-A5AC-43592BE05364}" type="datetimeFigureOut">
              <a:rPr lang="es-PE" smtClean="0"/>
              <a:t>2/12/2022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E66C-8297-4FD2-A482-B257230B42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8205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41DD-D6BE-468E-A5AC-43592BE05364}" type="datetimeFigureOut">
              <a:rPr lang="es-PE" smtClean="0"/>
              <a:t>2/12/2022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E66C-8297-4FD2-A482-B257230B42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5602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741DD-D6BE-468E-A5AC-43592BE05364}" type="datetimeFigureOut">
              <a:rPr lang="es-PE" smtClean="0"/>
              <a:t>2/12/2022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1E66C-8297-4FD2-A482-B257230B42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3900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FORMULARIOS Y JAVA SCRIPT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 dirty="0"/>
          </a:p>
          <a:p>
            <a:pPr algn="r"/>
            <a:r>
              <a:rPr lang="es-PE" dirty="0"/>
              <a:t>Ing. Luis G. Aguilar Fernández</a:t>
            </a:r>
          </a:p>
        </p:txBody>
      </p:sp>
    </p:spTree>
    <p:extLst>
      <p:ext uri="{BB962C8B-B14F-4D97-AF65-F5344CB8AC3E}">
        <p14:creationId xmlns:p14="http://schemas.microsoft.com/office/powerpoint/2010/main" val="3379550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1600" y="0"/>
            <a:ext cx="3630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Implementación completa (parte 1):</a:t>
            </a:r>
          </a:p>
        </p:txBody>
      </p:sp>
      <p:sp>
        <p:nvSpPr>
          <p:cNvPr id="3" name="Rectángulo 2"/>
          <p:cNvSpPr/>
          <p:nvPr/>
        </p:nvSpPr>
        <p:spPr>
          <a:xfrm>
            <a:off x="92364" y="369332"/>
            <a:ext cx="1209963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/>
              <a:t>&lt;!DOCTYPE 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  <a:p>
            <a:r>
              <a:rPr lang="es-PE" sz="1400" dirty="0"/>
              <a:t>&lt;head&gt;</a:t>
            </a:r>
          </a:p>
          <a:p>
            <a:r>
              <a:rPr lang="es-PE" sz="1400" dirty="0"/>
              <a:t>	&lt;meta </a:t>
            </a:r>
            <a:r>
              <a:rPr lang="es-PE" sz="1400" dirty="0" err="1"/>
              <a:t>charset</a:t>
            </a:r>
            <a:r>
              <a:rPr lang="es-PE" sz="1400" dirty="0"/>
              <a:t>="utf-8"&gt;</a:t>
            </a:r>
          </a:p>
          <a:p>
            <a:r>
              <a:rPr lang="es-PE" sz="1400" dirty="0"/>
              <a:t>	&lt;meta </a:t>
            </a:r>
            <a:r>
              <a:rPr lang="es-PE" sz="1400" dirty="0" err="1"/>
              <a:t>name</a:t>
            </a:r>
            <a:r>
              <a:rPr lang="es-PE" sz="1400" dirty="0"/>
              <a:t>="</a:t>
            </a:r>
            <a:r>
              <a:rPr lang="es-PE" sz="1400" dirty="0" err="1"/>
              <a:t>viewport</a:t>
            </a:r>
            <a:r>
              <a:rPr lang="es-PE" sz="1400" dirty="0"/>
              <a:t>" </a:t>
            </a:r>
            <a:r>
              <a:rPr lang="es-PE" sz="1400" dirty="0" err="1"/>
              <a:t>content</a:t>
            </a:r>
            <a:r>
              <a:rPr lang="es-PE" sz="1400" dirty="0"/>
              <a:t>="</a:t>
            </a:r>
            <a:r>
              <a:rPr lang="es-PE" sz="1400" dirty="0" err="1"/>
              <a:t>width</a:t>
            </a:r>
            <a:r>
              <a:rPr lang="es-PE" sz="1400" dirty="0"/>
              <a:t>=</a:t>
            </a:r>
            <a:r>
              <a:rPr lang="es-PE" sz="1400" dirty="0" err="1"/>
              <a:t>device-width</a:t>
            </a:r>
            <a:r>
              <a:rPr lang="es-PE" sz="1400" dirty="0"/>
              <a:t>, </a:t>
            </a:r>
            <a:r>
              <a:rPr lang="es-PE" sz="1400" dirty="0" err="1"/>
              <a:t>initial-scale</a:t>
            </a:r>
            <a:r>
              <a:rPr lang="es-PE" sz="1400" dirty="0"/>
              <a:t>=1"&gt;</a:t>
            </a:r>
          </a:p>
          <a:p>
            <a:r>
              <a:rPr lang="es-PE" sz="1400" dirty="0"/>
              <a:t>	&lt;</a:t>
            </a:r>
            <a:r>
              <a:rPr lang="es-PE" sz="1400" dirty="0" err="1"/>
              <a:t>title</a:t>
            </a:r>
            <a:r>
              <a:rPr lang="es-PE" sz="1400" dirty="0"/>
              <a:t>&gt;CALCULO DE UN TRIANGULO EN FUNCIÓN DE SUS LADOS&lt;/</a:t>
            </a:r>
            <a:r>
              <a:rPr lang="es-PE" sz="1400" dirty="0" err="1"/>
              <a:t>title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&lt;/head&gt;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	&lt;script &gt;</a:t>
            </a:r>
          </a:p>
          <a:p>
            <a:r>
              <a:rPr lang="es-PE" sz="1400" dirty="0"/>
              <a:t>		</a:t>
            </a:r>
            <a:r>
              <a:rPr lang="es-PE" sz="1400" dirty="0" err="1"/>
              <a:t>function</a:t>
            </a:r>
            <a:r>
              <a:rPr lang="es-PE" sz="1400" dirty="0"/>
              <a:t> </a:t>
            </a:r>
            <a:r>
              <a:rPr lang="es-PE" sz="1400" dirty="0" err="1"/>
              <a:t>calcular_area</a:t>
            </a:r>
            <a:r>
              <a:rPr lang="es-PE" sz="1400" dirty="0"/>
              <a:t>()</a:t>
            </a:r>
          </a:p>
          <a:p>
            <a:r>
              <a:rPr lang="es-PE" sz="1400" dirty="0"/>
              <a:t>		{   lado1 = </a:t>
            </a:r>
            <a:r>
              <a:rPr lang="es-PE" sz="1400" dirty="0" err="1"/>
              <a:t>parseFloat</a:t>
            </a:r>
            <a:r>
              <a:rPr lang="es-PE" sz="1400" dirty="0"/>
              <a:t> (document.formulario1.lado1.value);</a:t>
            </a:r>
          </a:p>
          <a:p>
            <a:r>
              <a:rPr lang="es-PE" sz="1400" dirty="0"/>
              <a:t>		     lado2 = </a:t>
            </a:r>
            <a:r>
              <a:rPr lang="es-PE" sz="1400" dirty="0" err="1"/>
              <a:t>parseFloat</a:t>
            </a:r>
            <a:r>
              <a:rPr lang="es-PE" sz="1400" dirty="0"/>
              <a:t> (document.formulario1.lado2.value);</a:t>
            </a:r>
          </a:p>
          <a:p>
            <a:r>
              <a:rPr lang="es-PE" sz="1400" dirty="0"/>
              <a:t>		     lado3 = </a:t>
            </a:r>
            <a:r>
              <a:rPr lang="es-PE" sz="1400" dirty="0" err="1"/>
              <a:t>parseFloat</a:t>
            </a:r>
            <a:r>
              <a:rPr lang="es-PE" sz="1400" dirty="0"/>
              <a:t> (document.formulario1.lado3.value);</a:t>
            </a:r>
          </a:p>
          <a:p>
            <a:r>
              <a:rPr lang="es-PE" sz="1400" dirty="0"/>
              <a:t>    		     </a:t>
            </a:r>
            <a:r>
              <a:rPr lang="es-PE" sz="1400" dirty="0" err="1"/>
              <a:t>semi</a:t>
            </a:r>
            <a:r>
              <a:rPr lang="es-PE" sz="1400" dirty="0"/>
              <a:t>=(lado1 + lado2 +lado3)/2;</a:t>
            </a:r>
          </a:p>
          <a:p>
            <a:r>
              <a:rPr lang="es-PE" sz="1400" dirty="0"/>
              <a:t>    		     </a:t>
            </a:r>
            <a:r>
              <a:rPr lang="es-PE" sz="1400" dirty="0" err="1"/>
              <a:t>ar</a:t>
            </a:r>
            <a:r>
              <a:rPr lang="es-PE" sz="1400" dirty="0"/>
              <a:t>=</a:t>
            </a:r>
            <a:r>
              <a:rPr lang="es-PE" sz="1400" dirty="0" err="1"/>
              <a:t>Math.pow</a:t>
            </a:r>
            <a:r>
              <a:rPr lang="es-PE" sz="1400" dirty="0"/>
              <a:t>(</a:t>
            </a:r>
            <a:r>
              <a:rPr lang="es-PE" sz="1400" dirty="0" err="1"/>
              <a:t>semi</a:t>
            </a:r>
            <a:r>
              <a:rPr lang="es-PE" sz="1400" dirty="0"/>
              <a:t>*(semi-lado1)*(semi-lado2)*(semi-lado3),0.5);</a:t>
            </a:r>
          </a:p>
          <a:p>
            <a:r>
              <a:rPr lang="es-PE" sz="1400" dirty="0"/>
              <a:t>       		     document.formulario1.area.value = </a:t>
            </a:r>
            <a:r>
              <a:rPr lang="es-PE" sz="1400" dirty="0" err="1"/>
              <a:t>ar</a:t>
            </a:r>
            <a:r>
              <a:rPr lang="es-PE" sz="1400" dirty="0"/>
              <a:t>;</a:t>
            </a:r>
          </a:p>
          <a:p>
            <a:r>
              <a:rPr lang="es-PE" sz="1400" dirty="0"/>
              <a:t>       		     </a:t>
            </a:r>
            <a:r>
              <a:rPr lang="es-PE" sz="1400" dirty="0" err="1"/>
              <a:t>document.getElementById</a:t>
            </a:r>
            <a:r>
              <a:rPr lang="es-PE" sz="1400" dirty="0"/>
              <a:t>('</a:t>
            </a:r>
            <a:r>
              <a:rPr lang="es-PE" sz="1400" dirty="0" err="1"/>
              <a:t>b_calcular</a:t>
            </a:r>
            <a:r>
              <a:rPr lang="es-PE" sz="1400" dirty="0"/>
              <a:t>').</a:t>
            </a:r>
            <a:r>
              <a:rPr lang="es-PE" sz="1400" dirty="0" err="1"/>
              <a:t>disabled</a:t>
            </a:r>
            <a:r>
              <a:rPr lang="es-PE" sz="1400" dirty="0"/>
              <a:t> = true;</a:t>
            </a:r>
          </a:p>
          <a:p>
            <a:r>
              <a:rPr lang="es-PE" sz="1400" dirty="0"/>
              <a:t>       		     </a:t>
            </a:r>
            <a:r>
              <a:rPr lang="es-PE" sz="1400" dirty="0" err="1"/>
              <a:t>document.getElementById</a:t>
            </a:r>
            <a:r>
              <a:rPr lang="es-PE" sz="1400" dirty="0"/>
              <a:t>('</a:t>
            </a:r>
            <a:r>
              <a:rPr lang="es-PE" sz="1400" dirty="0" err="1"/>
              <a:t>b_iniciar</a:t>
            </a:r>
            <a:r>
              <a:rPr lang="es-PE" sz="1400" dirty="0"/>
              <a:t>').</a:t>
            </a:r>
            <a:r>
              <a:rPr lang="es-PE" sz="1400" dirty="0" err="1"/>
              <a:t>disabled</a:t>
            </a:r>
            <a:r>
              <a:rPr lang="es-PE" sz="1400" dirty="0"/>
              <a:t> = false; }</a:t>
            </a:r>
          </a:p>
          <a:p>
            <a:endParaRPr lang="es-PE" sz="1400" dirty="0"/>
          </a:p>
          <a:p>
            <a:r>
              <a:rPr lang="es-PE" sz="1400" dirty="0"/>
              <a:t>		</a:t>
            </a:r>
            <a:r>
              <a:rPr lang="es-PE" sz="1400" dirty="0" err="1"/>
              <a:t>function</a:t>
            </a:r>
            <a:r>
              <a:rPr lang="es-PE" sz="1400" dirty="0"/>
              <a:t> limpiar(){</a:t>
            </a:r>
          </a:p>
          <a:p>
            <a:endParaRPr lang="es-PE" sz="1400" dirty="0"/>
          </a:p>
          <a:p>
            <a:r>
              <a:rPr lang="es-PE" sz="1400" dirty="0"/>
              <a:t>			document.formulario1.lado1.value=0;</a:t>
            </a:r>
          </a:p>
          <a:p>
            <a:r>
              <a:rPr lang="es-PE" sz="1400" dirty="0"/>
              <a:t>			document.formulario1.lado2.value=0;</a:t>
            </a:r>
          </a:p>
          <a:p>
            <a:r>
              <a:rPr lang="es-PE" sz="1400" dirty="0"/>
              <a:t>			document.formulario1.lado3.value=0;</a:t>
            </a:r>
          </a:p>
          <a:p>
            <a:r>
              <a:rPr lang="es-PE" sz="1400" dirty="0"/>
              <a:t>			document.formulario1.area.value=0;</a:t>
            </a:r>
          </a:p>
          <a:p>
            <a:r>
              <a:rPr lang="es-PE" sz="1400" dirty="0"/>
              <a:t>       			</a:t>
            </a:r>
            <a:r>
              <a:rPr lang="es-PE" sz="1400" dirty="0" err="1"/>
              <a:t>document.getElementById</a:t>
            </a:r>
            <a:r>
              <a:rPr lang="es-PE" sz="1400" dirty="0"/>
              <a:t>('</a:t>
            </a:r>
            <a:r>
              <a:rPr lang="es-PE" sz="1400" dirty="0" err="1"/>
              <a:t>b_calcular</a:t>
            </a:r>
            <a:r>
              <a:rPr lang="es-PE" sz="1400" dirty="0"/>
              <a:t>').</a:t>
            </a:r>
            <a:r>
              <a:rPr lang="es-PE" sz="1400" dirty="0" err="1"/>
              <a:t>disabled</a:t>
            </a:r>
            <a:r>
              <a:rPr lang="es-PE" sz="1400" dirty="0"/>
              <a:t> = false;</a:t>
            </a:r>
          </a:p>
          <a:p>
            <a:r>
              <a:rPr lang="es-PE" sz="1400" dirty="0"/>
              <a:t>       			</a:t>
            </a:r>
            <a:r>
              <a:rPr lang="es-PE" sz="1400" dirty="0" err="1"/>
              <a:t>document.getElementById</a:t>
            </a:r>
            <a:r>
              <a:rPr lang="es-PE" sz="1400" dirty="0"/>
              <a:t>('</a:t>
            </a:r>
            <a:r>
              <a:rPr lang="es-PE" sz="1400" dirty="0" err="1"/>
              <a:t>b_iniciar</a:t>
            </a:r>
            <a:r>
              <a:rPr lang="es-PE" sz="1400" dirty="0"/>
              <a:t>').</a:t>
            </a:r>
            <a:r>
              <a:rPr lang="es-PE" sz="1400" dirty="0" err="1"/>
              <a:t>disabled</a:t>
            </a:r>
            <a:r>
              <a:rPr lang="es-PE" sz="1400" dirty="0"/>
              <a:t> = true;</a:t>
            </a:r>
          </a:p>
          <a:p>
            <a:r>
              <a:rPr lang="es-PE" sz="1400" dirty="0"/>
              <a:t>			}</a:t>
            </a:r>
          </a:p>
          <a:p>
            <a:r>
              <a:rPr lang="es-PE" sz="1400" dirty="0"/>
              <a:t>	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4147377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4172" y="998593"/>
            <a:ext cx="1161142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/>
              <a:t>&lt;</a:t>
            </a:r>
            <a:r>
              <a:rPr lang="es-PE" sz="1400" dirty="0" err="1"/>
              <a:t>style</a:t>
            </a:r>
            <a:r>
              <a:rPr lang="es-PE" sz="1400" dirty="0"/>
              <a:t>&gt;</a:t>
            </a:r>
          </a:p>
          <a:p>
            <a:r>
              <a:rPr lang="es-PE" sz="1400" dirty="0"/>
              <a:t>		</a:t>
            </a:r>
            <a:r>
              <a:rPr lang="es-PE" sz="1400" dirty="0" err="1"/>
              <a:t>form</a:t>
            </a:r>
            <a:r>
              <a:rPr lang="es-PE" sz="1400" dirty="0"/>
              <a:t> {</a:t>
            </a:r>
            <a:r>
              <a:rPr lang="es-PE" sz="1400" dirty="0" err="1"/>
              <a:t>text-align</a:t>
            </a:r>
            <a:r>
              <a:rPr lang="es-PE" sz="1400" dirty="0"/>
              <a:t>: </a:t>
            </a:r>
            <a:r>
              <a:rPr lang="es-PE" sz="1400" dirty="0" err="1"/>
              <a:t>left</a:t>
            </a:r>
            <a:r>
              <a:rPr lang="es-PE" sz="1400" dirty="0"/>
              <a:t>; </a:t>
            </a:r>
            <a:r>
              <a:rPr lang="es-PE" sz="1400" dirty="0" err="1"/>
              <a:t>margin-left</a:t>
            </a:r>
            <a:r>
              <a:rPr lang="es-PE" sz="1400" dirty="0"/>
              <a:t>: auto; </a:t>
            </a:r>
            <a:r>
              <a:rPr lang="es-PE" sz="1400" dirty="0" err="1"/>
              <a:t>margin-right</a:t>
            </a:r>
            <a:r>
              <a:rPr lang="es-PE" sz="1400" dirty="0"/>
              <a:t>: auto;}</a:t>
            </a:r>
          </a:p>
          <a:p>
            <a:r>
              <a:rPr lang="es-PE" sz="1400" dirty="0"/>
              <a:t>		input {</a:t>
            </a:r>
            <a:r>
              <a:rPr lang="es-PE" sz="1400" dirty="0" err="1"/>
              <a:t>text-align</a:t>
            </a:r>
            <a:r>
              <a:rPr lang="es-PE" sz="1400" dirty="0"/>
              <a:t>:  </a:t>
            </a:r>
            <a:r>
              <a:rPr lang="es-PE" sz="1400" dirty="0" err="1"/>
              <a:t>right</a:t>
            </a:r>
            <a:r>
              <a:rPr lang="es-PE" sz="1400" dirty="0"/>
              <a:t>; }</a:t>
            </a:r>
          </a:p>
          <a:p>
            <a:r>
              <a:rPr lang="es-PE" sz="1400" dirty="0"/>
              <a:t>	&lt;/</a:t>
            </a:r>
            <a:r>
              <a:rPr lang="es-PE" sz="1400" dirty="0" err="1"/>
              <a:t>style</a:t>
            </a:r>
            <a:r>
              <a:rPr lang="es-PE" sz="1400" dirty="0"/>
              <a:t>&gt;</a:t>
            </a:r>
          </a:p>
          <a:p>
            <a:endParaRPr lang="es-PE" sz="1400" dirty="0"/>
          </a:p>
          <a:p>
            <a:r>
              <a:rPr lang="es-PE" sz="1400" dirty="0"/>
              <a:t>        &lt;</a:t>
            </a:r>
            <a:r>
              <a:rPr lang="es-PE" sz="1400" dirty="0" err="1"/>
              <a:t>form</a:t>
            </a:r>
            <a:r>
              <a:rPr lang="es-PE" sz="1400" dirty="0"/>
              <a:t> </a:t>
            </a:r>
            <a:r>
              <a:rPr lang="es-PE" sz="1400" dirty="0" err="1"/>
              <a:t>name</a:t>
            </a:r>
            <a:r>
              <a:rPr lang="es-PE" sz="1400" dirty="0"/>
              <a:t>="formulario1"&gt;</a:t>
            </a:r>
          </a:p>
          <a:p>
            <a:r>
              <a:rPr lang="es-PE" sz="1400" dirty="0"/>
              <a:t>            &lt;</a:t>
            </a:r>
            <a:r>
              <a:rPr lang="es-PE" sz="1400" dirty="0" err="1"/>
              <a:t>table</a:t>
            </a:r>
            <a:r>
              <a:rPr lang="es-PE" sz="1400" dirty="0"/>
              <a:t> 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&gt;Lado 1:&lt;/</a:t>
            </a:r>
            <a:r>
              <a:rPr lang="es-PE" sz="1400" dirty="0" err="1"/>
              <a:t>td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td</a:t>
            </a:r>
            <a:r>
              <a:rPr lang="es-PE" sz="1400" dirty="0"/>
              <a:t> &gt;&lt;input </a:t>
            </a:r>
            <a:r>
              <a:rPr lang="es-PE" sz="1400" dirty="0" err="1"/>
              <a:t>name</a:t>
            </a:r>
            <a:r>
              <a:rPr lang="es-PE" sz="1400" dirty="0"/>
              <a:t>="lado1" </a:t>
            </a:r>
            <a:r>
              <a:rPr lang="es-PE" sz="1400" dirty="0" err="1"/>
              <a:t>required</a:t>
            </a:r>
            <a:r>
              <a:rPr lang="es-PE" sz="1400" dirty="0"/>
              <a:t>="</a:t>
            </a:r>
            <a:r>
              <a:rPr lang="es-PE" sz="1400" dirty="0" err="1"/>
              <a:t>required</a:t>
            </a:r>
            <a:r>
              <a:rPr lang="es-PE" sz="1400" dirty="0"/>
              <a:t>" </a:t>
            </a:r>
            <a:r>
              <a:rPr lang="es-PE" sz="1400" dirty="0" err="1"/>
              <a:t>value</a:t>
            </a:r>
            <a:r>
              <a:rPr lang="es-PE" sz="1400" dirty="0"/>
              <a:t>=0 &gt; &lt;/</a:t>
            </a:r>
            <a:r>
              <a:rPr lang="es-PE" sz="1400" dirty="0" err="1"/>
              <a:t>td</a:t>
            </a:r>
            <a:r>
              <a:rPr lang="es-PE" sz="1400" dirty="0"/>
              <a:t>&gt;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 &gt;Lado 2:&lt;/</a:t>
            </a:r>
            <a:r>
              <a:rPr lang="es-PE" sz="1400" dirty="0" err="1"/>
              <a:t>td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name</a:t>
            </a:r>
            <a:r>
              <a:rPr lang="es-PE" sz="1400" dirty="0"/>
              <a:t>="lado2" </a:t>
            </a:r>
            <a:r>
              <a:rPr lang="es-PE" sz="1400" dirty="0" err="1"/>
              <a:t>required</a:t>
            </a:r>
            <a:r>
              <a:rPr lang="es-PE" sz="1400" dirty="0"/>
              <a:t>="</a:t>
            </a:r>
            <a:r>
              <a:rPr lang="es-PE" sz="1400" dirty="0" err="1"/>
              <a:t>required</a:t>
            </a:r>
            <a:r>
              <a:rPr lang="es-PE" sz="1400" dirty="0"/>
              <a:t>" </a:t>
            </a:r>
            <a:r>
              <a:rPr lang="es-PE" sz="1400" dirty="0" err="1"/>
              <a:t>value</a:t>
            </a:r>
            <a:r>
              <a:rPr lang="es-PE" sz="1400" dirty="0"/>
              <a:t>=0&gt; &lt;/</a:t>
            </a:r>
            <a:r>
              <a:rPr lang="es-PE" sz="1400" dirty="0" err="1"/>
              <a:t>td</a:t>
            </a:r>
            <a:r>
              <a:rPr lang="es-PE" sz="1400" dirty="0"/>
              <a:t>&gt;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&gt;Lado 3:&lt;/</a:t>
            </a:r>
            <a:r>
              <a:rPr lang="es-PE" sz="1400" dirty="0" err="1"/>
              <a:t>td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name</a:t>
            </a:r>
            <a:r>
              <a:rPr lang="es-PE" sz="1400" dirty="0"/>
              <a:t>="lado3" </a:t>
            </a:r>
            <a:r>
              <a:rPr lang="es-PE" sz="1400" dirty="0" err="1"/>
              <a:t>required</a:t>
            </a:r>
            <a:r>
              <a:rPr lang="es-PE" sz="1400" dirty="0"/>
              <a:t>="</a:t>
            </a:r>
            <a:r>
              <a:rPr lang="es-PE" sz="1400" dirty="0" err="1"/>
              <a:t>required</a:t>
            </a:r>
            <a:r>
              <a:rPr lang="es-PE" sz="1400" dirty="0"/>
              <a:t>" </a:t>
            </a:r>
            <a:r>
              <a:rPr lang="es-PE" sz="1400" dirty="0" err="1"/>
              <a:t>Value</a:t>
            </a:r>
            <a:r>
              <a:rPr lang="es-PE" sz="1400" dirty="0"/>
              <a:t>=0&gt; &lt;/</a:t>
            </a:r>
            <a:r>
              <a:rPr lang="es-PE" sz="1400" dirty="0" err="1"/>
              <a:t>td</a:t>
            </a:r>
            <a:r>
              <a:rPr lang="es-PE" sz="1400" dirty="0"/>
              <a:t>&gt;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&gt;AREA:&lt;/</a:t>
            </a:r>
            <a:r>
              <a:rPr lang="es-PE" sz="1400" dirty="0" err="1"/>
              <a:t>td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name</a:t>
            </a:r>
            <a:r>
              <a:rPr lang="es-PE" sz="1400" dirty="0"/>
              <a:t>="</a:t>
            </a:r>
            <a:r>
              <a:rPr lang="es-PE" sz="1400" dirty="0" err="1"/>
              <a:t>area</a:t>
            </a:r>
            <a:r>
              <a:rPr lang="es-PE" sz="1400" dirty="0"/>
              <a:t>" </a:t>
            </a:r>
            <a:r>
              <a:rPr lang="es-PE" sz="1400" dirty="0" err="1"/>
              <a:t>disabled</a:t>
            </a:r>
            <a:r>
              <a:rPr lang="es-PE" sz="1400" dirty="0"/>
              <a:t>="</a:t>
            </a:r>
            <a:r>
              <a:rPr lang="es-PE" sz="1400" dirty="0" err="1"/>
              <a:t>disabled</a:t>
            </a:r>
            <a:r>
              <a:rPr lang="es-PE" sz="1400" dirty="0"/>
              <a:t>"&gt; &lt;/</a:t>
            </a:r>
            <a:r>
              <a:rPr lang="es-PE" sz="1400" dirty="0" err="1"/>
              <a:t>td</a:t>
            </a:r>
            <a:r>
              <a:rPr lang="es-PE" sz="1400" dirty="0"/>
              <a:t>&gt;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value</a:t>
            </a:r>
            <a:r>
              <a:rPr lang="es-PE" sz="1400" dirty="0"/>
              <a:t>="Calcular" </a:t>
            </a:r>
            <a:r>
              <a:rPr lang="es-PE" sz="1400" dirty="0" err="1"/>
              <a:t>type</a:t>
            </a:r>
            <a:r>
              <a:rPr lang="es-PE" sz="1400" dirty="0"/>
              <a:t>="</a:t>
            </a:r>
            <a:r>
              <a:rPr lang="es-PE" sz="1400" dirty="0" err="1"/>
              <a:t>button</a:t>
            </a:r>
            <a:r>
              <a:rPr lang="es-PE" sz="1400" dirty="0"/>
              <a:t>" id="</a:t>
            </a:r>
            <a:r>
              <a:rPr lang="es-PE" sz="1400" dirty="0" err="1"/>
              <a:t>b_calcular"onclick</a:t>
            </a:r>
            <a:r>
              <a:rPr lang="es-PE" sz="1400" dirty="0"/>
              <a:t>="</a:t>
            </a:r>
            <a:r>
              <a:rPr lang="es-PE" sz="1400" dirty="0" err="1"/>
              <a:t>calcular_area</a:t>
            </a:r>
            <a:r>
              <a:rPr lang="es-PE" sz="1400" dirty="0"/>
              <a:t>();" /&gt;</a:t>
            </a:r>
          </a:p>
          <a:p>
            <a:r>
              <a:rPr lang="es-PE" sz="1400" dirty="0"/>
              <a:t>                        &lt;input </a:t>
            </a:r>
            <a:r>
              <a:rPr lang="es-PE" sz="1400" dirty="0" err="1"/>
              <a:t>value</a:t>
            </a:r>
            <a:r>
              <a:rPr lang="es-PE" sz="1400" dirty="0"/>
              <a:t>="Iniciar" </a:t>
            </a:r>
            <a:r>
              <a:rPr lang="es-PE" sz="1400" dirty="0" err="1"/>
              <a:t>type</a:t>
            </a:r>
            <a:r>
              <a:rPr lang="es-PE" sz="1400" dirty="0"/>
              <a:t>="</a:t>
            </a:r>
            <a:r>
              <a:rPr lang="es-PE" sz="1400" dirty="0" err="1"/>
              <a:t>button</a:t>
            </a:r>
            <a:r>
              <a:rPr lang="es-PE" sz="1400" dirty="0"/>
              <a:t>" id="</a:t>
            </a:r>
            <a:r>
              <a:rPr lang="es-PE" sz="1400" dirty="0" err="1"/>
              <a:t>b_iniciar</a:t>
            </a:r>
            <a:r>
              <a:rPr lang="es-PE" sz="1400" dirty="0"/>
              <a:t>" </a:t>
            </a:r>
            <a:r>
              <a:rPr lang="es-PE" sz="1400" dirty="0" err="1"/>
              <a:t>disabled</a:t>
            </a:r>
            <a:r>
              <a:rPr lang="es-PE" sz="1400" dirty="0"/>
              <a:t>= </a:t>
            </a:r>
            <a:r>
              <a:rPr lang="es-PE" sz="1400" dirty="0" err="1"/>
              <a:t>disabled</a:t>
            </a:r>
            <a:r>
              <a:rPr lang="es-PE" sz="1400" dirty="0"/>
              <a:t> </a:t>
            </a:r>
            <a:r>
              <a:rPr lang="es-PE" sz="1400" dirty="0" err="1"/>
              <a:t>onclick</a:t>
            </a:r>
            <a:r>
              <a:rPr lang="es-PE" sz="1400" dirty="0"/>
              <a:t>="limpiar();" /&gt; &lt;/</a:t>
            </a:r>
            <a:r>
              <a:rPr lang="es-PE" sz="1400" dirty="0" err="1"/>
              <a:t>td</a:t>
            </a:r>
            <a:r>
              <a:rPr lang="es-PE" sz="1400" dirty="0"/>
              <a:t>&gt; 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&lt;/</a:t>
            </a:r>
            <a:r>
              <a:rPr lang="es-PE" sz="1400" dirty="0" err="1"/>
              <a:t>table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&lt;/</a:t>
            </a:r>
            <a:r>
              <a:rPr lang="es-PE" sz="1400" dirty="0" err="1"/>
              <a:t>form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01600" y="0"/>
            <a:ext cx="3630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Implementación completa (parte 2):</a:t>
            </a:r>
          </a:p>
        </p:txBody>
      </p:sp>
    </p:spTree>
    <p:extLst>
      <p:ext uri="{BB962C8B-B14F-4D97-AF65-F5344CB8AC3E}">
        <p14:creationId xmlns:p14="http://schemas.microsoft.com/office/powerpoint/2010/main" val="1976660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1998" y="147451"/>
            <a:ext cx="4219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Focalizar un objeto al iniciar un formulario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81487" y="793630"/>
            <a:ext cx="10644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Se debe utilizar una llamada </a:t>
            </a:r>
            <a:r>
              <a:rPr lang="es-PE" dirty="0" err="1"/>
              <a:t>javascript</a:t>
            </a:r>
            <a:r>
              <a:rPr lang="es-PE" dirty="0"/>
              <a:t> en el &lt;</a:t>
            </a:r>
            <a:r>
              <a:rPr lang="es-PE" dirty="0" err="1"/>
              <a:t>body</a:t>
            </a:r>
            <a:r>
              <a:rPr lang="es-PE" dirty="0"/>
              <a:t>&gt; del documento utilizando el evento </a:t>
            </a:r>
            <a:r>
              <a:rPr lang="es-PE" dirty="0" err="1"/>
              <a:t>onload</a:t>
            </a:r>
            <a:r>
              <a:rPr lang="es-PE" dirty="0"/>
              <a:t>: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186950" y="1733908"/>
            <a:ext cx="63014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Ejemplo: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 </a:t>
            </a:r>
            <a:r>
              <a:rPr lang="es-PE" dirty="0" err="1"/>
              <a:t>onload</a:t>
            </a:r>
            <a:r>
              <a:rPr lang="es-PE" dirty="0"/>
              <a:t>="javascript:document.formulario1.lado1.focus();"&gt;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81487" y="1263769"/>
            <a:ext cx="6333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err="1">
                <a:latin typeface="Arial" panose="020B0604020202020204" pitchFamily="34" charset="0"/>
                <a:cs typeface="Arial" panose="020B0604020202020204" pitchFamily="34" charset="0"/>
              </a:rPr>
              <a:t>onload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=&lt;</a:t>
            </a:r>
            <a:r>
              <a:rPr lang="es-PE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s-PE" dirty="0" err="1">
                <a:latin typeface="Arial" panose="020B0604020202020204" pitchFamily="34" charset="0"/>
                <a:cs typeface="Arial" panose="020B0604020202020204" pitchFamily="34" charset="0"/>
              </a:rPr>
              <a:t>javascript:document.formx.objetox.focus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();“&gt;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186950" y="2741033"/>
            <a:ext cx="9417171" cy="369331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  <a:sp3d extrusionH="57150">
              <a:bevelT w="38100" h="38100"/>
            </a:sp3d>
          </a:bodyPr>
          <a:lstStyle/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&lt;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body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PE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onload</a:t>
            </a:r>
            <a:r>
              <a:rPr lang="es-PE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="javascript:document.formulario1.lado1.focus();"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&gt;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&lt;script &gt;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function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calcular_area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()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{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   lado1 = 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parseFloat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(document.formulario1.lado1.value);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   lado2 = 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parseFloat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(document.formulario1.lado2.value);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   lado3 = 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parseFloat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(document.formulario1.lado3.value);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		   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semi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=(lado1 + lado2 +lado3)/2;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		   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Math.pow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semi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*(semi-lado1)*(semi-lado2)*(semi-lado3),0.5);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		   document.formulario1.area.value = 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		   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document.getElementById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('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b_calcular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').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disabled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= true;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		   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document.getElementById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('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b_iniciar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').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disabled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= false;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}</a:t>
            </a:r>
          </a:p>
        </p:txBody>
      </p:sp>
    </p:spTree>
    <p:extLst>
      <p:ext uri="{BB962C8B-B14F-4D97-AF65-F5344CB8AC3E}">
        <p14:creationId xmlns:p14="http://schemas.microsoft.com/office/powerpoint/2010/main" val="3524034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1998" y="147451"/>
            <a:ext cx="7049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Focalizar un objeto desde una función de </a:t>
            </a:r>
            <a:r>
              <a:rPr lang="es-PE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javascript</a:t>
            </a:r>
            <a:r>
              <a:rPr lang="es-PE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durante la ejecución.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979653" y="931979"/>
            <a:ext cx="3430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document.formx.objeto.focus</a:t>
            </a:r>
            <a:r>
              <a:rPr lang="es-P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();</a:t>
            </a:r>
          </a:p>
        </p:txBody>
      </p:sp>
      <p:sp>
        <p:nvSpPr>
          <p:cNvPr id="4" name="Rectángulo 3"/>
          <p:cNvSpPr/>
          <p:nvPr/>
        </p:nvSpPr>
        <p:spPr>
          <a:xfrm>
            <a:off x="848266" y="19932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/>
              <a:t>		document.formulario1.lado1.focus();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91065" y="1393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/>
              <a:t>Ejemplo: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099868" y="2976959"/>
            <a:ext cx="8537275" cy="2862322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  <a:sp3d extrusionH="57150">
              <a:bevelT w="38100" h="38100"/>
            </a:sp3d>
          </a:bodyPr>
          <a:lstStyle/>
          <a:p>
            <a:r>
              <a:rPr lang="es-P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function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limpiar(){</a:t>
            </a:r>
          </a:p>
          <a:p>
            <a:endParaRPr lang="es-P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	document.formulario1.lado1.value=0;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	document.formulario1.lado2.value=0;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	document.formulario1.lado3.value=0;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	document.formulario1.area.value=0;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			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document.getElementById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('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b_calcular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').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disabled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= false;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			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document.getElementById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('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b_iniciar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').</a:t>
            </a:r>
            <a:r>
              <a:rPr lang="es-P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disabled</a:t>
            </a:r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= true;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	</a:t>
            </a:r>
            <a:r>
              <a:rPr lang="es-PE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document.formulario1.lado1.focus();</a:t>
            </a:r>
          </a:p>
          <a:p>
            <a:r>
              <a:rPr lang="es-P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}</a:t>
            </a:r>
          </a:p>
        </p:txBody>
      </p:sp>
    </p:spTree>
    <p:extLst>
      <p:ext uri="{BB962C8B-B14F-4D97-AF65-F5344CB8AC3E}">
        <p14:creationId xmlns:p14="http://schemas.microsoft.com/office/powerpoint/2010/main" val="1675208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93596" y="832797"/>
            <a:ext cx="61391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err="1"/>
              <a:t>function</a:t>
            </a:r>
            <a:r>
              <a:rPr lang="es-PE" dirty="0"/>
              <a:t> ejemplo()</a:t>
            </a:r>
          </a:p>
          <a:p>
            <a:r>
              <a:rPr lang="es-PE" dirty="0"/>
              <a:t>    {</a:t>
            </a:r>
          </a:p>
          <a:p>
            <a:r>
              <a:rPr lang="es-PE" dirty="0"/>
              <a:t>    </a:t>
            </a:r>
            <a:r>
              <a:rPr lang="es-PE" dirty="0" err="1"/>
              <a:t>var</a:t>
            </a:r>
            <a:r>
              <a:rPr lang="es-PE" dirty="0"/>
              <a:t> mensaje;</a:t>
            </a:r>
          </a:p>
          <a:p>
            <a:r>
              <a:rPr lang="es-PE" dirty="0"/>
              <a:t>    </a:t>
            </a:r>
            <a:r>
              <a:rPr lang="es-PE" dirty="0" err="1"/>
              <a:t>var</a:t>
            </a:r>
            <a:r>
              <a:rPr lang="es-PE" dirty="0"/>
              <a:t> </a:t>
            </a:r>
            <a:r>
              <a:rPr lang="es-PE" dirty="0" err="1"/>
              <a:t>opcion</a:t>
            </a:r>
            <a:r>
              <a:rPr lang="es-PE" dirty="0"/>
              <a:t> = </a:t>
            </a:r>
            <a:r>
              <a:rPr lang="es-PE" dirty="0" err="1"/>
              <a:t>confirm</a:t>
            </a:r>
            <a:r>
              <a:rPr lang="es-PE" dirty="0"/>
              <a:t>("</a:t>
            </a:r>
            <a:r>
              <a:rPr lang="es-PE" dirty="0" err="1"/>
              <a:t>Click</a:t>
            </a:r>
            <a:r>
              <a:rPr lang="es-PE" dirty="0"/>
              <a:t> en Aceptar o Cancelar");</a:t>
            </a:r>
          </a:p>
          <a:p>
            <a:r>
              <a:rPr lang="es-PE" dirty="0"/>
              <a:t>    </a:t>
            </a:r>
            <a:r>
              <a:rPr lang="es-PE" dirty="0" err="1"/>
              <a:t>if</a:t>
            </a:r>
            <a:r>
              <a:rPr lang="es-PE" dirty="0"/>
              <a:t> (</a:t>
            </a:r>
            <a:r>
              <a:rPr lang="es-PE" dirty="0" err="1"/>
              <a:t>opcion</a:t>
            </a:r>
            <a:r>
              <a:rPr lang="es-PE" dirty="0"/>
              <a:t> == true) </a:t>
            </a:r>
          </a:p>
          <a:p>
            <a:r>
              <a:rPr lang="es-PE" dirty="0"/>
              <a:t>             mensaje = "Has </a:t>
            </a:r>
            <a:r>
              <a:rPr lang="es-PE" dirty="0" err="1"/>
              <a:t>clickado</a:t>
            </a:r>
            <a:r>
              <a:rPr lang="es-PE" dirty="0"/>
              <a:t> OK";</a:t>
            </a:r>
          </a:p>
          <a:p>
            <a:r>
              <a:rPr lang="es-PE" dirty="0"/>
              <a:t>    </a:t>
            </a:r>
            <a:r>
              <a:rPr lang="es-PE" dirty="0" err="1"/>
              <a:t>else</a:t>
            </a:r>
            <a:endParaRPr lang="es-PE" dirty="0"/>
          </a:p>
          <a:p>
            <a:r>
              <a:rPr lang="es-PE" dirty="0"/>
              <a:t>     mensaje = "Has </a:t>
            </a:r>
            <a:r>
              <a:rPr lang="es-PE" dirty="0" err="1"/>
              <a:t>clickado</a:t>
            </a:r>
            <a:r>
              <a:rPr lang="es-PE" dirty="0"/>
              <a:t> Cancelar";</a:t>
            </a:r>
          </a:p>
          <a:p>
            <a:r>
              <a:rPr lang="es-PE" dirty="0"/>
              <a:t>  ……</a:t>
            </a:r>
          </a:p>
          <a:p>
            <a:r>
              <a:rPr lang="es-PE" dirty="0"/>
              <a:t>}</a:t>
            </a:r>
            <a:endParaRPr lang="es-PE" dirty="0">
              <a:effectLst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91998" y="147451"/>
            <a:ext cx="3003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Revisando método “</a:t>
            </a:r>
            <a:r>
              <a:rPr lang="es-PE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confirm</a:t>
            </a:r>
            <a:r>
              <a:rPr lang="es-PE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621216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3810" y="202591"/>
            <a:ext cx="111079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err="1"/>
              <a:t>Window.close</a:t>
            </a:r>
            <a:r>
              <a:rPr lang="es-MX" dirty="0"/>
              <a:t>()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Cierra la ventana actual, o la ventana en la cual fue llamada. Cuando este método es llamado, la ventana referenciada es cerrada.</a:t>
            </a:r>
            <a:endParaRPr lang="es-PE" dirty="0"/>
          </a:p>
          <a:p>
            <a:pPr algn="just"/>
            <a:endParaRPr lang="es-MX" dirty="0"/>
          </a:p>
          <a:p>
            <a:pPr algn="just"/>
            <a:r>
              <a:rPr lang="es-MX" dirty="0" err="1"/>
              <a:t>window.close</a:t>
            </a:r>
            <a:r>
              <a:rPr lang="es-MX" dirty="0"/>
              <a:t>();</a:t>
            </a:r>
          </a:p>
          <a:p>
            <a:pPr algn="just"/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3733799" y="2415245"/>
            <a:ext cx="43879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dirty="0" err="1"/>
              <a:t>function</a:t>
            </a:r>
            <a:r>
              <a:rPr lang="es-PE" sz="2800" dirty="0"/>
              <a:t> salir(){</a:t>
            </a:r>
          </a:p>
          <a:p>
            <a:r>
              <a:rPr lang="es-PE" sz="2800" dirty="0"/>
              <a:t>	</a:t>
            </a:r>
            <a:r>
              <a:rPr lang="es-PE" sz="2800" dirty="0" err="1"/>
              <a:t>window.close</a:t>
            </a:r>
            <a:r>
              <a:rPr lang="es-PE" sz="2800" dirty="0"/>
              <a:t>();</a:t>
            </a:r>
          </a:p>
          <a:p>
            <a:r>
              <a:rPr lang="es-PE" sz="2800" dirty="0"/>
              <a:t>	    }</a:t>
            </a:r>
          </a:p>
        </p:txBody>
      </p:sp>
    </p:spTree>
    <p:extLst>
      <p:ext uri="{BB962C8B-B14F-4D97-AF65-F5344CB8AC3E}">
        <p14:creationId xmlns:p14="http://schemas.microsoft.com/office/powerpoint/2010/main" val="3090433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799" y="1033676"/>
            <a:ext cx="1161143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MX" dirty="0"/>
              <a:t>Realizar la carga del lado de un cuadrado, mostrar por pantalla el perímetro del mismo (El perímetro de un cuadrado se calcula multiplicando el valor del lado por cuatro).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dirty="0"/>
              <a:t>Escribir un programa en el cual se ingresen cuatro números, calcular e informar la suma de los dos primeros y el producto del tercero y el cuarto.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dirty="0"/>
              <a:t>Realizar un programa que lea cuatro valores numéricos e informar su suma y producto.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dirty="0"/>
              <a:t>Se debe desarrollar un programa que pida el ingreso del precio de un artículo y la cantidad que lleva el cliente. Mostrar lo que debe abonar el comprador.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PE" dirty="0"/>
              <a:t>Se ingresan tres notas de un alumno, si el promedio es mayor o igual a siete mostrar el mensaje ‘Aprobado'.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PE" dirty="0"/>
              <a:t>Se ingresan  el lado de un cuadrado.  Se desea calcular el área, .  Calcular su área y perímetro siempre y cuando el valor ingresado no sea  negativo.  De ser así mostrar el mensaje “Valor incorrecto”.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PE" dirty="0"/>
              <a:t>perímetro y diagonal  de un rectángulo.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PE" dirty="0"/>
              <a:t>Se cargan por teclado tres números. Mostrar por pantalla el mayor de ellos.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PE" dirty="0"/>
              <a:t>Se ingresa por teclado un valor entero, mostrar un mensaje que indique si el número es positivo, cero o negativo.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PE" dirty="0"/>
              <a:t>De un postulante a un empleo, que realizó un test de capacitación, se obtuvo la siguiente información: nombre del postulante, cantidad total de preguntas que se le realizaron y cantidad de preguntas que contestó correctamente. Se pide confeccionar un programa que lea los datos del postulante e informe el nivel del mismo según el porcentaje de respuestas correctas que ha obtenido, y sabiendo que:</a:t>
            </a:r>
          </a:p>
          <a:p>
            <a:pPr lvl="1" algn="just"/>
            <a:r>
              <a:rPr lang="es-PE" dirty="0"/>
              <a:t>Nivel superior: Porcentaje&gt;=90%.</a:t>
            </a:r>
          </a:p>
          <a:p>
            <a:pPr lvl="1" algn="just"/>
            <a:r>
              <a:rPr lang="es-PE" dirty="0"/>
              <a:t>Nivel medio: Porcentaje&gt;=75% y &lt; 90%.</a:t>
            </a:r>
          </a:p>
          <a:p>
            <a:pPr lvl="1" algn="just"/>
            <a:r>
              <a:rPr lang="es-PE" dirty="0"/>
              <a:t>Nivel regular: Porcentaje&gt;=50% y &lt; 75%.</a:t>
            </a:r>
          </a:p>
          <a:p>
            <a:pPr lvl="1" algn="just"/>
            <a:r>
              <a:rPr lang="es-PE" dirty="0"/>
              <a:t>Fuera de nivel: Porcentaje&lt;50%.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93486" y="0"/>
            <a:ext cx="1123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EJERCICIOS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04798" y="361293"/>
            <a:ext cx="11422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000" b="1" dirty="0"/>
              <a:t>Resolver los siguientes ejercicios aplicando formularios, estilos, </a:t>
            </a:r>
            <a:r>
              <a:rPr lang="es-PE" sz="2000" b="1" dirty="0" err="1"/>
              <a:t>javascrit</a:t>
            </a:r>
            <a:r>
              <a:rPr lang="es-PE" sz="2000" b="1" dirty="0"/>
              <a:t> y tablas.  No utilizar </a:t>
            </a:r>
            <a:r>
              <a:rPr lang="es-PE" sz="2000" b="1" dirty="0" err="1"/>
              <a:t>prompt</a:t>
            </a:r>
            <a:r>
              <a:rPr lang="es-PE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2512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5465" y="0"/>
            <a:ext cx="1120107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11"/>
            </a:pPr>
            <a:r>
              <a:rPr lang="es-MX" dirty="0"/>
              <a:t>Escribir un programa que pida ingresar la coordenada de un punto en el plano, es decir dos valores enteros x e y. Posteriormente imprimir en pantalla en qué cuadrante se ubica dicho punto. (1º Cuadrante si x &gt; 0 Y </a:t>
            </a:r>
            <a:r>
              <a:rPr lang="es-MX" dirty="0" err="1"/>
              <a:t>y</a:t>
            </a:r>
            <a:r>
              <a:rPr lang="es-MX" dirty="0"/>
              <a:t> &gt; 0 , 2º Cuadrante: x &lt; 0 Y </a:t>
            </a:r>
            <a:r>
              <a:rPr lang="es-MX" dirty="0" err="1"/>
              <a:t>y</a:t>
            </a:r>
            <a:r>
              <a:rPr lang="es-MX" dirty="0"/>
              <a:t> &gt; 0, etc.) </a:t>
            </a:r>
          </a:p>
          <a:p>
            <a:pPr marL="342900" indent="-342900" algn="just">
              <a:buFont typeface="+mj-lt"/>
              <a:buAutoNum type="arabicPeriod" startAt="11"/>
            </a:pPr>
            <a:r>
              <a:rPr lang="es-MX" dirty="0"/>
              <a:t>De un operario se conoce su sueldo y los años de antigüedad. Se pide confeccionar un programa que lea los datos de entrada e informe:</a:t>
            </a:r>
          </a:p>
          <a:p>
            <a:pPr marL="1074738" indent="-174625" algn="just"/>
            <a:r>
              <a:rPr lang="es-MX" dirty="0"/>
              <a:t>a) Si el sueldo es inferior a 500 y su antigüedad es igual o superior a 10 años, otorgarle un aumento del 20 %, mostrar el sueldo a pagar.</a:t>
            </a:r>
          </a:p>
          <a:p>
            <a:pPr algn="just"/>
            <a:r>
              <a:rPr lang="es-MX" dirty="0"/>
              <a:t>	b) Si el sueldo es inferior a 500 pero su antigüedad es menor a 10 años, otorgarle un aumento de 5 %.</a:t>
            </a:r>
          </a:p>
          <a:p>
            <a:pPr algn="just"/>
            <a:r>
              <a:rPr lang="es-MX" dirty="0"/>
              <a:t>      	c) Si el sueldo es mayor o igual a 500 mostrar el sueldo en la página sin cambios.</a:t>
            </a:r>
          </a:p>
          <a:p>
            <a:pPr marL="342900" indent="-342900" algn="just">
              <a:buFont typeface="+mj-lt"/>
              <a:buAutoNum type="arabicPeriod" startAt="13"/>
            </a:pPr>
            <a:r>
              <a:rPr lang="es-PE" dirty="0"/>
              <a:t>Ingresar 3 notas. Una por una debe verificarse al momento de solicitarlo.  Las notas deben estar en el rango de 0 a 20, si están fuera de rango mostrará el mensaje “Nota fuera de rango”.  Utilizar el operador de disyunción.</a:t>
            </a:r>
          </a:p>
          <a:p>
            <a:pPr marL="342900" indent="-342900" algn="just">
              <a:buFont typeface="+mj-lt"/>
              <a:buAutoNum type="arabicPeriod" startAt="13"/>
            </a:pPr>
            <a:r>
              <a:rPr lang="es-MX" dirty="0"/>
              <a:t>Dada la edad de una persona determinar si es mayor o menor de edad.</a:t>
            </a:r>
          </a:p>
          <a:p>
            <a:pPr marL="342900" indent="-342900" algn="just">
              <a:buFont typeface="+mj-lt"/>
              <a:buAutoNum type="arabicPeriod" startAt="13"/>
            </a:pPr>
            <a:r>
              <a:rPr lang="es-MX" dirty="0"/>
              <a:t>Calcular el área, perímetro y diagonal de un rectángulo.  Si uno de los lados es negativo deberá mostrar un mensaje de error y finalizar en caso contrario mostrará los resultados solicitados.</a:t>
            </a:r>
          </a:p>
          <a:p>
            <a:pPr marL="342900" indent="-342900" algn="just">
              <a:buFont typeface="+mj-lt"/>
              <a:buAutoNum type="arabicPeriod" startAt="13"/>
            </a:pPr>
            <a:r>
              <a:rPr lang="es-MX" dirty="0"/>
              <a:t>Se desea calcular la raíz cuadrada de un número no negativo.  Si el número es negativo mostrará un mensaje de error de lo contrario mostrará el resultado solicitado.</a:t>
            </a:r>
          </a:p>
          <a:p>
            <a:pPr marL="342900" indent="-342900" algn="just">
              <a:buFont typeface="+mj-lt"/>
              <a:buAutoNum type="arabicPeriod" startAt="13"/>
            </a:pPr>
            <a:r>
              <a:rPr lang="es-MX" dirty="0"/>
              <a:t>Dado dos números, determinar el mayor de ellos o si son números iguales.</a:t>
            </a:r>
          </a:p>
          <a:p>
            <a:pPr marL="342900" indent="-342900" algn="just">
              <a:buFont typeface="+mj-lt"/>
              <a:buAutoNum type="arabicPeriod" startAt="13"/>
            </a:pPr>
            <a:r>
              <a:rPr lang="es-MX" dirty="0"/>
              <a:t>Calcular el valor absoluto de un número.  </a:t>
            </a:r>
          </a:p>
          <a:p>
            <a:pPr marL="342900" indent="-342900" algn="just">
              <a:buFont typeface="+mj-lt"/>
              <a:buAutoNum type="arabicPeriod" startAt="13"/>
            </a:pPr>
            <a:r>
              <a:rPr lang="es-MX" dirty="0"/>
              <a:t>Dado dos puntos en una recta, determinar la distancia entre ellos.</a:t>
            </a:r>
          </a:p>
          <a:p>
            <a:pPr marL="342900" indent="-342900" algn="just">
              <a:buFont typeface="+mj-lt"/>
              <a:buAutoNum type="arabicPeriod" startAt="13"/>
            </a:pPr>
            <a:r>
              <a:rPr lang="es-MX" dirty="0"/>
              <a:t>Dado los coeficientes de una expresión cuadrática:</a:t>
            </a:r>
          </a:p>
          <a:p>
            <a:pPr marL="342900" indent="-342900" algn="just">
              <a:buFont typeface="+mj-lt"/>
              <a:buAutoNum type="arabicPeriod" startAt="13"/>
            </a:pPr>
            <a:r>
              <a:rPr lang="es-MX" dirty="0"/>
              <a:t> Determinar el valor de x o de x1y x2 resultante(es) de dicha expresión.  Recordar que la solución se basa en la fórmula cuadrática.</a:t>
            </a:r>
          </a:p>
          <a:p>
            <a:pPr marL="342900" indent="-342900" algn="just">
              <a:buFont typeface="+mj-lt"/>
              <a:buAutoNum type="arabicPeriod" startAt="13"/>
            </a:pPr>
            <a:r>
              <a:rPr lang="es-MX" dirty="0"/>
              <a:t>Dado tres resistencias en paralelo, calcular la Resistencia Total.  Las resistencias siempre serán no negativas, pero sí podrían ser ceros.  La RT se calcula de la siguiente forma:</a:t>
            </a:r>
          </a:p>
          <a:p>
            <a:pPr algn="just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39786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62857" y="0"/>
            <a:ext cx="1146628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23"/>
            </a:pPr>
            <a:r>
              <a:rPr lang="es-MX" dirty="0"/>
              <a:t>Una persona es contratada por horas.  Las horas contratadas considera las horas de dictado de clases y las horas de preparación de las mismas.  Ambos tipos de horas corresponden cada una al 50% del total de horas ingresados.  El valor de la hora de preparación de clases es el 75% del valor de la hora normal.  Se debe calcular el pago bruto, el monto de la retención si lo tuviera y el pago neto.  El pago bruto se obtiene de multiplicar el valor de las horas dictadas * valor de la hora dictada – valor de las horas de preparación * valor de la hora de clase de preparación.  La retención será del 8% siempre y cuando el monto o pago bruto es mayor a 2,300.00 de lo contrario la retención es cero.  Por último, el pago neto es la diferencia del pago bruto menos las retenciones.  Si el valor de la hora o el número de horas es negativo finaliza el programa indicando que existe un error de lo contrario se calculará y mostrará lo solicitado.</a:t>
            </a:r>
          </a:p>
          <a:p>
            <a:pPr marL="342900" indent="-342900" algn="just">
              <a:buFont typeface="+mj-lt"/>
              <a:buAutoNum type="arabicPeriod" startAt="23"/>
            </a:pPr>
            <a:r>
              <a:rPr lang="es-MX" dirty="0"/>
              <a:t>Implementar el código Java Script para cada uno de los siguientes enunciados. Se debe considerar el ingreso de datos, proceso (cálculo) y salida (impresión).</a:t>
            </a:r>
          </a:p>
          <a:p>
            <a:pPr marL="342900" indent="-342900" algn="just">
              <a:buFont typeface="+mj-lt"/>
              <a:buAutoNum type="arabicPeriod" startAt="23"/>
            </a:pPr>
            <a:r>
              <a:rPr lang="es-MX" dirty="0"/>
              <a:t>Calcular el perímetro, área y diagonal de un rectángulo.</a:t>
            </a:r>
          </a:p>
          <a:p>
            <a:pPr marL="342900" indent="-342900" algn="just">
              <a:buFont typeface="+mj-lt"/>
              <a:buAutoNum type="arabicPeriod" startAt="23"/>
            </a:pPr>
            <a:r>
              <a:rPr lang="es-MX" dirty="0"/>
              <a:t>Calcular el área de un triángulo en función de sus lados, así como su perímetro.</a:t>
            </a:r>
          </a:p>
          <a:p>
            <a:pPr marL="342900" indent="-342900" algn="just">
              <a:buFont typeface="+mj-lt"/>
              <a:buAutoNum type="arabicPeriod" startAt="23"/>
            </a:pPr>
            <a:r>
              <a:rPr lang="es-MX" dirty="0"/>
              <a:t>Calcular el área de un trapecio, así como su perímetro.</a:t>
            </a:r>
          </a:p>
          <a:p>
            <a:pPr marL="342900" indent="-342900" algn="just">
              <a:buFont typeface="+mj-lt"/>
              <a:buAutoNum type="arabicPeriod" startAt="23"/>
            </a:pPr>
            <a:r>
              <a:rPr lang="es-MX" dirty="0"/>
              <a:t>Se desea calcular el perímetro de un círculo, área de un círculo y volumen de la esfera conociendo el radio de la forma.</a:t>
            </a:r>
          </a:p>
          <a:p>
            <a:pPr marL="342900" indent="-342900" algn="just">
              <a:buFont typeface="+mj-lt"/>
              <a:buAutoNum type="arabicPeriod" startAt="23"/>
            </a:pPr>
            <a:r>
              <a:rPr lang="es-MX" dirty="0"/>
              <a:t>Dado un punto en el plano cartesiano determinar la distancia entre dichos puntos.</a:t>
            </a:r>
          </a:p>
          <a:p>
            <a:pPr marL="342900" indent="-342900" algn="just">
              <a:buFont typeface="+mj-lt"/>
              <a:buAutoNum type="arabicPeriod" startAt="23"/>
            </a:pPr>
            <a:r>
              <a:rPr lang="es-MX" dirty="0"/>
              <a:t>Dado tres puntos en el plano cartesiano determinar el valor de los lados formado por dichos puntos, así como el área de la figura formada.</a:t>
            </a:r>
          </a:p>
          <a:p>
            <a:pPr marL="342900" indent="-342900" algn="just">
              <a:buFont typeface="+mj-lt"/>
              <a:buAutoNum type="arabicPeriod" startAt="23"/>
            </a:pPr>
            <a:r>
              <a:rPr lang="es-MX" dirty="0"/>
              <a:t>Un padre le dice a su hijo que por cada problema bien resuelto le bonificará con 8.00, por cada problema mal resuelto le descontará 3.50 y por cada problema no resuelto le descontará 2.50. Mostrar el monto pagado por problemas bien resueltos, mal resueltos, en blanco y el total pagado al hijo.</a:t>
            </a:r>
          </a:p>
          <a:p>
            <a:pPr marL="342900" indent="-342900" algn="just">
              <a:buFont typeface="+mj-lt"/>
              <a:buAutoNum type="arabicPeriod" startAt="23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9265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5600" y="0"/>
            <a:ext cx="114807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32"/>
            </a:pPr>
            <a:r>
              <a:rPr lang="es-MX" dirty="0"/>
              <a:t>Una persona invita al cine a varias personas. Se sabe que los niños tienen una tarifa, los adultos otra tarifa y el resto una tarifa diferente. Conociendo el número de entradas compradas por cada tipo de tarifa, se desea conocer el monto pagado por cada tipo de tarifa, así como el total a pagar.</a:t>
            </a:r>
          </a:p>
          <a:p>
            <a:pPr marL="342900" indent="-342900" algn="just">
              <a:buFont typeface="+mj-lt"/>
              <a:buAutoNum type="arabicPeriod" startAt="32"/>
            </a:pPr>
            <a:r>
              <a:rPr lang="es-MX" dirty="0"/>
              <a:t>Una persona trabaja por horas y se le paga por ellas. Se conoce que el trabajador está sujeto a una retención del 12.5% sobre el sueldo bruto y existe la posibilidad de que tenga adelantos. Los adelantos se debe descontar el sueldo bruto que se obtuvo de multiplicar el número de horas por el valor de la hora.</a:t>
            </a:r>
          </a:p>
          <a:p>
            <a:pPr marL="342900" indent="-342900" algn="just">
              <a:buFont typeface="+mj-lt"/>
              <a:buAutoNum type="arabicPeriod" startAt="32"/>
            </a:pPr>
            <a:r>
              <a:rPr lang="es-MX" dirty="0"/>
              <a:t>Una persona debe pagar en caja el total por la compra de productos, el monto no incluye el </a:t>
            </a:r>
            <a:r>
              <a:rPr lang="es-MX" dirty="0" err="1"/>
              <a:t>igv</a:t>
            </a:r>
            <a:r>
              <a:rPr lang="es-MX" dirty="0"/>
              <a:t>. y debe indicar en cuantas cuotas lo desea pagar. Se debe mostrar el </a:t>
            </a:r>
            <a:r>
              <a:rPr lang="es-MX" dirty="0" err="1"/>
              <a:t>igv</a:t>
            </a:r>
            <a:r>
              <a:rPr lang="es-MX" dirty="0"/>
              <a:t>. a pagar (18% del monto de la compra del producto), el monto total (monto inicial + </a:t>
            </a:r>
            <a:r>
              <a:rPr lang="es-MX" dirty="0" err="1"/>
              <a:t>igv</a:t>
            </a:r>
            <a:r>
              <a:rPr lang="es-MX" dirty="0"/>
              <a:t>.) y cuánto es el valor de la cuota a pagar.</a:t>
            </a:r>
          </a:p>
          <a:p>
            <a:pPr marL="342900" indent="-342900" algn="just">
              <a:buFont typeface="+mj-lt"/>
              <a:buAutoNum type="arabicPeriod" startAt="32"/>
            </a:pPr>
            <a:r>
              <a:rPr lang="es-MX" dirty="0"/>
              <a:t>Se desea calcular las retenciones de un trabajador al cual está sujeto el sueldo de un trabajador. Las retenciones son las siguientes:</a:t>
            </a:r>
          </a:p>
          <a:p>
            <a:pPr lvl="2" algn="just"/>
            <a:r>
              <a:rPr lang="es-MX" dirty="0"/>
              <a:t>a. Comisión 3.5%</a:t>
            </a:r>
          </a:p>
          <a:p>
            <a:pPr lvl="2" algn="just"/>
            <a:r>
              <a:rPr lang="es-MX" dirty="0"/>
              <a:t>b. Invalidez 4.8%</a:t>
            </a:r>
          </a:p>
          <a:p>
            <a:pPr lvl="2" algn="just"/>
            <a:r>
              <a:rPr lang="es-MX" dirty="0"/>
              <a:t>c. Seguro 4.6%</a:t>
            </a:r>
          </a:p>
          <a:p>
            <a:pPr marL="812800" indent="-812800" algn="just"/>
            <a:r>
              <a:rPr lang="es-MX" dirty="0"/>
              <a:t>	Se debe mostrar el monto de cada retención, la suma de retenciones y el neto (sueldo – suma de retenciones).</a:t>
            </a:r>
          </a:p>
        </p:txBody>
      </p:sp>
    </p:spTree>
    <p:extLst>
      <p:ext uri="{BB962C8B-B14F-4D97-AF65-F5344CB8AC3E}">
        <p14:creationId xmlns:p14="http://schemas.microsoft.com/office/powerpoint/2010/main" val="4287702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81155"/>
            <a:ext cx="121057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600" dirty="0"/>
              <a:t>&lt;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r>
              <a:rPr lang="es-PE" sz="1600" dirty="0"/>
              <a:t>	&lt;script &gt;</a:t>
            </a:r>
          </a:p>
          <a:p>
            <a:r>
              <a:rPr lang="es-PE" sz="1600" dirty="0"/>
              <a:t>		</a:t>
            </a:r>
            <a:r>
              <a:rPr lang="es-PE" sz="1600" dirty="0" err="1"/>
              <a:t>function</a:t>
            </a:r>
            <a:r>
              <a:rPr lang="es-PE" sz="1600" dirty="0"/>
              <a:t> </a:t>
            </a:r>
            <a:r>
              <a:rPr lang="es-PE" sz="1600" dirty="0" err="1"/>
              <a:t>calcular_area</a:t>
            </a:r>
            <a:r>
              <a:rPr lang="es-PE" sz="1600" dirty="0"/>
              <a:t>()</a:t>
            </a:r>
          </a:p>
          <a:p>
            <a:r>
              <a:rPr lang="es-PE" sz="1600" dirty="0"/>
              <a:t>		{</a:t>
            </a:r>
          </a:p>
          <a:p>
            <a:r>
              <a:rPr lang="es-PE" sz="1600" dirty="0"/>
              <a:t>		}</a:t>
            </a:r>
          </a:p>
          <a:p>
            <a:r>
              <a:rPr lang="es-PE" sz="1600" dirty="0"/>
              <a:t>	&lt;/script&gt;</a:t>
            </a:r>
          </a:p>
          <a:p>
            <a:endParaRPr lang="es-PE" sz="1600" dirty="0"/>
          </a:p>
          <a:p>
            <a:r>
              <a:rPr lang="es-PE" sz="1600" dirty="0"/>
              <a:t>	&lt;</a:t>
            </a:r>
            <a:r>
              <a:rPr lang="es-PE" sz="1600" dirty="0" err="1"/>
              <a:t>style</a:t>
            </a:r>
            <a:r>
              <a:rPr lang="es-PE" sz="1600" dirty="0"/>
              <a:t>&gt;</a:t>
            </a:r>
          </a:p>
          <a:p>
            <a:r>
              <a:rPr lang="es-PE" sz="1600" dirty="0"/>
              <a:t>		</a:t>
            </a:r>
            <a:r>
              <a:rPr lang="es-PE" sz="1600" dirty="0" err="1"/>
              <a:t>form</a:t>
            </a:r>
            <a:r>
              <a:rPr lang="es-PE" sz="1600" dirty="0"/>
              <a:t> {</a:t>
            </a:r>
            <a:r>
              <a:rPr lang="es-PE" sz="1600" dirty="0" err="1"/>
              <a:t>text-align</a:t>
            </a:r>
            <a:r>
              <a:rPr lang="es-PE" sz="1600" dirty="0"/>
              <a:t>: </a:t>
            </a:r>
            <a:r>
              <a:rPr lang="es-PE" sz="1600" dirty="0" err="1"/>
              <a:t>left</a:t>
            </a:r>
            <a:r>
              <a:rPr lang="es-PE" sz="1600" dirty="0"/>
              <a:t>; </a:t>
            </a:r>
            <a:r>
              <a:rPr lang="es-PE" sz="1600" dirty="0" err="1"/>
              <a:t>margin-left</a:t>
            </a:r>
            <a:r>
              <a:rPr lang="es-PE" sz="1600" dirty="0"/>
              <a:t>: auto; </a:t>
            </a:r>
            <a:r>
              <a:rPr lang="es-PE" sz="1600" dirty="0" err="1"/>
              <a:t>margin-right</a:t>
            </a:r>
            <a:r>
              <a:rPr lang="es-PE" sz="1600" dirty="0"/>
              <a:t>: auto}</a:t>
            </a:r>
          </a:p>
          <a:p>
            <a:r>
              <a:rPr lang="es-PE" sz="1600" dirty="0"/>
              <a:t>	&lt;/</a:t>
            </a:r>
            <a:r>
              <a:rPr lang="es-PE" sz="1600" dirty="0" err="1"/>
              <a:t>style</a:t>
            </a:r>
            <a:r>
              <a:rPr lang="es-PE" sz="1600" dirty="0"/>
              <a:t>&gt;</a:t>
            </a:r>
          </a:p>
          <a:p>
            <a:endParaRPr lang="es-PE" sz="1600" dirty="0"/>
          </a:p>
          <a:p>
            <a:r>
              <a:rPr lang="es-PE" sz="1600" dirty="0"/>
              <a:t>        &lt;</a:t>
            </a:r>
            <a:r>
              <a:rPr lang="es-PE" sz="1600" dirty="0" err="1"/>
              <a:t>form</a:t>
            </a:r>
            <a:r>
              <a:rPr lang="es-PE" sz="1600" dirty="0"/>
              <a:t> </a:t>
            </a:r>
            <a:r>
              <a:rPr lang="es-PE" sz="1600" dirty="0" err="1"/>
              <a:t>name</a:t>
            </a:r>
            <a:r>
              <a:rPr lang="es-PE" sz="1600" dirty="0"/>
              <a:t>="formulario1"&gt;</a:t>
            </a:r>
          </a:p>
          <a:p>
            <a:r>
              <a:rPr lang="es-PE" sz="1600" dirty="0"/>
              <a:t>            &lt;</a:t>
            </a:r>
            <a:r>
              <a:rPr lang="es-PE" sz="1600" dirty="0" err="1"/>
              <a:t>table</a:t>
            </a:r>
            <a:r>
              <a:rPr lang="es-PE" sz="1600" dirty="0"/>
              <a:t> &gt;</a:t>
            </a:r>
          </a:p>
          <a:p>
            <a:r>
              <a:rPr lang="es-PE" sz="1600" dirty="0"/>
              <a:t>                &lt;</a:t>
            </a:r>
            <a:r>
              <a:rPr lang="es-PE" sz="1600" dirty="0" err="1"/>
              <a:t>tr</a:t>
            </a:r>
            <a:r>
              <a:rPr lang="es-PE" sz="1600" dirty="0"/>
              <a:t>&gt;&lt;</a:t>
            </a:r>
            <a:r>
              <a:rPr lang="es-PE" sz="1600" dirty="0" err="1"/>
              <a:t>td</a:t>
            </a:r>
            <a:r>
              <a:rPr lang="es-PE" sz="1600" dirty="0"/>
              <a:t>&gt;Lado 1:&lt;/</a:t>
            </a:r>
            <a:r>
              <a:rPr lang="es-PE" sz="1600" dirty="0" err="1"/>
              <a:t>td</a:t>
            </a:r>
            <a:r>
              <a:rPr lang="es-PE" sz="1600" dirty="0"/>
              <a:t>&gt;</a:t>
            </a:r>
          </a:p>
          <a:p>
            <a:r>
              <a:rPr lang="es-PE" sz="1600" dirty="0"/>
              <a:t>                    &lt;</a:t>
            </a:r>
            <a:r>
              <a:rPr lang="es-PE" sz="1600" dirty="0" err="1"/>
              <a:t>td</a:t>
            </a:r>
            <a:r>
              <a:rPr lang="es-PE" sz="1600" dirty="0"/>
              <a:t>&gt;&lt;input </a:t>
            </a:r>
            <a:r>
              <a:rPr lang="es-PE" sz="1600" dirty="0" err="1"/>
              <a:t>name</a:t>
            </a:r>
            <a:r>
              <a:rPr lang="es-PE" sz="1600" dirty="0"/>
              <a:t>="lado1" </a:t>
            </a:r>
            <a:r>
              <a:rPr lang="es-PE" sz="1600" dirty="0" err="1"/>
              <a:t>required</a:t>
            </a:r>
            <a:r>
              <a:rPr lang="es-PE" sz="1600" dirty="0"/>
              <a:t>="</a:t>
            </a:r>
            <a:r>
              <a:rPr lang="es-PE" sz="1600" dirty="0" err="1"/>
              <a:t>required</a:t>
            </a:r>
            <a:r>
              <a:rPr lang="es-PE" sz="1600" dirty="0"/>
              <a:t>" /&gt; &lt;/</a:t>
            </a:r>
            <a:r>
              <a:rPr lang="es-PE" sz="1600" dirty="0" err="1"/>
              <a:t>td</a:t>
            </a:r>
            <a:r>
              <a:rPr lang="es-PE" sz="1600" dirty="0"/>
              <a:t>&gt; &lt;/</a:t>
            </a:r>
            <a:r>
              <a:rPr lang="es-PE" sz="1600" dirty="0" err="1"/>
              <a:t>tr</a:t>
            </a:r>
            <a:r>
              <a:rPr lang="es-PE" sz="1600" dirty="0"/>
              <a:t>&gt;</a:t>
            </a:r>
          </a:p>
          <a:p>
            <a:r>
              <a:rPr lang="es-PE" sz="1600" dirty="0"/>
              <a:t>                &lt;</a:t>
            </a:r>
            <a:r>
              <a:rPr lang="es-PE" sz="1600" dirty="0" err="1"/>
              <a:t>tr</a:t>
            </a:r>
            <a:r>
              <a:rPr lang="es-PE" sz="1600" dirty="0"/>
              <a:t>&gt;&lt;</a:t>
            </a:r>
            <a:r>
              <a:rPr lang="es-PE" sz="1600" dirty="0" err="1"/>
              <a:t>td</a:t>
            </a:r>
            <a:r>
              <a:rPr lang="es-PE" sz="1600" dirty="0"/>
              <a:t>&gt;Lado 2:&lt;/</a:t>
            </a:r>
            <a:r>
              <a:rPr lang="es-PE" sz="1600" dirty="0" err="1"/>
              <a:t>td</a:t>
            </a:r>
            <a:r>
              <a:rPr lang="es-PE" sz="1600" dirty="0"/>
              <a:t>&gt;</a:t>
            </a:r>
          </a:p>
          <a:p>
            <a:r>
              <a:rPr lang="es-PE" sz="1600" dirty="0"/>
              <a:t>                    &lt;</a:t>
            </a:r>
            <a:r>
              <a:rPr lang="es-PE" sz="1600" dirty="0" err="1"/>
              <a:t>td</a:t>
            </a:r>
            <a:r>
              <a:rPr lang="es-PE" sz="1600" dirty="0"/>
              <a:t>&gt;&lt;input </a:t>
            </a:r>
            <a:r>
              <a:rPr lang="es-PE" sz="1600" dirty="0" err="1"/>
              <a:t>name</a:t>
            </a:r>
            <a:r>
              <a:rPr lang="es-PE" sz="1600" dirty="0"/>
              <a:t>="lado2" </a:t>
            </a:r>
            <a:r>
              <a:rPr lang="es-PE" sz="1600" dirty="0" err="1"/>
              <a:t>required</a:t>
            </a:r>
            <a:r>
              <a:rPr lang="es-PE" sz="1600" dirty="0"/>
              <a:t>="</a:t>
            </a:r>
            <a:r>
              <a:rPr lang="es-PE" sz="1600" dirty="0" err="1"/>
              <a:t>required</a:t>
            </a:r>
            <a:r>
              <a:rPr lang="es-PE" sz="1600" dirty="0"/>
              <a:t>" /&gt; &lt;/</a:t>
            </a:r>
            <a:r>
              <a:rPr lang="es-PE" sz="1600" dirty="0" err="1"/>
              <a:t>td</a:t>
            </a:r>
            <a:r>
              <a:rPr lang="es-PE" sz="1600" dirty="0"/>
              <a:t>&gt; &lt;/</a:t>
            </a:r>
            <a:r>
              <a:rPr lang="es-PE" sz="1600" dirty="0" err="1"/>
              <a:t>tr</a:t>
            </a:r>
            <a:r>
              <a:rPr lang="es-PE" sz="1600" dirty="0"/>
              <a:t>&gt;</a:t>
            </a:r>
          </a:p>
          <a:p>
            <a:r>
              <a:rPr lang="es-PE" sz="1600" dirty="0"/>
              <a:t>                &lt;</a:t>
            </a:r>
            <a:r>
              <a:rPr lang="es-PE" sz="1600" dirty="0" err="1"/>
              <a:t>tr</a:t>
            </a:r>
            <a:r>
              <a:rPr lang="es-PE" sz="1600" dirty="0"/>
              <a:t>&gt;&lt;</a:t>
            </a:r>
            <a:r>
              <a:rPr lang="es-PE" sz="1600" dirty="0" err="1"/>
              <a:t>td</a:t>
            </a:r>
            <a:r>
              <a:rPr lang="es-PE" sz="1600" dirty="0"/>
              <a:t>&gt;Lado 3:&lt;/</a:t>
            </a:r>
            <a:r>
              <a:rPr lang="es-PE" sz="1600" dirty="0" err="1"/>
              <a:t>td</a:t>
            </a:r>
            <a:r>
              <a:rPr lang="es-PE" sz="1600" dirty="0"/>
              <a:t>&gt;</a:t>
            </a:r>
          </a:p>
          <a:p>
            <a:r>
              <a:rPr lang="es-PE" sz="1600" dirty="0"/>
              <a:t>                    &lt;</a:t>
            </a:r>
            <a:r>
              <a:rPr lang="es-PE" sz="1600" dirty="0" err="1"/>
              <a:t>td</a:t>
            </a:r>
            <a:r>
              <a:rPr lang="es-PE" sz="1600" dirty="0"/>
              <a:t>&gt;&lt;input </a:t>
            </a:r>
            <a:r>
              <a:rPr lang="es-PE" sz="1600" dirty="0" err="1"/>
              <a:t>name</a:t>
            </a:r>
            <a:r>
              <a:rPr lang="es-PE" sz="1600" dirty="0"/>
              <a:t>="lado3" </a:t>
            </a:r>
            <a:r>
              <a:rPr lang="es-PE" sz="1600" dirty="0" err="1"/>
              <a:t>required</a:t>
            </a:r>
            <a:r>
              <a:rPr lang="es-PE" sz="1600" dirty="0"/>
              <a:t>="</a:t>
            </a:r>
            <a:r>
              <a:rPr lang="es-PE" sz="1600" dirty="0" err="1"/>
              <a:t>required</a:t>
            </a:r>
            <a:r>
              <a:rPr lang="es-PE" sz="1600" dirty="0"/>
              <a:t>" /&gt; &lt;/</a:t>
            </a:r>
            <a:r>
              <a:rPr lang="es-PE" sz="1600" dirty="0" err="1"/>
              <a:t>td</a:t>
            </a:r>
            <a:r>
              <a:rPr lang="es-PE" sz="1600" dirty="0"/>
              <a:t>&gt; &lt;/</a:t>
            </a:r>
            <a:r>
              <a:rPr lang="es-PE" sz="1600" dirty="0" err="1"/>
              <a:t>tr</a:t>
            </a:r>
            <a:r>
              <a:rPr lang="es-PE" sz="1600" dirty="0"/>
              <a:t>&gt;</a:t>
            </a:r>
          </a:p>
          <a:p>
            <a:r>
              <a:rPr lang="es-PE" sz="1600" dirty="0"/>
              <a:t>                &lt;</a:t>
            </a:r>
            <a:r>
              <a:rPr lang="es-PE" sz="1600" dirty="0" err="1"/>
              <a:t>tr</a:t>
            </a:r>
            <a:r>
              <a:rPr lang="es-PE" sz="1600" dirty="0"/>
              <a:t>&gt;&lt;</a:t>
            </a:r>
            <a:r>
              <a:rPr lang="es-PE" sz="1600" dirty="0" err="1"/>
              <a:t>td</a:t>
            </a:r>
            <a:r>
              <a:rPr lang="es-PE" sz="1600" dirty="0"/>
              <a:t>&gt;AREA:&lt;/</a:t>
            </a:r>
            <a:r>
              <a:rPr lang="es-PE" sz="1600" dirty="0" err="1"/>
              <a:t>td</a:t>
            </a:r>
            <a:r>
              <a:rPr lang="es-PE" sz="1600" dirty="0"/>
              <a:t>&gt;</a:t>
            </a:r>
          </a:p>
          <a:p>
            <a:r>
              <a:rPr lang="es-PE" sz="1600" dirty="0"/>
              <a:t>                    &lt;</a:t>
            </a:r>
            <a:r>
              <a:rPr lang="es-PE" sz="1600" dirty="0" err="1"/>
              <a:t>td</a:t>
            </a:r>
            <a:r>
              <a:rPr lang="es-PE" sz="1600" dirty="0"/>
              <a:t>&gt;&lt;input </a:t>
            </a:r>
            <a:r>
              <a:rPr lang="es-PE" sz="1600" dirty="0" err="1"/>
              <a:t>name</a:t>
            </a:r>
            <a:r>
              <a:rPr lang="es-PE" sz="1600" dirty="0"/>
              <a:t>="</a:t>
            </a:r>
            <a:r>
              <a:rPr lang="es-PE" sz="1600" dirty="0" err="1"/>
              <a:t>area</a:t>
            </a:r>
            <a:r>
              <a:rPr lang="es-PE" sz="1600" dirty="0"/>
              <a:t>" /&gt; &lt;/</a:t>
            </a:r>
            <a:r>
              <a:rPr lang="es-PE" sz="1600" dirty="0" err="1"/>
              <a:t>td</a:t>
            </a:r>
            <a:r>
              <a:rPr lang="es-PE" sz="1600" dirty="0"/>
              <a:t>&gt; &lt;/</a:t>
            </a:r>
            <a:r>
              <a:rPr lang="es-PE" sz="1600" dirty="0" err="1"/>
              <a:t>tr</a:t>
            </a:r>
            <a:r>
              <a:rPr lang="es-PE" sz="1600" dirty="0"/>
              <a:t>&gt;</a:t>
            </a:r>
          </a:p>
          <a:p>
            <a:r>
              <a:rPr lang="es-PE" sz="1600" dirty="0"/>
              <a:t>                &lt;</a:t>
            </a:r>
            <a:r>
              <a:rPr lang="es-PE" sz="1600" dirty="0" err="1"/>
              <a:t>tr</a:t>
            </a:r>
            <a:r>
              <a:rPr lang="es-PE" sz="1600" dirty="0"/>
              <a:t>&gt;&lt;</a:t>
            </a:r>
            <a:r>
              <a:rPr lang="es-PE" sz="1600" dirty="0" err="1"/>
              <a:t>td</a:t>
            </a:r>
            <a:r>
              <a:rPr lang="es-PE" sz="1600" dirty="0"/>
              <a:t>&gt;&lt;input </a:t>
            </a:r>
            <a:r>
              <a:rPr lang="es-PE" sz="1600" dirty="0" err="1"/>
              <a:t>value</a:t>
            </a:r>
            <a:r>
              <a:rPr lang="es-PE" sz="1600" dirty="0"/>
              <a:t>="Calcular" </a:t>
            </a:r>
            <a:r>
              <a:rPr lang="es-PE" sz="1600" dirty="0" err="1"/>
              <a:t>type</a:t>
            </a:r>
            <a:r>
              <a:rPr lang="es-PE" sz="1600" dirty="0"/>
              <a:t>="</a:t>
            </a:r>
            <a:r>
              <a:rPr lang="es-PE" sz="1600" dirty="0" err="1"/>
              <a:t>button</a:t>
            </a:r>
            <a:r>
              <a:rPr lang="es-PE" sz="1600" dirty="0"/>
              <a:t>" </a:t>
            </a:r>
            <a:r>
              <a:rPr lang="es-PE" sz="1600" dirty="0" err="1"/>
              <a:t>onclick</a:t>
            </a:r>
            <a:r>
              <a:rPr lang="es-PE" sz="1600" dirty="0"/>
              <a:t>="</a:t>
            </a:r>
            <a:r>
              <a:rPr lang="es-PE" sz="1600" dirty="0" err="1"/>
              <a:t>calcular_area</a:t>
            </a:r>
            <a:r>
              <a:rPr lang="es-PE" sz="1600" dirty="0"/>
              <a:t>();" /&gt;</a:t>
            </a:r>
          </a:p>
          <a:p>
            <a:r>
              <a:rPr lang="es-PE" sz="1600" dirty="0"/>
              <a:t>                        &lt;input </a:t>
            </a:r>
            <a:r>
              <a:rPr lang="es-PE" sz="1600" dirty="0" err="1"/>
              <a:t>value</a:t>
            </a:r>
            <a:r>
              <a:rPr lang="es-PE" sz="1600" dirty="0"/>
              <a:t>="iniciar" </a:t>
            </a:r>
            <a:r>
              <a:rPr lang="es-PE" sz="1600" dirty="0" err="1"/>
              <a:t>type</a:t>
            </a:r>
            <a:r>
              <a:rPr lang="es-PE" sz="1600" dirty="0"/>
              <a:t>="</a:t>
            </a:r>
            <a:r>
              <a:rPr lang="es-PE" sz="1600" dirty="0" err="1"/>
              <a:t>reset</a:t>
            </a:r>
            <a:r>
              <a:rPr lang="es-PE" sz="1600" dirty="0"/>
              <a:t>" /&gt; &lt;/</a:t>
            </a:r>
            <a:r>
              <a:rPr lang="es-PE" sz="1600" dirty="0" err="1"/>
              <a:t>td</a:t>
            </a:r>
            <a:r>
              <a:rPr lang="es-PE" sz="1600" dirty="0"/>
              <a:t>&gt;  &lt;/</a:t>
            </a:r>
            <a:r>
              <a:rPr lang="es-PE" sz="1600" dirty="0" err="1"/>
              <a:t>tr</a:t>
            </a:r>
            <a:r>
              <a:rPr lang="es-PE" sz="1600" dirty="0"/>
              <a:t>&gt;</a:t>
            </a:r>
          </a:p>
          <a:p>
            <a:r>
              <a:rPr lang="es-PE" sz="1600" dirty="0"/>
              <a:t>                    &lt;</a:t>
            </a:r>
            <a:r>
              <a:rPr lang="es-PE" sz="1600" dirty="0" err="1"/>
              <a:t>tr</a:t>
            </a:r>
            <a:r>
              <a:rPr lang="es-PE" sz="1600" dirty="0"/>
              <a:t>&gt;</a:t>
            </a:r>
          </a:p>
          <a:p>
            <a:r>
              <a:rPr lang="es-PE" sz="1600" dirty="0"/>
              <a:t>            &lt;/</a:t>
            </a:r>
            <a:r>
              <a:rPr lang="es-PE" sz="1600" dirty="0" err="1"/>
              <a:t>table</a:t>
            </a:r>
            <a:r>
              <a:rPr lang="es-PE" sz="1600" dirty="0"/>
              <a:t>&gt;</a:t>
            </a:r>
          </a:p>
          <a:p>
            <a:r>
              <a:rPr lang="es-PE" sz="1600" dirty="0"/>
              <a:t>        &lt;/</a:t>
            </a:r>
            <a:r>
              <a:rPr lang="es-PE" sz="1600" dirty="0" err="1"/>
              <a:t>form</a:t>
            </a:r>
            <a:r>
              <a:rPr lang="es-PE" sz="1600" dirty="0"/>
              <a:t>&gt;</a:t>
            </a:r>
          </a:p>
          <a:p>
            <a:r>
              <a:rPr lang="es-PE" sz="1600" dirty="0"/>
              <a:t>&lt;/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6685" y="925196"/>
            <a:ext cx="4463560" cy="21496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Elipse 6"/>
          <p:cNvSpPr/>
          <p:nvPr/>
        </p:nvSpPr>
        <p:spPr>
          <a:xfrm>
            <a:off x="8374332" y="2430035"/>
            <a:ext cx="1035170" cy="570943"/>
          </a:xfrm>
          <a:prstGeom prst="ellipse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6634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38020" y="86916"/>
            <a:ext cx="1064499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/>
              <a:t>&lt;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	&lt;script &gt;</a:t>
            </a:r>
          </a:p>
          <a:p>
            <a:r>
              <a:rPr lang="es-PE" sz="1400" dirty="0"/>
              <a:t>		</a:t>
            </a:r>
            <a:r>
              <a:rPr lang="es-PE" sz="1400" dirty="0" err="1"/>
              <a:t>function</a:t>
            </a:r>
            <a:r>
              <a:rPr lang="es-PE" sz="1400" dirty="0"/>
              <a:t> </a:t>
            </a:r>
            <a:r>
              <a:rPr lang="es-PE" sz="1400" dirty="0" err="1"/>
              <a:t>calcular_area</a:t>
            </a:r>
            <a:r>
              <a:rPr lang="es-PE" sz="1400" dirty="0"/>
              <a:t>() {</a:t>
            </a:r>
          </a:p>
          <a:p>
            <a:r>
              <a:rPr lang="es-PE" sz="1400" dirty="0"/>
              <a:t>		lado1 = </a:t>
            </a:r>
            <a:r>
              <a:rPr lang="es-PE" sz="1400" dirty="0" err="1"/>
              <a:t>parseFloat</a:t>
            </a:r>
            <a:r>
              <a:rPr lang="es-PE" sz="1400" dirty="0"/>
              <a:t> (document.formulario1.lado1.value);</a:t>
            </a:r>
          </a:p>
          <a:p>
            <a:r>
              <a:rPr lang="es-PE" sz="1400" dirty="0"/>
              <a:t>		lado2 = </a:t>
            </a:r>
            <a:r>
              <a:rPr lang="es-PE" sz="1400" dirty="0" err="1"/>
              <a:t>parseFloat</a:t>
            </a:r>
            <a:r>
              <a:rPr lang="es-PE" sz="1400" dirty="0"/>
              <a:t> (document.formulario1.lado2.value);</a:t>
            </a:r>
          </a:p>
          <a:p>
            <a:r>
              <a:rPr lang="es-PE" sz="1400" dirty="0"/>
              <a:t>		lado3 = </a:t>
            </a:r>
            <a:r>
              <a:rPr lang="es-PE" sz="1400" dirty="0" err="1"/>
              <a:t>parseFloat</a:t>
            </a:r>
            <a:r>
              <a:rPr lang="es-PE" sz="1400" dirty="0"/>
              <a:t> (document.formulario1.lado3.value);</a:t>
            </a:r>
          </a:p>
          <a:p>
            <a:r>
              <a:rPr lang="es-PE" sz="1400" dirty="0"/>
              <a:t>    		</a:t>
            </a:r>
            <a:r>
              <a:rPr lang="es-PE" sz="1400" dirty="0" err="1"/>
              <a:t>semi</a:t>
            </a:r>
            <a:r>
              <a:rPr lang="es-PE" sz="1400" dirty="0"/>
              <a:t>=(lado1 + lado2 +lado3)/2</a:t>
            </a:r>
          </a:p>
          <a:p>
            <a:r>
              <a:rPr lang="es-PE" sz="1400" dirty="0"/>
              <a:t>    		</a:t>
            </a:r>
            <a:r>
              <a:rPr lang="es-PE" sz="1400" dirty="0" err="1"/>
              <a:t>ar</a:t>
            </a:r>
            <a:r>
              <a:rPr lang="es-PE" sz="1400" dirty="0"/>
              <a:t>=</a:t>
            </a:r>
            <a:r>
              <a:rPr lang="es-PE" sz="1400" dirty="0" err="1"/>
              <a:t>Math.pow</a:t>
            </a:r>
            <a:r>
              <a:rPr lang="es-PE" sz="1400" dirty="0"/>
              <a:t>(</a:t>
            </a:r>
            <a:r>
              <a:rPr lang="es-PE" sz="1400" dirty="0" err="1"/>
              <a:t>semi</a:t>
            </a:r>
            <a:r>
              <a:rPr lang="es-PE" sz="1400" dirty="0"/>
              <a:t>*(semi-lado1)*(semi-lado2)*(semi-lado3),0.5)</a:t>
            </a:r>
          </a:p>
          <a:p>
            <a:r>
              <a:rPr lang="es-PE" sz="1400" dirty="0"/>
              <a:t>       		document.formulario1.area.value = </a:t>
            </a:r>
            <a:r>
              <a:rPr lang="es-PE" sz="1400" dirty="0" err="1"/>
              <a:t>ar</a:t>
            </a:r>
            <a:r>
              <a:rPr lang="es-PE" sz="1400" dirty="0"/>
              <a:t>; }</a:t>
            </a:r>
          </a:p>
          <a:p>
            <a:r>
              <a:rPr lang="es-PE" sz="1400" dirty="0"/>
              <a:t>	&lt;/script&gt;</a:t>
            </a:r>
          </a:p>
          <a:p>
            <a:r>
              <a:rPr lang="es-PE" sz="1400" dirty="0"/>
              <a:t>	&lt;</a:t>
            </a:r>
            <a:r>
              <a:rPr lang="es-PE" sz="1400" dirty="0" err="1"/>
              <a:t>style</a:t>
            </a:r>
            <a:r>
              <a:rPr lang="es-PE" sz="1400" dirty="0"/>
              <a:t>&gt;</a:t>
            </a:r>
          </a:p>
          <a:p>
            <a:r>
              <a:rPr lang="es-PE" sz="1400" dirty="0"/>
              <a:t>		</a:t>
            </a:r>
            <a:r>
              <a:rPr lang="es-PE" sz="1400" dirty="0" err="1"/>
              <a:t>form</a:t>
            </a:r>
            <a:r>
              <a:rPr lang="es-PE" sz="1400" dirty="0"/>
              <a:t> {</a:t>
            </a:r>
            <a:r>
              <a:rPr lang="es-PE" sz="1400" dirty="0" err="1"/>
              <a:t>text-align</a:t>
            </a:r>
            <a:r>
              <a:rPr lang="es-PE" sz="1400" dirty="0"/>
              <a:t>: </a:t>
            </a:r>
            <a:r>
              <a:rPr lang="es-PE" sz="1400" dirty="0" err="1"/>
              <a:t>left</a:t>
            </a:r>
            <a:r>
              <a:rPr lang="es-PE" sz="1400" dirty="0"/>
              <a:t>; </a:t>
            </a:r>
            <a:r>
              <a:rPr lang="es-PE" sz="1400" dirty="0" err="1"/>
              <a:t>margin-left</a:t>
            </a:r>
            <a:r>
              <a:rPr lang="es-PE" sz="1400" dirty="0"/>
              <a:t>: auto; </a:t>
            </a:r>
            <a:r>
              <a:rPr lang="es-PE" sz="1400" dirty="0" err="1"/>
              <a:t>margin-right</a:t>
            </a:r>
            <a:r>
              <a:rPr lang="es-PE" sz="1400" dirty="0"/>
              <a:t>: auto}</a:t>
            </a:r>
          </a:p>
          <a:p>
            <a:r>
              <a:rPr lang="es-PE" sz="1400" dirty="0"/>
              <a:t>	&lt;/</a:t>
            </a:r>
            <a:r>
              <a:rPr lang="es-PE" sz="1400" dirty="0" err="1"/>
              <a:t>style</a:t>
            </a:r>
            <a:r>
              <a:rPr lang="es-PE" sz="1400" dirty="0"/>
              <a:t>&gt;</a:t>
            </a:r>
          </a:p>
          <a:p>
            <a:endParaRPr lang="es-PE" sz="1400" dirty="0"/>
          </a:p>
          <a:p>
            <a:r>
              <a:rPr lang="es-PE" sz="1400" dirty="0"/>
              <a:t>        &lt;</a:t>
            </a:r>
            <a:r>
              <a:rPr lang="es-PE" sz="1400" dirty="0" err="1"/>
              <a:t>form</a:t>
            </a:r>
            <a:r>
              <a:rPr lang="es-PE" sz="1400" dirty="0"/>
              <a:t> </a:t>
            </a:r>
            <a:r>
              <a:rPr lang="es-PE" sz="1400" dirty="0" err="1"/>
              <a:t>name</a:t>
            </a:r>
            <a:r>
              <a:rPr lang="es-PE" sz="1400" dirty="0"/>
              <a:t>="formulario1"&gt;</a:t>
            </a:r>
          </a:p>
          <a:p>
            <a:r>
              <a:rPr lang="es-PE" sz="1400" dirty="0"/>
              <a:t>            &lt;</a:t>
            </a:r>
            <a:r>
              <a:rPr lang="es-PE" sz="1400" dirty="0" err="1"/>
              <a:t>table</a:t>
            </a:r>
            <a:r>
              <a:rPr lang="es-PE" sz="1400" dirty="0"/>
              <a:t> 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&gt;Lado 1:&lt;/</a:t>
            </a:r>
            <a:r>
              <a:rPr lang="es-PE" sz="1400" dirty="0" err="1"/>
              <a:t>td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name</a:t>
            </a:r>
            <a:r>
              <a:rPr lang="es-PE" sz="1400" dirty="0"/>
              <a:t>="lado1" </a:t>
            </a:r>
            <a:r>
              <a:rPr lang="es-PE" sz="1400" dirty="0" err="1"/>
              <a:t>required</a:t>
            </a:r>
            <a:r>
              <a:rPr lang="es-PE" sz="1400" dirty="0"/>
              <a:t>="</a:t>
            </a:r>
            <a:r>
              <a:rPr lang="es-PE" sz="1400" dirty="0" err="1"/>
              <a:t>required</a:t>
            </a:r>
            <a:r>
              <a:rPr lang="es-PE" sz="1400" dirty="0"/>
              <a:t>" /&gt; &lt;/</a:t>
            </a:r>
            <a:r>
              <a:rPr lang="es-PE" sz="1400" dirty="0" err="1"/>
              <a:t>td</a:t>
            </a:r>
            <a:r>
              <a:rPr lang="es-PE" sz="1400" dirty="0"/>
              <a:t>&gt;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&gt;Lado 2:&lt;/</a:t>
            </a:r>
            <a:r>
              <a:rPr lang="es-PE" sz="1400" dirty="0" err="1"/>
              <a:t>td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name</a:t>
            </a:r>
            <a:r>
              <a:rPr lang="es-PE" sz="1400" dirty="0"/>
              <a:t>="lado2" </a:t>
            </a:r>
            <a:r>
              <a:rPr lang="es-PE" sz="1400" dirty="0" err="1"/>
              <a:t>required</a:t>
            </a:r>
            <a:r>
              <a:rPr lang="es-PE" sz="1400" dirty="0"/>
              <a:t>="</a:t>
            </a:r>
            <a:r>
              <a:rPr lang="es-PE" sz="1400" dirty="0" err="1"/>
              <a:t>required</a:t>
            </a:r>
            <a:r>
              <a:rPr lang="es-PE" sz="1400" dirty="0"/>
              <a:t>" /&gt; &lt;/</a:t>
            </a:r>
            <a:r>
              <a:rPr lang="es-PE" sz="1400" dirty="0" err="1"/>
              <a:t>td</a:t>
            </a:r>
            <a:r>
              <a:rPr lang="es-PE" sz="1400" dirty="0"/>
              <a:t>&gt;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&gt;Lado 3:&lt;/</a:t>
            </a:r>
            <a:r>
              <a:rPr lang="es-PE" sz="1400" dirty="0" err="1"/>
              <a:t>td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name</a:t>
            </a:r>
            <a:r>
              <a:rPr lang="es-PE" sz="1400" dirty="0"/>
              <a:t>="lado3" </a:t>
            </a:r>
            <a:r>
              <a:rPr lang="es-PE" sz="1400" dirty="0" err="1"/>
              <a:t>required</a:t>
            </a:r>
            <a:r>
              <a:rPr lang="es-PE" sz="1400" dirty="0"/>
              <a:t>="</a:t>
            </a:r>
            <a:r>
              <a:rPr lang="es-PE" sz="1400" dirty="0" err="1"/>
              <a:t>required</a:t>
            </a:r>
            <a:r>
              <a:rPr lang="es-PE" sz="1400" dirty="0"/>
              <a:t>" /&gt; &lt;/</a:t>
            </a:r>
            <a:r>
              <a:rPr lang="es-PE" sz="1400" dirty="0" err="1"/>
              <a:t>td</a:t>
            </a:r>
            <a:r>
              <a:rPr lang="es-PE" sz="1400" dirty="0"/>
              <a:t>&gt;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&gt;AREA:&lt;/</a:t>
            </a:r>
            <a:r>
              <a:rPr lang="es-PE" sz="1400" dirty="0" err="1"/>
              <a:t>td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name</a:t>
            </a:r>
            <a:r>
              <a:rPr lang="es-PE" sz="1400" dirty="0"/>
              <a:t>="</a:t>
            </a:r>
            <a:r>
              <a:rPr lang="es-PE" sz="1400" dirty="0" err="1"/>
              <a:t>area</a:t>
            </a:r>
            <a:r>
              <a:rPr lang="es-PE" sz="1400" dirty="0"/>
              <a:t>" /&gt; &lt;/</a:t>
            </a:r>
            <a:r>
              <a:rPr lang="es-PE" sz="1400" dirty="0" err="1"/>
              <a:t>td</a:t>
            </a:r>
            <a:r>
              <a:rPr lang="es-PE" sz="1400" dirty="0"/>
              <a:t>&gt;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value</a:t>
            </a:r>
            <a:r>
              <a:rPr lang="es-PE" sz="1400" dirty="0"/>
              <a:t>="Calcular" </a:t>
            </a:r>
            <a:r>
              <a:rPr lang="es-PE" sz="1400" dirty="0" err="1"/>
              <a:t>type</a:t>
            </a:r>
            <a:r>
              <a:rPr lang="es-PE" sz="1400" dirty="0"/>
              <a:t>="</a:t>
            </a:r>
            <a:r>
              <a:rPr lang="es-PE" sz="1400" dirty="0" err="1"/>
              <a:t>button</a:t>
            </a:r>
            <a:r>
              <a:rPr lang="es-PE" sz="1400" dirty="0"/>
              <a:t>" </a:t>
            </a:r>
            <a:r>
              <a:rPr lang="es-PE" sz="1400" dirty="0" err="1"/>
              <a:t>onclick</a:t>
            </a:r>
            <a:r>
              <a:rPr lang="es-PE" sz="1400" dirty="0"/>
              <a:t>="</a:t>
            </a:r>
            <a:r>
              <a:rPr lang="es-PE" sz="1400" dirty="0" err="1"/>
              <a:t>calcular_area</a:t>
            </a:r>
            <a:r>
              <a:rPr lang="es-PE" sz="1400" dirty="0"/>
              <a:t>();" /&gt;</a:t>
            </a:r>
          </a:p>
          <a:p>
            <a:r>
              <a:rPr lang="es-PE" sz="1400" dirty="0"/>
              <a:t>                        &lt;input </a:t>
            </a:r>
            <a:r>
              <a:rPr lang="es-PE" sz="1400" dirty="0" err="1"/>
              <a:t>value</a:t>
            </a:r>
            <a:r>
              <a:rPr lang="es-PE" sz="1400" dirty="0"/>
              <a:t>="iniciar" </a:t>
            </a:r>
            <a:r>
              <a:rPr lang="es-PE" sz="1400" dirty="0" err="1"/>
              <a:t>type</a:t>
            </a:r>
            <a:r>
              <a:rPr lang="es-PE" sz="1400" dirty="0"/>
              <a:t>="</a:t>
            </a:r>
            <a:r>
              <a:rPr lang="es-PE" sz="1400" dirty="0" err="1"/>
              <a:t>reset</a:t>
            </a:r>
            <a:r>
              <a:rPr lang="es-PE" sz="1400" dirty="0"/>
              <a:t>" /&gt; &lt;/</a:t>
            </a:r>
            <a:r>
              <a:rPr lang="es-PE" sz="1400" dirty="0" err="1"/>
              <a:t>td</a:t>
            </a:r>
            <a:r>
              <a:rPr lang="es-PE" sz="1400" dirty="0"/>
              <a:t>&gt; 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endParaRPr lang="es-PE" sz="1400" dirty="0"/>
          </a:p>
          <a:p>
            <a:r>
              <a:rPr lang="es-PE" sz="1400" dirty="0"/>
              <a:t>            &lt;/</a:t>
            </a:r>
            <a:r>
              <a:rPr lang="es-PE" sz="1400" dirty="0" err="1"/>
              <a:t>table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&lt;/</a:t>
            </a:r>
            <a:r>
              <a:rPr lang="es-PE" sz="1400" dirty="0" err="1"/>
              <a:t>form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7625" y="1913432"/>
            <a:ext cx="4224142" cy="22790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uadroTexto 4"/>
          <p:cNvSpPr txBox="1"/>
          <p:nvPr/>
        </p:nvSpPr>
        <p:spPr>
          <a:xfrm>
            <a:off x="8478981" y="5202053"/>
            <a:ext cx="3537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i="1" dirty="0"/>
              <a:t>Se elimina el contenido de las cajas textos.</a:t>
            </a:r>
          </a:p>
        </p:txBody>
      </p:sp>
      <p:cxnSp>
        <p:nvCxnSpPr>
          <p:cNvPr id="6" name="Conector recto de flecha 5"/>
          <p:cNvCxnSpPr/>
          <p:nvPr/>
        </p:nvCxnSpPr>
        <p:spPr>
          <a:xfrm flipH="1" flipV="1">
            <a:off x="8959273" y="3870036"/>
            <a:ext cx="831272" cy="1332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5105FE4C-50BF-AC3B-1466-D52DA85E27B2}"/>
              </a:ext>
            </a:extLst>
          </p:cNvPr>
          <p:cNvSpPr txBox="1"/>
          <p:nvPr/>
        </p:nvSpPr>
        <p:spPr>
          <a:xfrm>
            <a:off x="3858797" y="3052934"/>
            <a:ext cx="2395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/>
              <a:t>Nombre del formulario 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A26415AD-D272-73BC-3239-D1F7DADAAA83}"/>
              </a:ext>
            </a:extLst>
          </p:cNvPr>
          <p:cNvCxnSpPr/>
          <p:nvPr/>
        </p:nvCxnSpPr>
        <p:spPr>
          <a:xfrm>
            <a:off x="2625634" y="3237600"/>
            <a:ext cx="12331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46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60612" y="1290919"/>
            <a:ext cx="8637072" cy="42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 &lt;</a:t>
            </a:r>
            <a:r>
              <a:rPr lang="es-PE" dirty="0" err="1"/>
              <a:t>form</a:t>
            </a:r>
            <a:r>
              <a:rPr lang="es-PE" dirty="0"/>
              <a:t> </a:t>
            </a:r>
            <a:r>
              <a:rPr lang="es-PE" dirty="0" err="1"/>
              <a:t>name</a:t>
            </a:r>
            <a:r>
              <a:rPr lang="es-PE" dirty="0"/>
              <a:t>="formulario1"&gt;</a:t>
            </a:r>
          </a:p>
          <a:p>
            <a:r>
              <a:rPr lang="es-PE" dirty="0"/>
              <a:t>            &lt;</a:t>
            </a:r>
            <a:r>
              <a:rPr lang="es-PE" dirty="0" err="1"/>
              <a:t>table</a:t>
            </a:r>
            <a:r>
              <a:rPr lang="es-PE" dirty="0"/>
              <a:t> &gt;</a:t>
            </a:r>
          </a:p>
          <a:p>
            <a:r>
              <a:rPr lang="es-PE" dirty="0"/>
              <a:t>                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td</a:t>
            </a:r>
            <a:r>
              <a:rPr lang="es-PE" dirty="0"/>
              <a:t>&gt;Lado 1:&lt;/</a:t>
            </a:r>
            <a:r>
              <a:rPr lang="es-PE" dirty="0" err="1"/>
              <a:t>td</a:t>
            </a:r>
            <a:r>
              <a:rPr lang="es-PE" dirty="0"/>
              <a:t>&gt;</a:t>
            </a:r>
          </a:p>
          <a:p>
            <a:r>
              <a:rPr lang="es-PE" dirty="0"/>
              <a:t>                    &lt;</a:t>
            </a:r>
            <a:r>
              <a:rPr lang="es-PE" dirty="0" err="1"/>
              <a:t>td</a:t>
            </a:r>
            <a:r>
              <a:rPr lang="es-PE" dirty="0"/>
              <a:t> &gt;&lt;input </a:t>
            </a:r>
            <a:r>
              <a:rPr lang="es-PE" dirty="0" err="1"/>
              <a:t>name</a:t>
            </a:r>
            <a:r>
              <a:rPr lang="es-PE" dirty="0"/>
              <a:t>="lado1" </a:t>
            </a:r>
            <a:r>
              <a:rPr lang="es-PE" dirty="0" err="1"/>
              <a:t>required</a:t>
            </a:r>
            <a:r>
              <a:rPr lang="es-PE" dirty="0"/>
              <a:t>="</a:t>
            </a:r>
            <a:r>
              <a:rPr lang="es-PE" dirty="0" err="1"/>
              <a:t>required</a:t>
            </a:r>
            <a:r>
              <a:rPr lang="es-PE" dirty="0"/>
              <a:t>" </a:t>
            </a:r>
            <a:r>
              <a:rPr lang="es-PE" dirty="0" err="1"/>
              <a:t>value</a:t>
            </a:r>
            <a:r>
              <a:rPr lang="es-PE" dirty="0"/>
              <a:t>=0 &gt; &lt;/</a:t>
            </a:r>
            <a:r>
              <a:rPr lang="es-PE" dirty="0" err="1"/>
              <a:t>td</a:t>
            </a:r>
            <a:r>
              <a:rPr lang="es-PE" dirty="0"/>
              <a:t>&gt; &lt;/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      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td</a:t>
            </a:r>
            <a:r>
              <a:rPr lang="es-PE" dirty="0"/>
              <a:t> &gt;Lado 2:&lt;/</a:t>
            </a:r>
            <a:r>
              <a:rPr lang="es-PE" dirty="0" err="1"/>
              <a:t>td</a:t>
            </a:r>
            <a:r>
              <a:rPr lang="es-PE" dirty="0"/>
              <a:t>&gt;</a:t>
            </a:r>
          </a:p>
          <a:p>
            <a:r>
              <a:rPr lang="es-PE" dirty="0"/>
              <a:t>                    &lt;</a:t>
            </a:r>
            <a:r>
              <a:rPr lang="es-PE" dirty="0" err="1"/>
              <a:t>td</a:t>
            </a:r>
            <a:r>
              <a:rPr lang="es-PE" dirty="0"/>
              <a:t>&gt;&lt;input </a:t>
            </a:r>
            <a:r>
              <a:rPr lang="es-PE" dirty="0" err="1"/>
              <a:t>name</a:t>
            </a:r>
            <a:r>
              <a:rPr lang="es-PE" dirty="0"/>
              <a:t>="lado2" </a:t>
            </a:r>
            <a:r>
              <a:rPr lang="es-PE" dirty="0" err="1"/>
              <a:t>required</a:t>
            </a:r>
            <a:r>
              <a:rPr lang="es-PE" dirty="0"/>
              <a:t>="</a:t>
            </a:r>
            <a:r>
              <a:rPr lang="es-PE" dirty="0" err="1"/>
              <a:t>required</a:t>
            </a:r>
            <a:r>
              <a:rPr lang="es-PE" dirty="0"/>
              <a:t>" </a:t>
            </a:r>
            <a:r>
              <a:rPr lang="es-PE" dirty="0" err="1"/>
              <a:t>value</a:t>
            </a:r>
            <a:r>
              <a:rPr lang="es-PE" dirty="0"/>
              <a:t>=0&gt; &lt;/</a:t>
            </a:r>
            <a:r>
              <a:rPr lang="es-PE" dirty="0" err="1"/>
              <a:t>td</a:t>
            </a:r>
            <a:r>
              <a:rPr lang="es-PE" dirty="0"/>
              <a:t>&gt; &lt;/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      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td</a:t>
            </a:r>
            <a:r>
              <a:rPr lang="es-PE" dirty="0"/>
              <a:t>&gt;Lado 3:&lt;/</a:t>
            </a:r>
            <a:r>
              <a:rPr lang="es-PE" dirty="0" err="1"/>
              <a:t>td</a:t>
            </a:r>
            <a:r>
              <a:rPr lang="es-PE" dirty="0"/>
              <a:t>&gt;</a:t>
            </a:r>
          </a:p>
          <a:p>
            <a:r>
              <a:rPr lang="es-PE" dirty="0"/>
              <a:t>                    &lt;</a:t>
            </a:r>
            <a:r>
              <a:rPr lang="es-PE" dirty="0" err="1"/>
              <a:t>td</a:t>
            </a:r>
            <a:r>
              <a:rPr lang="es-PE" dirty="0"/>
              <a:t>&gt;&lt;input </a:t>
            </a:r>
            <a:r>
              <a:rPr lang="es-PE" dirty="0" err="1"/>
              <a:t>name</a:t>
            </a:r>
            <a:r>
              <a:rPr lang="es-PE" dirty="0"/>
              <a:t>="lado3" </a:t>
            </a:r>
            <a:r>
              <a:rPr lang="es-PE" dirty="0" err="1"/>
              <a:t>required</a:t>
            </a:r>
            <a:r>
              <a:rPr lang="es-PE" dirty="0"/>
              <a:t>="</a:t>
            </a:r>
            <a:r>
              <a:rPr lang="es-PE" dirty="0" err="1"/>
              <a:t>required</a:t>
            </a:r>
            <a:r>
              <a:rPr lang="es-PE" dirty="0"/>
              <a:t>" </a:t>
            </a:r>
            <a:r>
              <a:rPr lang="es-PE" dirty="0" err="1"/>
              <a:t>Value</a:t>
            </a:r>
            <a:r>
              <a:rPr lang="es-PE" dirty="0"/>
              <a:t>=0&gt; &lt;/</a:t>
            </a:r>
            <a:r>
              <a:rPr lang="es-PE" dirty="0" err="1"/>
              <a:t>td</a:t>
            </a:r>
            <a:r>
              <a:rPr lang="es-PE" dirty="0"/>
              <a:t>&gt; &lt;/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      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td</a:t>
            </a:r>
            <a:r>
              <a:rPr lang="es-PE" dirty="0"/>
              <a:t>&gt;AREA:&lt;/</a:t>
            </a:r>
            <a:r>
              <a:rPr lang="es-PE" dirty="0" err="1"/>
              <a:t>td</a:t>
            </a:r>
            <a:r>
              <a:rPr lang="es-PE" dirty="0"/>
              <a:t>&gt;</a:t>
            </a:r>
          </a:p>
          <a:p>
            <a:r>
              <a:rPr lang="es-PE" dirty="0"/>
              <a:t>                    &lt;</a:t>
            </a:r>
            <a:r>
              <a:rPr lang="es-PE" dirty="0" err="1"/>
              <a:t>td</a:t>
            </a:r>
            <a:r>
              <a:rPr lang="es-PE" dirty="0"/>
              <a:t>&gt;&lt;input </a:t>
            </a:r>
            <a:r>
              <a:rPr lang="es-PE" dirty="0" err="1"/>
              <a:t>name</a:t>
            </a:r>
            <a:r>
              <a:rPr lang="es-PE" dirty="0"/>
              <a:t>="</a:t>
            </a:r>
            <a:r>
              <a:rPr lang="es-PE" dirty="0" err="1"/>
              <a:t>area</a:t>
            </a:r>
            <a:r>
              <a:rPr lang="es-PE" dirty="0"/>
              <a:t>" </a:t>
            </a:r>
            <a:r>
              <a:rPr lang="es-PE" dirty="0" err="1"/>
              <a:t>disabled</a:t>
            </a:r>
            <a:r>
              <a:rPr lang="es-PE" dirty="0"/>
              <a:t>="</a:t>
            </a:r>
            <a:r>
              <a:rPr lang="es-PE" dirty="0" err="1"/>
              <a:t>disabled</a:t>
            </a:r>
            <a:r>
              <a:rPr lang="es-PE" dirty="0"/>
              <a:t>"&gt; &lt;/</a:t>
            </a:r>
            <a:r>
              <a:rPr lang="es-PE" dirty="0" err="1"/>
              <a:t>td</a:t>
            </a:r>
            <a:r>
              <a:rPr lang="es-PE" dirty="0"/>
              <a:t>&gt; &lt;/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      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td</a:t>
            </a:r>
            <a:r>
              <a:rPr lang="es-PE" dirty="0"/>
              <a:t>&gt;&lt;input </a:t>
            </a:r>
            <a:r>
              <a:rPr lang="es-PE" dirty="0" err="1"/>
              <a:t>value</a:t>
            </a:r>
            <a:r>
              <a:rPr lang="es-PE" dirty="0"/>
              <a:t>="Calcular" </a:t>
            </a:r>
            <a:r>
              <a:rPr lang="es-PE" dirty="0" err="1"/>
              <a:t>type</a:t>
            </a:r>
            <a:r>
              <a:rPr lang="es-PE" dirty="0"/>
              <a:t>="</a:t>
            </a:r>
            <a:r>
              <a:rPr lang="es-PE" dirty="0" err="1"/>
              <a:t>button</a:t>
            </a:r>
            <a:r>
              <a:rPr lang="es-PE" dirty="0"/>
              <a:t>" </a:t>
            </a:r>
            <a:r>
              <a:rPr lang="es-PE" dirty="0" err="1"/>
              <a:t>onclick</a:t>
            </a:r>
            <a:r>
              <a:rPr lang="es-PE" dirty="0"/>
              <a:t>="</a:t>
            </a:r>
            <a:r>
              <a:rPr lang="es-PE" dirty="0" err="1"/>
              <a:t>calcular_area</a:t>
            </a:r>
            <a:r>
              <a:rPr lang="es-PE" dirty="0"/>
              <a:t>();" /&gt;</a:t>
            </a:r>
          </a:p>
          <a:p>
            <a:r>
              <a:rPr lang="es-PE" dirty="0"/>
              <a:t>                        &lt;input </a:t>
            </a:r>
            <a:r>
              <a:rPr lang="es-PE" dirty="0" err="1"/>
              <a:t>value</a:t>
            </a:r>
            <a:r>
              <a:rPr lang="es-PE" dirty="0"/>
              <a:t>="Iniciar" </a:t>
            </a:r>
            <a:r>
              <a:rPr lang="es-PE" dirty="0" err="1"/>
              <a:t>type</a:t>
            </a:r>
            <a:r>
              <a:rPr lang="es-PE" dirty="0"/>
              <a:t>="</a:t>
            </a:r>
            <a:r>
              <a:rPr lang="es-PE" dirty="0" err="1"/>
              <a:t>button</a:t>
            </a:r>
            <a:r>
              <a:rPr lang="es-PE" dirty="0"/>
              <a:t>" </a:t>
            </a:r>
            <a:r>
              <a:rPr lang="es-PE" dirty="0" err="1"/>
              <a:t>onclick</a:t>
            </a:r>
            <a:r>
              <a:rPr lang="es-PE" dirty="0"/>
              <a:t>="limpiar();" /&gt; &lt;/</a:t>
            </a:r>
            <a:r>
              <a:rPr lang="es-PE" dirty="0" err="1"/>
              <a:t>td</a:t>
            </a:r>
            <a:r>
              <a:rPr lang="es-PE" dirty="0"/>
              <a:t>&gt;  &lt;/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          &lt;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  &lt;/</a:t>
            </a:r>
            <a:r>
              <a:rPr lang="es-PE" dirty="0" err="1"/>
              <a:t>table</a:t>
            </a:r>
            <a:r>
              <a:rPr lang="es-PE" dirty="0"/>
              <a:t>&gt;</a:t>
            </a:r>
          </a:p>
          <a:p>
            <a:r>
              <a:rPr lang="es-PE" dirty="0"/>
              <a:t>        &lt;/</a:t>
            </a:r>
            <a:r>
              <a:rPr lang="es-PE" dirty="0" err="1"/>
              <a:t>form</a:t>
            </a:r>
            <a:r>
              <a:rPr lang="es-PE" dirty="0"/>
              <a:t>&gt;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72860" y="465827"/>
            <a:ext cx="2120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>
                <a:solidFill>
                  <a:srgbClr val="FF0000"/>
                </a:solidFill>
              </a:rPr>
              <a:t>Iniciando cajas con 0</a:t>
            </a:r>
          </a:p>
        </p:txBody>
      </p:sp>
    </p:spTree>
    <p:extLst>
      <p:ext uri="{BB962C8B-B14F-4D97-AF65-F5344CB8AC3E}">
        <p14:creationId xmlns:p14="http://schemas.microsoft.com/office/powerpoint/2010/main" val="2147130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5285" y="2095666"/>
            <a:ext cx="5887272" cy="30198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Rectángulo 2"/>
          <p:cNvSpPr/>
          <p:nvPr/>
        </p:nvSpPr>
        <p:spPr>
          <a:xfrm>
            <a:off x="656848" y="1450039"/>
            <a:ext cx="7748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400" b="1" dirty="0"/>
              <a:t> &lt;</a:t>
            </a:r>
            <a:r>
              <a:rPr lang="es-PE" sz="2400" b="1" dirty="0" err="1"/>
              <a:t>td</a:t>
            </a:r>
            <a:r>
              <a:rPr lang="es-PE" sz="2400" b="1" dirty="0"/>
              <a:t>&gt;&lt;input </a:t>
            </a:r>
            <a:r>
              <a:rPr lang="es-PE" sz="2400" b="1" dirty="0" err="1"/>
              <a:t>name</a:t>
            </a:r>
            <a:r>
              <a:rPr lang="es-PE" sz="2400" b="1" dirty="0"/>
              <a:t>="</a:t>
            </a:r>
            <a:r>
              <a:rPr lang="es-PE" sz="2400" b="1" dirty="0" err="1"/>
              <a:t>area</a:t>
            </a:r>
            <a:r>
              <a:rPr lang="es-PE" sz="2400" b="1" dirty="0"/>
              <a:t>" </a:t>
            </a:r>
            <a:r>
              <a:rPr lang="es-PE" sz="2400" b="1" dirty="0" err="1"/>
              <a:t>disabled</a:t>
            </a:r>
            <a:r>
              <a:rPr lang="es-PE" sz="2400" b="1" dirty="0"/>
              <a:t>="</a:t>
            </a:r>
            <a:r>
              <a:rPr lang="es-PE" sz="2400" b="1" dirty="0" err="1"/>
              <a:t>disabled</a:t>
            </a:r>
            <a:r>
              <a:rPr lang="es-PE" sz="2400" b="1" dirty="0"/>
              <a:t>"&gt; &lt;/</a:t>
            </a:r>
            <a:r>
              <a:rPr lang="es-PE" sz="2400" b="1" dirty="0" err="1"/>
              <a:t>td</a:t>
            </a:r>
            <a:r>
              <a:rPr lang="es-PE" sz="2400" b="1" dirty="0"/>
              <a:t>&gt; &lt;/</a:t>
            </a:r>
            <a:r>
              <a:rPr lang="es-PE" sz="2400" b="1" dirty="0" err="1"/>
              <a:t>tr</a:t>
            </a:r>
            <a:r>
              <a:rPr lang="es-PE" sz="2400" b="1" dirty="0"/>
              <a:t>&gt;</a:t>
            </a:r>
          </a:p>
        </p:txBody>
      </p:sp>
      <p:sp>
        <p:nvSpPr>
          <p:cNvPr id="4" name="CuadroTexto 3"/>
          <p:cNvSpPr txBox="1"/>
          <p:nvPr/>
        </p:nvSpPr>
        <p:spPr>
          <a:xfrm flipH="1">
            <a:off x="571929" y="500333"/>
            <a:ext cx="2050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>
                <a:solidFill>
                  <a:srgbClr val="FF0000"/>
                </a:solidFill>
              </a:rPr>
              <a:t>Propiedad </a:t>
            </a:r>
            <a:r>
              <a:rPr lang="es-PE" b="1" dirty="0" err="1">
                <a:solidFill>
                  <a:srgbClr val="FF0000"/>
                </a:solidFill>
              </a:rPr>
              <a:t>disabled</a:t>
            </a:r>
            <a:endParaRPr lang="es-PE" b="1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 flipH="1">
            <a:off x="3505832" y="500333"/>
            <a:ext cx="2050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 err="1"/>
              <a:t>Enabled</a:t>
            </a:r>
            <a:r>
              <a:rPr lang="es-PE" b="1" dirty="0"/>
              <a:t>/</a:t>
            </a:r>
            <a:r>
              <a:rPr lang="es-PE" b="1" dirty="0" err="1"/>
              <a:t>disabled</a:t>
            </a:r>
            <a:endParaRPr lang="es-PE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000664" y="5589917"/>
            <a:ext cx="3717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Bloquea el componente</a:t>
            </a:r>
          </a:p>
        </p:txBody>
      </p:sp>
    </p:spTree>
    <p:extLst>
      <p:ext uri="{BB962C8B-B14F-4D97-AF65-F5344CB8AC3E}">
        <p14:creationId xmlns:p14="http://schemas.microsoft.com/office/powerpoint/2010/main" val="3300905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-301925" y="808759"/>
            <a:ext cx="62196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/>
              <a:t>      &lt;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	&lt;script &gt;</a:t>
            </a:r>
          </a:p>
          <a:p>
            <a:r>
              <a:rPr lang="es-PE" sz="1400" dirty="0"/>
              <a:t>	</a:t>
            </a:r>
            <a:r>
              <a:rPr lang="es-PE" sz="1400" dirty="0" err="1"/>
              <a:t>function</a:t>
            </a:r>
            <a:r>
              <a:rPr lang="es-PE" sz="1400" dirty="0"/>
              <a:t> </a:t>
            </a:r>
            <a:r>
              <a:rPr lang="es-PE" sz="1400" dirty="0" err="1"/>
              <a:t>calcular_area</a:t>
            </a:r>
            <a:r>
              <a:rPr lang="es-PE" sz="1400" dirty="0"/>
              <a:t>()</a:t>
            </a:r>
          </a:p>
          <a:p>
            <a:r>
              <a:rPr lang="es-PE" sz="1400" dirty="0"/>
              <a:t>	{</a:t>
            </a:r>
          </a:p>
          <a:p>
            <a:r>
              <a:rPr lang="es-PE" sz="1400" dirty="0"/>
              <a:t>	     lado1 = </a:t>
            </a:r>
            <a:r>
              <a:rPr lang="es-PE" sz="1400" dirty="0" err="1"/>
              <a:t>parseFloat</a:t>
            </a:r>
            <a:r>
              <a:rPr lang="es-PE" sz="1400" dirty="0"/>
              <a:t> (document.formulario1.lado1.value);</a:t>
            </a:r>
          </a:p>
          <a:p>
            <a:r>
              <a:rPr lang="es-PE" sz="1400" dirty="0"/>
              <a:t>	     lado2 = </a:t>
            </a:r>
            <a:r>
              <a:rPr lang="es-PE" sz="1400" dirty="0" err="1"/>
              <a:t>parseFloat</a:t>
            </a:r>
            <a:r>
              <a:rPr lang="es-PE" sz="1400" dirty="0"/>
              <a:t> (document.formulario1.lado2.value);</a:t>
            </a:r>
          </a:p>
          <a:p>
            <a:r>
              <a:rPr lang="es-PE" sz="1400" dirty="0"/>
              <a:t>	     lado3 = </a:t>
            </a:r>
            <a:r>
              <a:rPr lang="es-PE" sz="1400" dirty="0" err="1"/>
              <a:t>parseFloat</a:t>
            </a:r>
            <a:r>
              <a:rPr lang="es-PE" sz="1400" dirty="0"/>
              <a:t> (document.formulario1.lado3.value);</a:t>
            </a:r>
          </a:p>
          <a:p>
            <a:r>
              <a:rPr lang="es-PE" sz="1400" dirty="0"/>
              <a:t>    	     </a:t>
            </a:r>
            <a:r>
              <a:rPr lang="es-PE" sz="1400" dirty="0" err="1"/>
              <a:t>semi</a:t>
            </a:r>
            <a:r>
              <a:rPr lang="es-PE" sz="1400" dirty="0"/>
              <a:t>=(lado1 + lado2 +lado3)/2;</a:t>
            </a:r>
          </a:p>
          <a:p>
            <a:r>
              <a:rPr lang="es-PE" sz="1400" dirty="0"/>
              <a:t>    	     </a:t>
            </a:r>
            <a:r>
              <a:rPr lang="es-PE" sz="1400" dirty="0" err="1"/>
              <a:t>ar</a:t>
            </a:r>
            <a:r>
              <a:rPr lang="es-PE" sz="1400" dirty="0"/>
              <a:t>=</a:t>
            </a:r>
            <a:r>
              <a:rPr lang="es-PE" sz="1400" dirty="0" err="1"/>
              <a:t>Math.pow</a:t>
            </a:r>
            <a:r>
              <a:rPr lang="es-PE" sz="1400" dirty="0"/>
              <a:t>(</a:t>
            </a:r>
            <a:r>
              <a:rPr lang="es-PE" sz="1400" dirty="0" err="1"/>
              <a:t>semi</a:t>
            </a:r>
            <a:r>
              <a:rPr lang="es-PE" sz="1400" dirty="0"/>
              <a:t>*(semi-lado1)*(semi-lado2)*(semi-lado3),0.5);</a:t>
            </a:r>
          </a:p>
          <a:p>
            <a:r>
              <a:rPr lang="es-PE" sz="1400" dirty="0"/>
              <a:t>       	    document.formulario1.area.value = </a:t>
            </a:r>
            <a:r>
              <a:rPr lang="es-PE" sz="1400" dirty="0" err="1"/>
              <a:t>ar</a:t>
            </a:r>
            <a:r>
              <a:rPr lang="es-PE" sz="1400" dirty="0"/>
              <a:t>;</a:t>
            </a:r>
          </a:p>
          <a:p>
            <a:r>
              <a:rPr lang="es-PE" sz="1400" dirty="0"/>
              <a:t>	}</a:t>
            </a:r>
          </a:p>
          <a:p>
            <a:endParaRPr lang="es-PE" sz="1400" dirty="0"/>
          </a:p>
          <a:p>
            <a:r>
              <a:rPr lang="es-PE" sz="1400" dirty="0"/>
              <a:t>	</a:t>
            </a:r>
            <a:r>
              <a:rPr lang="es-PE" sz="1400" dirty="0" err="1"/>
              <a:t>function</a:t>
            </a:r>
            <a:r>
              <a:rPr lang="es-PE" sz="1400" dirty="0"/>
              <a:t> limpiar(){</a:t>
            </a:r>
          </a:p>
          <a:p>
            <a:r>
              <a:rPr lang="es-PE" sz="1400" dirty="0"/>
              <a:t>		document.formulario1.lado1.value=0;</a:t>
            </a:r>
          </a:p>
          <a:p>
            <a:r>
              <a:rPr lang="es-PE" sz="1400" dirty="0"/>
              <a:t>		document.formulario1.lado2.value=0;</a:t>
            </a:r>
          </a:p>
          <a:p>
            <a:r>
              <a:rPr lang="es-PE" sz="1400" dirty="0"/>
              <a:t>		document.formulario1.lado3.value=0;</a:t>
            </a:r>
          </a:p>
          <a:p>
            <a:r>
              <a:rPr lang="es-PE" sz="1400" dirty="0"/>
              <a:t>		document.formulario1.area.value=0;</a:t>
            </a:r>
          </a:p>
          <a:p>
            <a:r>
              <a:rPr lang="es-PE" sz="1400" dirty="0"/>
              <a:t>		}</a:t>
            </a:r>
          </a:p>
          <a:p>
            <a:r>
              <a:rPr lang="es-PE" sz="1400" dirty="0"/>
              <a:t>	&lt;/script&gt;</a:t>
            </a:r>
          </a:p>
          <a:p>
            <a:endParaRPr lang="es-PE" sz="1400" dirty="0"/>
          </a:p>
          <a:p>
            <a:r>
              <a:rPr lang="es-PE" sz="1400" dirty="0"/>
              <a:t>	&lt;</a:t>
            </a:r>
            <a:r>
              <a:rPr lang="es-PE" sz="1400" dirty="0" err="1"/>
              <a:t>style</a:t>
            </a:r>
            <a:r>
              <a:rPr lang="es-PE" sz="1400" dirty="0"/>
              <a:t>&gt;</a:t>
            </a:r>
          </a:p>
          <a:p>
            <a:r>
              <a:rPr lang="es-PE" sz="1400" dirty="0"/>
              <a:t>	    </a:t>
            </a:r>
            <a:r>
              <a:rPr lang="es-PE" sz="1400" dirty="0" err="1"/>
              <a:t>form</a:t>
            </a:r>
            <a:r>
              <a:rPr lang="es-PE" sz="1400" dirty="0"/>
              <a:t> {</a:t>
            </a:r>
            <a:r>
              <a:rPr lang="es-PE" sz="1400" dirty="0" err="1"/>
              <a:t>text-align</a:t>
            </a:r>
            <a:r>
              <a:rPr lang="es-PE" sz="1400" dirty="0"/>
              <a:t>: </a:t>
            </a:r>
            <a:r>
              <a:rPr lang="es-PE" sz="1400" dirty="0" err="1"/>
              <a:t>left</a:t>
            </a:r>
            <a:r>
              <a:rPr lang="es-PE" sz="1400" dirty="0"/>
              <a:t>; </a:t>
            </a:r>
            <a:r>
              <a:rPr lang="es-PE" sz="1400" dirty="0" err="1"/>
              <a:t>margin-left</a:t>
            </a:r>
            <a:r>
              <a:rPr lang="es-PE" sz="1400" dirty="0"/>
              <a:t>: auto; </a:t>
            </a:r>
            <a:r>
              <a:rPr lang="es-PE" sz="1400" dirty="0" err="1"/>
              <a:t>margin-right</a:t>
            </a:r>
            <a:r>
              <a:rPr lang="es-PE" sz="1400" dirty="0"/>
              <a:t>: auto}</a:t>
            </a:r>
          </a:p>
          <a:p>
            <a:r>
              <a:rPr lang="es-PE" sz="1400" dirty="0"/>
              <a:t>	&lt;/</a:t>
            </a:r>
            <a:r>
              <a:rPr lang="es-PE" sz="1400" dirty="0" err="1"/>
              <a:t>style</a:t>
            </a:r>
            <a:r>
              <a:rPr lang="es-PE" sz="1400" dirty="0"/>
              <a:t>&gt;</a:t>
            </a:r>
          </a:p>
          <a:p>
            <a:endParaRPr lang="es-PE" sz="1400" dirty="0"/>
          </a:p>
        </p:txBody>
      </p:sp>
      <p:sp>
        <p:nvSpPr>
          <p:cNvPr id="3" name="Rectángulo 2"/>
          <p:cNvSpPr/>
          <p:nvPr/>
        </p:nvSpPr>
        <p:spPr>
          <a:xfrm>
            <a:off x="5865965" y="808759"/>
            <a:ext cx="644393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/>
              <a:t> &lt;</a:t>
            </a:r>
            <a:r>
              <a:rPr lang="es-PE" sz="1400" dirty="0" err="1"/>
              <a:t>form</a:t>
            </a:r>
            <a:r>
              <a:rPr lang="es-PE" sz="1400" dirty="0"/>
              <a:t> </a:t>
            </a:r>
            <a:r>
              <a:rPr lang="es-PE" sz="1400" dirty="0" err="1"/>
              <a:t>name</a:t>
            </a:r>
            <a:r>
              <a:rPr lang="es-PE" sz="1400" dirty="0"/>
              <a:t>="formulario1"&gt;</a:t>
            </a:r>
          </a:p>
          <a:p>
            <a:r>
              <a:rPr lang="es-PE" sz="1400" dirty="0"/>
              <a:t>            &lt;</a:t>
            </a:r>
            <a:r>
              <a:rPr lang="es-PE" sz="1400" dirty="0" err="1"/>
              <a:t>table</a:t>
            </a:r>
            <a:r>
              <a:rPr lang="es-PE" sz="1400" dirty="0"/>
              <a:t> 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&gt;Lado 1:&lt;/</a:t>
            </a:r>
            <a:r>
              <a:rPr lang="es-PE" sz="1400" dirty="0" err="1"/>
              <a:t>td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name</a:t>
            </a:r>
            <a:r>
              <a:rPr lang="es-PE" sz="1400" dirty="0"/>
              <a:t>="lado1" </a:t>
            </a:r>
            <a:r>
              <a:rPr lang="es-PE" sz="1400" dirty="0" err="1"/>
              <a:t>required</a:t>
            </a:r>
            <a:r>
              <a:rPr lang="es-PE" sz="1400" dirty="0"/>
              <a:t>="</a:t>
            </a:r>
            <a:r>
              <a:rPr lang="es-PE" sz="1400" dirty="0" err="1"/>
              <a:t>required</a:t>
            </a:r>
            <a:r>
              <a:rPr lang="es-PE" sz="1400" dirty="0"/>
              <a:t>" /&gt; &lt;/</a:t>
            </a:r>
            <a:r>
              <a:rPr lang="es-PE" sz="1400" dirty="0" err="1"/>
              <a:t>td</a:t>
            </a:r>
            <a:r>
              <a:rPr lang="es-PE" sz="1400" dirty="0"/>
              <a:t>&gt;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&gt;Lado 2:&lt;/</a:t>
            </a:r>
            <a:r>
              <a:rPr lang="es-PE" sz="1400" dirty="0" err="1"/>
              <a:t>td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name</a:t>
            </a:r>
            <a:r>
              <a:rPr lang="es-PE" sz="1400" dirty="0"/>
              <a:t>="lado2" </a:t>
            </a:r>
            <a:r>
              <a:rPr lang="es-PE" sz="1400" dirty="0" err="1"/>
              <a:t>required</a:t>
            </a:r>
            <a:r>
              <a:rPr lang="es-PE" sz="1400" dirty="0"/>
              <a:t>="</a:t>
            </a:r>
            <a:r>
              <a:rPr lang="es-PE" sz="1400" dirty="0" err="1"/>
              <a:t>required</a:t>
            </a:r>
            <a:r>
              <a:rPr lang="es-PE" sz="1400" dirty="0"/>
              <a:t>" /&gt; &lt;/</a:t>
            </a:r>
            <a:r>
              <a:rPr lang="es-PE" sz="1400" dirty="0" err="1"/>
              <a:t>td</a:t>
            </a:r>
            <a:r>
              <a:rPr lang="es-PE" sz="1400" dirty="0"/>
              <a:t>&gt;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&gt;Lado 3:&lt;/</a:t>
            </a:r>
            <a:r>
              <a:rPr lang="es-PE" sz="1400" dirty="0" err="1"/>
              <a:t>td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name</a:t>
            </a:r>
            <a:r>
              <a:rPr lang="es-PE" sz="1400" dirty="0"/>
              <a:t>="lado3" </a:t>
            </a:r>
            <a:r>
              <a:rPr lang="es-PE" sz="1400" dirty="0" err="1"/>
              <a:t>required</a:t>
            </a:r>
            <a:r>
              <a:rPr lang="es-PE" sz="1400" dirty="0"/>
              <a:t>="</a:t>
            </a:r>
            <a:r>
              <a:rPr lang="es-PE" sz="1400" dirty="0" err="1"/>
              <a:t>required</a:t>
            </a:r>
            <a:r>
              <a:rPr lang="es-PE" sz="1400" dirty="0"/>
              <a:t>" /&gt; &lt;/</a:t>
            </a:r>
            <a:r>
              <a:rPr lang="es-PE" sz="1400" dirty="0" err="1"/>
              <a:t>td</a:t>
            </a:r>
            <a:r>
              <a:rPr lang="es-PE" sz="1400" dirty="0"/>
              <a:t>&gt;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&gt;AREA:&lt;/</a:t>
            </a:r>
            <a:r>
              <a:rPr lang="es-PE" sz="1400" dirty="0" err="1"/>
              <a:t>td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name</a:t>
            </a:r>
            <a:r>
              <a:rPr lang="es-PE" sz="1400" dirty="0"/>
              <a:t>="</a:t>
            </a:r>
            <a:r>
              <a:rPr lang="es-PE" sz="1400" dirty="0" err="1"/>
              <a:t>area</a:t>
            </a:r>
            <a:r>
              <a:rPr lang="es-PE" sz="1400" dirty="0"/>
              <a:t>" </a:t>
            </a:r>
            <a:r>
              <a:rPr lang="es-PE" sz="1400" dirty="0" err="1"/>
              <a:t>disabled</a:t>
            </a:r>
            <a:r>
              <a:rPr lang="es-PE" sz="1400" dirty="0"/>
              <a:t>="</a:t>
            </a:r>
            <a:r>
              <a:rPr lang="es-PE" sz="1400" dirty="0" err="1"/>
              <a:t>disabled</a:t>
            </a:r>
            <a:r>
              <a:rPr lang="es-PE" sz="1400" dirty="0"/>
              <a:t>"&gt; &lt;/</a:t>
            </a:r>
            <a:r>
              <a:rPr lang="es-PE" sz="1400" dirty="0" err="1"/>
              <a:t>td</a:t>
            </a:r>
            <a:r>
              <a:rPr lang="es-PE" sz="1400" dirty="0"/>
              <a:t>&gt;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&lt;</a:t>
            </a:r>
            <a:r>
              <a:rPr lang="es-PE" sz="1400" dirty="0" err="1"/>
              <a:t>tr</a:t>
            </a:r>
            <a:r>
              <a:rPr lang="es-PE" sz="1400" dirty="0"/>
              <a:t>&gt;&lt;</a:t>
            </a:r>
            <a:r>
              <a:rPr lang="es-PE" sz="1400" dirty="0" err="1"/>
              <a:t>td</a:t>
            </a:r>
            <a:r>
              <a:rPr lang="es-PE" sz="1400" dirty="0"/>
              <a:t>&gt;&lt;input </a:t>
            </a:r>
            <a:r>
              <a:rPr lang="es-PE" sz="1400" dirty="0" err="1"/>
              <a:t>value</a:t>
            </a:r>
            <a:r>
              <a:rPr lang="es-PE" sz="1400" dirty="0"/>
              <a:t>="Calcular" </a:t>
            </a:r>
            <a:r>
              <a:rPr lang="es-PE" sz="1400" dirty="0" err="1"/>
              <a:t>type</a:t>
            </a:r>
            <a:r>
              <a:rPr lang="es-PE" sz="1400" dirty="0"/>
              <a:t>="</a:t>
            </a:r>
            <a:r>
              <a:rPr lang="es-PE" sz="1400" dirty="0" err="1"/>
              <a:t>button</a:t>
            </a:r>
            <a:r>
              <a:rPr lang="es-PE" sz="1400" dirty="0"/>
              <a:t>" </a:t>
            </a:r>
            <a:r>
              <a:rPr lang="es-PE" sz="1400" dirty="0" err="1"/>
              <a:t>onclick</a:t>
            </a:r>
            <a:r>
              <a:rPr lang="es-PE" sz="1400" dirty="0"/>
              <a:t>="</a:t>
            </a:r>
            <a:r>
              <a:rPr lang="es-PE" sz="1400" dirty="0" err="1"/>
              <a:t>calcular_area</a:t>
            </a:r>
            <a:r>
              <a:rPr lang="es-PE" sz="1400" dirty="0"/>
              <a:t>();" /&gt;</a:t>
            </a:r>
          </a:p>
          <a:p>
            <a:r>
              <a:rPr lang="es-PE" sz="1400" dirty="0"/>
              <a:t>                        &lt;input </a:t>
            </a:r>
            <a:r>
              <a:rPr lang="es-PE" sz="1400" dirty="0" err="1"/>
              <a:t>value</a:t>
            </a:r>
            <a:r>
              <a:rPr lang="es-PE" sz="1400" dirty="0"/>
              <a:t>="Iniciar" </a:t>
            </a:r>
            <a:r>
              <a:rPr lang="es-PE" sz="1400" dirty="0" err="1"/>
              <a:t>type</a:t>
            </a:r>
            <a:r>
              <a:rPr lang="es-PE" sz="1400" dirty="0"/>
              <a:t>="</a:t>
            </a:r>
            <a:r>
              <a:rPr lang="es-PE" sz="1400" dirty="0" err="1"/>
              <a:t>button</a:t>
            </a:r>
            <a:r>
              <a:rPr lang="es-PE" sz="1400" dirty="0"/>
              <a:t>" </a:t>
            </a:r>
            <a:r>
              <a:rPr lang="es-PE" sz="1400" dirty="0" err="1"/>
              <a:t>onclick</a:t>
            </a:r>
            <a:r>
              <a:rPr lang="es-PE" sz="1400" dirty="0"/>
              <a:t>="limpiar();" /&gt; &lt;/</a:t>
            </a:r>
            <a:r>
              <a:rPr lang="es-PE" sz="1400" dirty="0" err="1"/>
              <a:t>td</a:t>
            </a:r>
            <a:r>
              <a:rPr lang="es-PE" sz="1400" dirty="0"/>
              <a:t>&gt;  &lt;/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            &lt;</a:t>
            </a:r>
            <a:r>
              <a:rPr lang="es-PE" sz="1400" dirty="0" err="1"/>
              <a:t>tr</a:t>
            </a:r>
            <a:r>
              <a:rPr lang="es-PE" sz="1400" dirty="0"/>
              <a:t>&gt;</a:t>
            </a:r>
          </a:p>
          <a:p>
            <a:endParaRPr lang="es-PE" sz="1400" dirty="0"/>
          </a:p>
          <a:p>
            <a:r>
              <a:rPr lang="es-PE" sz="1400" dirty="0"/>
              <a:t>            &lt;/</a:t>
            </a:r>
            <a:r>
              <a:rPr lang="es-PE" sz="1400" dirty="0" err="1"/>
              <a:t>table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&lt;/</a:t>
            </a:r>
            <a:r>
              <a:rPr lang="es-PE" sz="1400" dirty="0" err="1"/>
              <a:t>form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5745193" y="78180"/>
            <a:ext cx="8626" cy="67717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0" y="78180"/>
            <a:ext cx="3226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>
                <a:solidFill>
                  <a:srgbClr val="FF0000"/>
                </a:solidFill>
              </a:rPr>
              <a:t>Implementando el botón Iniciar.</a:t>
            </a:r>
          </a:p>
        </p:txBody>
      </p:sp>
    </p:spTree>
    <p:extLst>
      <p:ext uri="{BB962C8B-B14F-4D97-AF65-F5344CB8AC3E}">
        <p14:creationId xmlns:p14="http://schemas.microsoft.com/office/powerpoint/2010/main" val="4148187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7818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>
                <a:solidFill>
                  <a:srgbClr val="FF0000"/>
                </a:solidFill>
              </a:rPr>
              <a:t>Implementando el alineación del texto en las cajas textos.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644072" y="1027882"/>
            <a:ext cx="89777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	&lt;</a:t>
            </a:r>
            <a:r>
              <a:rPr lang="es-PE" dirty="0" err="1"/>
              <a:t>style</a:t>
            </a:r>
            <a:r>
              <a:rPr lang="es-PE" dirty="0"/>
              <a:t>&gt;</a:t>
            </a:r>
          </a:p>
          <a:p>
            <a:r>
              <a:rPr lang="es-PE" dirty="0"/>
              <a:t>		</a:t>
            </a:r>
            <a:r>
              <a:rPr lang="es-PE" dirty="0" err="1"/>
              <a:t>form</a:t>
            </a:r>
            <a:r>
              <a:rPr lang="es-PE" dirty="0"/>
              <a:t> {</a:t>
            </a:r>
            <a:r>
              <a:rPr lang="es-PE" dirty="0" err="1"/>
              <a:t>text-align</a:t>
            </a:r>
            <a:r>
              <a:rPr lang="es-PE" dirty="0"/>
              <a:t>: </a:t>
            </a:r>
            <a:r>
              <a:rPr lang="es-PE" dirty="0" err="1"/>
              <a:t>left</a:t>
            </a:r>
            <a:r>
              <a:rPr lang="es-PE" dirty="0"/>
              <a:t>; </a:t>
            </a:r>
            <a:r>
              <a:rPr lang="es-PE" dirty="0" err="1"/>
              <a:t>margin-left</a:t>
            </a:r>
            <a:r>
              <a:rPr lang="es-PE" dirty="0"/>
              <a:t>: auto; </a:t>
            </a:r>
            <a:r>
              <a:rPr lang="es-PE" dirty="0" err="1"/>
              <a:t>margin-right</a:t>
            </a:r>
            <a:r>
              <a:rPr lang="es-PE" dirty="0"/>
              <a:t>: auto;}</a:t>
            </a:r>
          </a:p>
          <a:p>
            <a:r>
              <a:rPr lang="es-PE" dirty="0"/>
              <a:t>		input {</a:t>
            </a:r>
            <a:r>
              <a:rPr lang="es-PE" dirty="0" err="1"/>
              <a:t>text-align</a:t>
            </a:r>
            <a:r>
              <a:rPr lang="es-PE" dirty="0"/>
              <a:t>:  </a:t>
            </a:r>
            <a:r>
              <a:rPr lang="es-PE" dirty="0" err="1"/>
              <a:t>right</a:t>
            </a:r>
            <a:r>
              <a:rPr lang="es-PE" dirty="0"/>
              <a:t>;}</a:t>
            </a:r>
          </a:p>
          <a:p>
            <a:r>
              <a:rPr lang="es-PE" dirty="0"/>
              <a:t>	&lt;/</a:t>
            </a:r>
            <a:r>
              <a:rPr lang="es-PE" dirty="0" err="1"/>
              <a:t>style</a:t>
            </a:r>
            <a:r>
              <a:rPr lang="es-PE" dirty="0"/>
              <a:t>&gt;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362" y="3037879"/>
            <a:ext cx="5858693" cy="233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610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0836" y="2136964"/>
            <a:ext cx="11970327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s-PE" dirty="0"/>
              <a:t> </a:t>
            </a:r>
          </a:p>
          <a:p>
            <a:r>
              <a:rPr lang="es-PE" dirty="0"/>
              <a:t>&lt;</a:t>
            </a:r>
            <a:r>
              <a:rPr lang="es-PE" dirty="0" err="1"/>
              <a:t>form</a:t>
            </a:r>
            <a:r>
              <a:rPr lang="es-PE" dirty="0"/>
              <a:t> </a:t>
            </a:r>
            <a:r>
              <a:rPr lang="es-PE" dirty="0" err="1"/>
              <a:t>name</a:t>
            </a:r>
            <a:r>
              <a:rPr lang="es-PE" dirty="0"/>
              <a:t>="formulario1"&gt;</a:t>
            </a:r>
          </a:p>
          <a:p>
            <a:r>
              <a:rPr lang="es-PE" dirty="0"/>
              <a:t>            &lt;</a:t>
            </a:r>
            <a:r>
              <a:rPr lang="es-PE" dirty="0" err="1"/>
              <a:t>table</a:t>
            </a:r>
            <a:r>
              <a:rPr lang="es-PE" dirty="0"/>
              <a:t> &gt;</a:t>
            </a:r>
          </a:p>
          <a:p>
            <a:r>
              <a:rPr lang="es-PE" dirty="0"/>
              <a:t>                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td</a:t>
            </a:r>
            <a:r>
              <a:rPr lang="es-PE" dirty="0"/>
              <a:t>&gt;Lado 1:&lt;/</a:t>
            </a:r>
            <a:r>
              <a:rPr lang="es-PE" dirty="0" err="1"/>
              <a:t>td</a:t>
            </a:r>
            <a:r>
              <a:rPr lang="es-PE" dirty="0"/>
              <a:t>&gt;</a:t>
            </a:r>
          </a:p>
          <a:p>
            <a:r>
              <a:rPr lang="es-PE" dirty="0"/>
              <a:t>                    &lt;</a:t>
            </a:r>
            <a:r>
              <a:rPr lang="es-PE" dirty="0" err="1"/>
              <a:t>td</a:t>
            </a:r>
            <a:r>
              <a:rPr lang="es-PE" dirty="0"/>
              <a:t> &gt;&lt;input </a:t>
            </a:r>
            <a:r>
              <a:rPr lang="es-PE" dirty="0" err="1"/>
              <a:t>name</a:t>
            </a:r>
            <a:r>
              <a:rPr lang="es-PE" dirty="0"/>
              <a:t>="lado1" </a:t>
            </a:r>
            <a:r>
              <a:rPr lang="es-PE" dirty="0" err="1"/>
              <a:t>required</a:t>
            </a:r>
            <a:r>
              <a:rPr lang="es-PE" dirty="0"/>
              <a:t>="</a:t>
            </a:r>
            <a:r>
              <a:rPr lang="es-PE" dirty="0" err="1"/>
              <a:t>required</a:t>
            </a:r>
            <a:r>
              <a:rPr lang="es-PE" dirty="0"/>
              <a:t>" </a:t>
            </a:r>
            <a:r>
              <a:rPr lang="es-PE" dirty="0" err="1"/>
              <a:t>value</a:t>
            </a:r>
            <a:r>
              <a:rPr lang="es-PE" dirty="0"/>
              <a:t>=0 &gt; &lt;/</a:t>
            </a:r>
            <a:r>
              <a:rPr lang="es-PE" dirty="0" err="1"/>
              <a:t>td</a:t>
            </a:r>
            <a:r>
              <a:rPr lang="es-PE" dirty="0"/>
              <a:t>&gt; &lt;/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      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td</a:t>
            </a:r>
            <a:r>
              <a:rPr lang="es-PE" dirty="0"/>
              <a:t> &gt;Lado 2:&lt;/</a:t>
            </a:r>
            <a:r>
              <a:rPr lang="es-PE" dirty="0" err="1"/>
              <a:t>td</a:t>
            </a:r>
            <a:r>
              <a:rPr lang="es-PE" dirty="0"/>
              <a:t>&gt;</a:t>
            </a:r>
          </a:p>
          <a:p>
            <a:r>
              <a:rPr lang="es-PE" dirty="0"/>
              <a:t>                    &lt;</a:t>
            </a:r>
            <a:r>
              <a:rPr lang="es-PE" dirty="0" err="1"/>
              <a:t>td</a:t>
            </a:r>
            <a:r>
              <a:rPr lang="es-PE" dirty="0"/>
              <a:t>&gt;&lt;input </a:t>
            </a:r>
            <a:r>
              <a:rPr lang="es-PE" dirty="0" err="1"/>
              <a:t>name</a:t>
            </a:r>
            <a:r>
              <a:rPr lang="es-PE" dirty="0"/>
              <a:t>="lado2" </a:t>
            </a:r>
            <a:r>
              <a:rPr lang="es-PE" dirty="0" err="1"/>
              <a:t>required</a:t>
            </a:r>
            <a:r>
              <a:rPr lang="es-PE" dirty="0"/>
              <a:t>="</a:t>
            </a:r>
            <a:r>
              <a:rPr lang="es-PE" dirty="0" err="1"/>
              <a:t>required</a:t>
            </a:r>
            <a:r>
              <a:rPr lang="es-PE" dirty="0"/>
              <a:t>" </a:t>
            </a:r>
            <a:r>
              <a:rPr lang="es-PE" dirty="0" err="1"/>
              <a:t>value</a:t>
            </a:r>
            <a:r>
              <a:rPr lang="es-PE" dirty="0"/>
              <a:t>=0&gt; &lt;/</a:t>
            </a:r>
            <a:r>
              <a:rPr lang="es-PE" dirty="0" err="1"/>
              <a:t>td</a:t>
            </a:r>
            <a:r>
              <a:rPr lang="es-PE" dirty="0"/>
              <a:t>&gt; &lt;/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      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td</a:t>
            </a:r>
            <a:r>
              <a:rPr lang="es-PE" dirty="0"/>
              <a:t>&gt;Lado 3:&lt;/</a:t>
            </a:r>
            <a:r>
              <a:rPr lang="es-PE" dirty="0" err="1"/>
              <a:t>td</a:t>
            </a:r>
            <a:r>
              <a:rPr lang="es-PE" dirty="0"/>
              <a:t>&gt;</a:t>
            </a:r>
          </a:p>
          <a:p>
            <a:r>
              <a:rPr lang="es-PE" dirty="0"/>
              <a:t>                    &lt;</a:t>
            </a:r>
            <a:r>
              <a:rPr lang="es-PE" dirty="0" err="1"/>
              <a:t>td</a:t>
            </a:r>
            <a:r>
              <a:rPr lang="es-PE" dirty="0"/>
              <a:t>&gt;&lt;input </a:t>
            </a:r>
            <a:r>
              <a:rPr lang="es-PE" dirty="0" err="1"/>
              <a:t>name</a:t>
            </a:r>
            <a:r>
              <a:rPr lang="es-PE" dirty="0"/>
              <a:t>="lado3" </a:t>
            </a:r>
            <a:r>
              <a:rPr lang="es-PE" dirty="0" err="1"/>
              <a:t>required</a:t>
            </a:r>
            <a:r>
              <a:rPr lang="es-PE" dirty="0"/>
              <a:t>="</a:t>
            </a:r>
            <a:r>
              <a:rPr lang="es-PE" dirty="0" err="1"/>
              <a:t>required</a:t>
            </a:r>
            <a:r>
              <a:rPr lang="es-PE" dirty="0"/>
              <a:t>" </a:t>
            </a:r>
            <a:r>
              <a:rPr lang="es-PE" dirty="0" err="1"/>
              <a:t>Value</a:t>
            </a:r>
            <a:r>
              <a:rPr lang="es-PE" dirty="0"/>
              <a:t>=0&gt; &lt;/</a:t>
            </a:r>
            <a:r>
              <a:rPr lang="es-PE" dirty="0" err="1"/>
              <a:t>td</a:t>
            </a:r>
            <a:r>
              <a:rPr lang="es-PE" dirty="0"/>
              <a:t>&gt; &lt;/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      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td</a:t>
            </a:r>
            <a:r>
              <a:rPr lang="es-PE" dirty="0"/>
              <a:t>&gt;AREA:&lt;/</a:t>
            </a:r>
            <a:r>
              <a:rPr lang="es-PE" dirty="0" err="1"/>
              <a:t>td</a:t>
            </a:r>
            <a:r>
              <a:rPr lang="es-PE" dirty="0"/>
              <a:t>&gt;</a:t>
            </a:r>
          </a:p>
          <a:p>
            <a:r>
              <a:rPr lang="es-PE" dirty="0"/>
              <a:t>                    &lt;</a:t>
            </a:r>
            <a:r>
              <a:rPr lang="es-PE" dirty="0" err="1"/>
              <a:t>td</a:t>
            </a:r>
            <a:r>
              <a:rPr lang="es-PE" dirty="0"/>
              <a:t>&gt;&lt;input </a:t>
            </a:r>
            <a:r>
              <a:rPr lang="es-PE" dirty="0" err="1"/>
              <a:t>name</a:t>
            </a:r>
            <a:r>
              <a:rPr lang="es-PE" dirty="0"/>
              <a:t>="</a:t>
            </a:r>
            <a:r>
              <a:rPr lang="es-PE" dirty="0" err="1"/>
              <a:t>area</a:t>
            </a:r>
            <a:r>
              <a:rPr lang="es-PE" dirty="0"/>
              <a:t>" </a:t>
            </a:r>
            <a:r>
              <a:rPr lang="es-PE" dirty="0" err="1"/>
              <a:t>disabled</a:t>
            </a:r>
            <a:r>
              <a:rPr lang="es-PE" dirty="0"/>
              <a:t>="</a:t>
            </a:r>
            <a:r>
              <a:rPr lang="es-PE" dirty="0" err="1"/>
              <a:t>disabled</a:t>
            </a:r>
            <a:r>
              <a:rPr lang="es-PE" dirty="0"/>
              <a:t>"&gt; &lt;/</a:t>
            </a:r>
            <a:r>
              <a:rPr lang="es-PE" dirty="0" err="1"/>
              <a:t>td</a:t>
            </a:r>
            <a:r>
              <a:rPr lang="es-PE" dirty="0"/>
              <a:t>&gt; &lt;/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      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td</a:t>
            </a:r>
            <a:r>
              <a:rPr lang="es-PE" dirty="0"/>
              <a:t>&gt;&lt;input </a:t>
            </a:r>
            <a:r>
              <a:rPr lang="es-PE" dirty="0" err="1"/>
              <a:t>value</a:t>
            </a:r>
            <a:r>
              <a:rPr lang="es-PE" dirty="0"/>
              <a:t>="Calcular" </a:t>
            </a:r>
            <a:r>
              <a:rPr lang="es-PE" dirty="0" err="1"/>
              <a:t>type</a:t>
            </a:r>
            <a:r>
              <a:rPr lang="es-PE" dirty="0"/>
              <a:t>="</a:t>
            </a:r>
            <a:r>
              <a:rPr lang="es-PE" dirty="0" err="1"/>
              <a:t>button</a:t>
            </a:r>
            <a:r>
              <a:rPr lang="es-PE" dirty="0"/>
              <a:t>" </a:t>
            </a:r>
            <a:r>
              <a:rPr lang="es-PE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id="</a:t>
            </a:r>
            <a:r>
              <a:rPr lang="es-PE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b_calcular</a:t>
            </a:r>
            <a:r>
              <a:rPr lang="es-PE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s-PE" dirty="0" err="1"/>
              <a:t>onclick</a:t>
            </a:r>
            <a:r>
              <a:rPr lang="es-PE" dirty="0"/>
              <a:t>="</a:t>
            </a:r>
            <a:r>
              <a:rPr lang="es-PE" dirty="0" err="1"/>
              <a:t>calcular_area</a:t>
            </a:r>
            <a:r>
              <a:rPr lang="es-PE" dirty="0"/>
              <a:t>();" /&gt;</a:t>
            </a:r>
          </a:p>
          <a:p>
            <a:r>
              <a:rPr lang="es-PE" dirty="0"/>
              <a:t>                        &lt;input </a:t>
            </a:r>
            <a:r>
              <a:rPr lang="es-PE" dirty="0" err="1"/>
              <a:t>value</a:t>
            </a:r>
            <a:r>
              <a:rPr lang="es-PE" dirty="0"/>
              <a:t>="Iniciar" </a:t>
            </a:r>
            <a:r>
              <a:rPr lang="es-PE" dirty="0" err="1"/>
              <a:t>type</a:t>
            </a:r>
            <a:r>
              <a:rPr lang="es-PE" dirty="0"/>
              <a:t>="</a:t>
            </a:r>
            <a:r>
              <a:rPr lang="es-PE" dirty="0" err="1"/>
              <a:t>button</a:t>
            </a:r>
            <a:r>
              <a:rPr lang="es-PE" dirty="0"/>
              <a:t>" </a:t>
            </a:r>
            <a:r>
              <a:rPr lang="es-PE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id="</a:t>
            </a:r>
            <a:r>
              <a:rPr lang="es-PE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b_iniciar</a:t>
            </a:r>
            <a:r>
              <a:rPr lang="es-PE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PE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disabled</a:t>
            </a:r>
            <a:r>
              <a:rPr lang="es-PE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s-PE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disabled</a:t>
            </a:r>
            <a:r>
              <a:rPr lang="es-PE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dirty="0" err="1"/>
              <a:t>onclick</a:t>
            </a:r>
            <a:r>
              <a:rPr lang="es-PE" dirty="0"/>
              <a:t>="limpiar();" /&gt; &lt;/</a:t>
            </a:r>
            <a:r>
              <a:rPr lang="es-PE" dirty="0" err="1"/>
              <a:t>td</a:t>
            </a:r>
            <a:r>
              <a:rPr lang="es-PE" dirty="0"/>
              <a:t>&gt;  &lt;/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          &lt;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  &lt;/</a:t>
            </a:r>
            <a:r>
              <a:rPr lang="es-PE" dirty="0" err="1"/>
              <a:t>table</a:t>
            </a:r>
            <a:r>
              <a:rPr lang="es-PE" dirty="0"/>
              <a:t>&gt;</a:t>
            </a:r>
          </a:p>
          <a:p>
            <a:r>
              <a:rPr lang="es-PE" dirty="0"/>
              <a:t>        &lt;/</a:t>
            </a:r>
            <a:r>
              <a:rPr lang="es-PE" dirty="0" err="1"/>
              <a:t>form</a:t>
            </a:r>
            <a:r>
              <a:rPr lang="es-PE" dirty="0"/>
              <a:t>&gt;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0" y="78180"/>
            <a:ext cx="385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>
                <a:solidFill>
                  <a:srgbClr val="FF0000"/>
                </a:solidFill>
              </a:rPr>
              <a:t>Activar y desactivar elemento botón.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858982" y="387024"/>
            <a:ext cx="104740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1. Nombrar a los elementos a manipular en el código JavaScript.  Se sugiere emplear id=“nombre del componente” el cual debe ser único.</a:t>
            </a:r>
          </a:p>
          <a:p>
            <a:pPr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2. Los elementos que se mostrarán inicialmente desactivados deberán contener </a:t>
            </a:r>
            <a:r>
              <a:rPr lang="es-PE" dirty="0" err="1">
                <a:latin typeface="Arial" panose="020B0604020202020204" pitchFamily="34" charset="0"/>
                <a:cs typeface="Arial" panose="020B0604020202020204" pitchFamily="34" charset="0"/>
              </a:rPr>
              <a:t>disabled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PE" dirty="0" err="1">
                <a:latin typeface="Arial" panose="020B0604020202020204" pitchFamily="34" charset="0"/>
                <a:cs typeface="Arial" panose="020B0604020202020204" pitchFamily="34" charset="0"/>
              </a:rPr>
              <a:t>disabled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 al momento de implementarlo.</a:t>
            </a:r>
          </a:p>
          <a:p>
            <a:pPr algn="just"/>
            <a:endParaRPr lang="es-PE" dirty="0"/>
          </a:p>
        </p:txBody>
      </p:sp>
      <p:cxnSp>
        <p:nvCxnSpPr>
          <p:cNvPr id="6" name="Conector recto 5"/>
          <p:cNvCxnSpPr/>
          <p:nvPr/>
        </p:nvCxnSpPr>
        <p:spPr>
          <a:xfrm>
            <a:off x="0" y="2031509"/>
            <a:ext cx="12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044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" y="2469306"/>
            <a:ext cx="5948218" cy="28007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es-PE" sz="1600" dirty="0" err="1"/>
              <a:t>function</a:t>
            </a:r>
            <a:r>
              <a:rPr lang="es-PE" sz="1600" dirty="0"/>
              <a:t> </a:t>
            </a:r>
            <a:r>
              <a:rPr lang="es-PE" sz="1600" dirty="0" err="1"/>
              <a:t>calcular_area</a:t>
            </a:r>
            <a:r>
              <a:rPr lang="es-PE" sz="1600" dirty="0"/>
              <a:t>()</a:t>
            </a:r>
          </a:p>
          <a:p>
            <a:r>
              <a:rPr lang="es-PE" sz="1600" dirty="0"/>
              <a:t>{</a:t>
            </a:r>
          </a:p>
          <a:p>
            <a:r>
              <a:rPr lang="es-PE" sz="1600" dirty="0"/>
              <a:t>      lado1 = </a:t>
            </a:r>
            <a:r>
              <a:rPr lang="es-PE" sz="1600" dirty="0" err="1"/>
              <a:t>parseFloat</a:t>
            </a:r>
            <a:r>
              <a:rPr lang="es-PE" sz="1600" dirty="0"/>
              <a:t> (document.formulario1.lado1.value);</a:t>
            </a:r>
          </a:p>
          <a:p>
            <a:r>
              <a:rPr lang="es-PE" sz="1600" dirty="0"/>
              <a:t>      lado2 = </a:t>
            </a:r>
            <a:r>
              <a:rPr lang="es-PE" sz="1600" dirty="0" err="1"/>
              <a:t>parseFloat</a:t>
            </a:r>
            <a:r>
              <a:rPr lang="es-PE" sz="1600" dirty="0"/>
              <a:t> (document.formulario1.lado2.value);</a:t>
            </a:r>
          </a:p>
          <a:p>
            <a:r>
              <a:rPr lang="es-PE" sz="1600" dirty="0"/>
              <a:t>      lado3 = </a:t>
            </a:r>
            <a:r>
              <a:rPr lang="es-PE" sz="1600" dirty="0" err="1"/>
              <a:t>parseFloat</a:t>
            </a:r>
            <a:r>
              <a:rPr lang="es-PE" sz="1600" dirty="0"/>
              <a:t> (document.formulario1.lado3.value);</a:t>
            </a:r>
          </a:p>
          <a:p>
            <a:r>
              <a:rPr lang="es-PE" sz="1600" dirty="0"/>
              <a:t>      </a:t>
            </a:r>
            <a:r>
              <a:rPr lang="es-PE" sz="1600" dirty="0" err="1"/>
              <a:t>semi</a:t>
            </a:r>
            <a:r>
              <a:rPr lang="es-PE" sz="1600" dirty="0"/>
              <a:t>=(lado1 + lado2 +lado3)/2;</a:t>
            </a:r>
          </a:p>
          <a:p>
            <a:r>
              <a:rPr lang="es-PE" sz="1600" dirty="0"/>
              <a:t>      </a:t>
            </a:r>
            <a:r>
              <a:rPr lang="es-PE" sz="1600" dirty="0" err="1"/>
              <a:t>ar</a:t>
            </a:r>
            <a:r>
              <a:rPr lang="es-PE" sz="1600" dirty="0"/>
              <a:t>=</a:t>
            </a:r>
            <a:r>
              <a:rPr lang="es-PE" sz="1600" dirty="0" err="1"/>
              <a:t>Math.pow</a:t>
            </a:r>
            <a:r>
              <a:rPr lang="es-PE" sz="1600" dirty="0"/>
              <a:t>(</a:t>
            </a:r>
            <a:r>
              <a:rPr lang="es-PE" sz="1600" dirty="0" err="1"/>
              <a:t>semi</a:t>
            </a:r>
            <a:r>
              <a:rPr lang="es-PE" sz="1600" dirty="0"/>
              <a:t>*(semi-lado1)*(semi-lado2)*(semi-lado3),0.5);</a:t>
            </a:r>
          </a:p>
          <a:p>
            <a:r>
              <a:rPr lang="es-PE" sz="1600" dirty="0"/>
              <a:t>      document.formulario1.area.value = </a:t>
            </a:r>
            <a:r>
              <a:rPr lang="es-PE" sz="1600" dirty="0" err="1"/>
              <a:t>ar</a:t>
            </a:r>
            <a:r>
              <a:rPr lang="es-PE" sz="1600" dirty="0"/>
              <a:t>;</a:t>
            </a:r>
          </a:p>
          <a:p>
            <a:r>
              <a:rPr lang="es-PE" sz="1600" dirty="0"/>
              <a:t>      </a:t>
            </a:r>
            <a:r>
              <a:rPr lang="es-PE" sz="1600" b="1" dirty="0" err="1">
                <a:solidFill>
                  <a:srgbClr val="0070C0"/>
                </a:solidFill>
              </a:rPr>
              <a:t>document.getElementById</a:t>
            </a:r>
            <a:r>
              <a:rPr lang="es-PE" sz="1600" b="1" dirty="0">
                <a:solidFill>
                  <a:srgbClr val="0070C0"/>
                </a:solidFill>
              </a:rPr>
              <a:t>('</a:t>
            </a:r>
            <a:r>
              <a:rPr lang="es-PE" sz="1600" b="1" dirty="0" err="1">
                <a:solidFill>
                  <a:srgbClr val="0070C0"/>
                </a:solidFill>
              </a:rPr>
              <a:t>b_calcular</a:t>
            </a:r>
            <a:r>
              <a:rPr lang="es-PE" sz="1600" b="1" dirty="0">
                <a:solidFill>
                  <a:srgbClr val="0070C0"/>
                </a:solidFill>
              </a:rPr>
              <a:t>')</a:t>
            </a:r>
            <a:r>
              <a:rPr lang="es-PE" sz="1600" b="1" dirty="0">
                <a:solidFill>
                  <a:srgbClr val="00B050"/>
                </a:solidFill>
              </a:rPr>
              <a:t>.</a:t>
            </a:r>
            <a:r>
              <a:rPr lang="es-PE" sz="1600" b="1" dirty="0" err="1">
                <a:solidFill>
                  <a:srgbClr val="00B050"/>
                </a:solidFill>
              </a:rPr>
              <a:t>disabled</a:t>
            </a:r>
            <a:r>
              <a:rPr lang="es-PE" sz="1600" b="1" dirty="0">
                <a:solidFill>
                  <a:srgbClr val="00B050"/>
                </a:solidFill>
              </a:rPr>
              <a:t> = true;</a:t>
            </a:r>
          </a:p>
          <a:p>
            <a:r>
              <a:rPr lang="es-PE" sz="1600" b="1" dirty="0">
                <a:solidFill>
                  <a:srgbClr val="00B050"/>
                </a:solidFill>
              </a:rPr>
              <a:t>      </a:t>
            </a:r>
            <a:r>
              <a:rPr lang="es-PE" sz="1600" b="1" dirty="0" err="1">
                <a:solidFill>
                  <a:srgbClr val="0070C0"/>
                </a:solidFill>
              </a:rPr>
              <a:t>document.getElementById</a:t>
            </a:r>
            <a:r>
              <a:rPr lang="es-PE" sz="1600" b="1" dirty="0">
                <a:solidFill>
                  <a:srgbClr val="0070C0"/>
                </a:solidFill>
              </a:rPr>
              <a:t>('</a:t>
            </a:r>
            <a:r>
              <a:rPr lang="es-PE" sz="1600" b="1" dirty="0" err="1">
                <a:solidFill>
                  <a:srgbClr val="0070C0"/>
                </a:solidFill>
              </a:rPr>
              <a:t>b_iniciar</a:t>
            </a:r>
            <a:r>
              <a:rPr lang="es-PE" sz="1600" b="1" dirty="0">
                <a:solidFill>
                  <a:srgbClr val="0070C0"/>
                </a:solidFill>
              </a:rPr>
              <a:t>')</a:t>
            </a:r>
            <a:r>
              <a:rPr lang="es-PE" sz="1600" b="1" dirty="0">
                <a:solidFill>
                  <a:srgbClr val="00B050"/>
                </a:solidFill>
              </a:rPr>
              <a:t>.</a:t>
            </a:r>
            <a:r>
              <a:rPr lang="es-PE" sz="1600" b="1" dirty="0" err="1">
                <a:solidFill>
                  <a:srgbClr val="00B050"/>
                </a:solidFill>
              </a:rPr>
              <a:t>disabled</a:t>
            </a:r>
            <a:r>
              <a:rPr lang="es-PE" sz="1600" b="1" dirty="0">
                <a:solidFill>
                  <a:srgbClr val="00B050"/>
                </a:solidFill>
              </a:rPr>
              <a:t> = false;</a:t>
            </a:r>
          </a:p>
          <a:p>
            <a:r>
              <a:rPr lang="es-PE" sz="1600" dirty="0"/>
              <a:t>}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0" y="78180"/>
            <a:ext cx="385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>
                <a:solidFill>
                  <a:srgbClr val="FF0000"/>
                </a:solidFill>
              </a:rPr>
              <a:t>Activar y desactivar elemento botón.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32872" y="544945"/>
            <a:ext cx="104740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3.  Activar (true) o desactivar (false) la inhabilitación de la propiedad </a:t>
            </a:r>
            <a:r>
              <a:rPr lang="es-PE" dirty="0" err="1">
                <a:latin typeface="Arial" panose="020B0604020202020204" pitchFamily="34" charset="0"/>
                <a:cs typeface="Arial" panose="020B0604020202020204" pitchFamily="34" charset="0"/>
              </a:rPr>
              <a:t>disabled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AutoNum type="arabicPeriod" startAt="4"/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Para activarlo o desactivarlo se debe referenciar al componente mediante su Id, empleando el método </a:t>
            </a:r>
            <a:r>
              <a:rPr lang="es-PE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getElementById</a:t>
            </a:r>
            <a:r>
              <a:rPr lang="es-P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(‘Id del componente’).</a:t>
            </a:r>
          </a:p>
          <a:p>
            <a:pPr marL="342900" indent="-342900" algn="just">
              <a:buAutoNum type="arabicPeriod" startAt="4"/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A dicho método se le agrega la propiedad  .</a:t>
            </a:r>
            <a:r>
              <a:rPr lang="es-PE" dirty="0" err="1">
                <a:latin typeface="Arial" panose="020B0604020202020204" pitchFamily="34" charset="0"/>
                <a:cs typeface="Arial" panose="020B0604020202020204" pitchFamily="34" charset="0"/>
              </a:rPr>
              <a:t>disabled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 y se le asigna los valores true o false.  Los cuales indicarán si se habilita o inhabilita el componente.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0" y="2188528"/>
            <a:ext cx="12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/>
          <p:cNvSpPr/>
          <p:nvPr/>
        </p:nvSpPr>
        <p:spPr>
          <a:xfrm>
            <a:off x="6705600" y="2535238"/>
            <a:ext cx="5338618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es-PE" sz="1600" dirty="0" err="1"/>
              <a:t>function</a:t>
            </a:r>
            <a:r>
              <a:rPr lang="es-PE" sz="1600" dirty="0"/>
              <a:t> limpiar(){</a:t>
            </a:r>
          </a:p>
          <a:p>
            <a:endParaRPr lang="es-PE" sz="1600" dirty="0"/>
          </a:p>
          <a:p>
            <a:r>
              <a:rPr lang="es-PE" sz="1600" dirty="0"/>
              <a:t>      document.formulario1.lado1.value=0;</a:t>
            </a:r>
          </a:p>
          <a:p>
            <a:r>
              <a:rPr lang="es-PE" sz="1600" dirty="0"/>
              <a:t>      document.formulario1.lado2.value=0;</a:t>
            </a:r>
          </a:p>
          <a:p>
            <a:r>
              <a:rPr lang="es-PE" sz="1600" dirty="0"/>
              <a:t>      document.formulario1.lado3.value=0;</a:t>
            </a:r>
          </a:p>
          <a:p>
            <a:r>
              <a:rPr lang="es-PE" sz="1600" dirty="0"/>
              <a:t>      document.formulario1.area.value=0;</a:t>
            </a:r>
          </a:p>
          <a:p>
            <a:r>
              <a:rPr lang="es-PE" sz="1600" b="1" dirty="0"/>
              <a:t>      </a:t>
            </a:r>
            <a:r>
              <a:rPr lang="es-PE" sz="1600" b="1" dirty="0" err="1">
                <a:solidFill>
                  <a:schemeClr val="accent1">
                    <a:lumMod val="75000"/>
                  </a:schemeClr>
                </a:solidFill>
              </a:rPr>
              <a:t>document.getElementById</a:t>
            </a:r>
            <a:r>
              <a:rPr lang="es-PE" sz="1600" b="1" dirty="0">
                <a:solidFill>
                  <a:schemeClr val="accent1">
                    <a:lumMod val="75000"/>
                  </a:schemeClr>
                </a:solidFill>
              </a:rPr>
              <a:t>('</a:t>
            </a:r>
            <a:r>
              <a:rPr lang="es-PE" sz="1600" b="1" dirty="0" err="1">
                <a:solidFill>
                  <a:schemeClr val="accent1">
                    <a:lumMod val="75000"/>
                  </a:schemeClr>
                </a:solidFill>
              </a:rPr>
              <a:t>b_calcular</a:t>
            </a:r>
            <a:r>
              <a:rPr lang="es-PE" sz="1600" b="1" dirty="0">
                <a:solidFill>
                  <a:schemeClr val="accent1">
                    <a:lumMod val="75000"/>
                  </a:schemeClr>
                </a:solidFill>
              </a:rPr>
              <a:t>')</a:t>
            </a:r>
            <a:r>
              <a:rPr lang="es-PE" sz="1600" b="1" dirty="0">
                <a:solidFill>
                  <a:srgbClr val="00B050"/>
                </a:solidFill>
              </a:rPr>
              <a:t>.</a:t>
            </a:r>
            <a:r>
              <a:rPr lang="es-PE" sz="1600" b="1" dirty="0" err="1">
                <a:solidFill>
                  <a:srgbClr val="00B050"/>
                </a:solidFill>
              </a:rPr>
              <a:t>disabled</a:t>
            </a:r>
            <a:r>
              <a:rPr lang="es-PE" sz="1600" b="1" dirty="0">
                <a:solidFill>
                  <a:srgbClr val="00B050"/>
                </a:solidFill>
              </a:rPr>
              <a:t> = false;</a:t>
            </a:r>
          </a:p>
          <a:p>
            <a:r>
              <a:rPr lang="es-PE" sz="1600" b="1" dirty="0"/>
              <a:t>      </a:t>
            </a:r>
            <a:r>
              <a:rPr lang="es-PE" sz="1600" b="1" dirty="0" err="1">
                <a:solidFill>
                  <a:schemeClr val="accent1">
                    <a:lumMod val="75000"/>
                  </a:schemeClr>
                </a:solidFill>
              </a:rPr>
              <a:t>document.getElementById</a:t>
            </a:r>
            <a:r>
              <a:rPr lang="es-PE" sz="1600" b="1" dirty="0">
                <a:solidFill>
                  <a:schemeClr val="accent1">
                    <a:lumMod val="75000"/>
                  </a:schemeClr>
                </a:solidFill>
              </a:rPr>
              <a:t>('</a:t>
            </a:r>
            <a:r>
              <a:rPr lang="es-PE" sz="1600" b="1" dirty="0" err="1">
                <a:solidFill>
                  <a:schemeClr val="accent1">
                    <a:lumMod val="75000"/>
                  </a:schemeClr>
                </a:solidFill>
              </a:rPr>
              <a:t>b_iniciar</a:t>
            </a:r>
            <a:r>
              <a:rPr lang="es-PE" sz="1600" b="1" dirty="0">
                <a:solidFill>
                  <a:schemeClr val="accent1">
                    <a:lumMod val="75000"/>
                  </a:schemeClr>
                </a:solidFill>
              </a:rPr>
              <a:t>')</a:t>
            </a:r>
            <a:r>
              <a:rPr lang="es-PE" sz="1600" b="1" dirty="0">
                <a:solidFill>
                  <a:srgbClr val="00B050"/>
                </a:solidFill>
              </a:rPr>
              <a:t>.</a:t>
            </a:r>
            <a:r>
              <a:rPr lang="es-PE" sz="1600" b="1" dirty="0" err="1">
                <a:solidFill>
                  <a:srgbClr val="00B050"/>
                </a:solidFill>
              </a:rPr>
              <a:t>disabled</a:t>
            </a:r>
            <a:r>
              <a:rPr lang="es-PE" sz="1600" b="1" dirty="0">
                <a:solidFill>
                  <a:srgbClr val="00B050"/>
                </a:solidFill>
              </a:rPr>
              <a:t> = true;</a:t>
            </a:r>
          </a:p>
          <a:p>
            <a:r>
              <a:rPr lang="es-PE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474318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4130</Words>
  <Application>Microsoft Office PowerPoint</Application>
  <PresentationFormat>Panorámica</PresentationFormat>
  <Paragraphs>324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de Office</vt:lpstr>
      <vt:lpstr>FORMULARIOS Y JAVA SCRIPT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FORMULARIOS Y JAVA SCRIPT</dc:title>
  <dc:creator>User</dc:creator>
  <cp:lastModifiedBy>ADRIAN J. CASTAÑEDA DELGADO</cp:lastModifiedBy>
  <cp:revision>26</cp:revision>
  <dcterms:created xsi:type="dcterms:W3CDTF">2022-11-24T13:10:17Z</dcterms:created>
  <dcterms:modified xsi:type="dcterms:W3CDTF">2022-12-02T15:20:32Z</dcterms:modified>
</cp:coreProperties>
</file>