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56" r:id="rId9"/>
    <p:sldId id="267" r:id="rId10"/>
    <p:sldId id="268" r:id="rId11"/>
    <p:sldId id="258" r:id="rId1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5345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58457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238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664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4533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4035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033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1557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4420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4249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594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50467-FAA9-43F5-BDB5-E87B1A763460}" type="datetimeFigureOut">
              <a:rPr lang="es-PE" smtClean="0"/>
              <a:pPr/>
              <a:t>24/11/2022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842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FUNCIONES JAVA SCRIPT</a:t>
            </a: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III TRIMESTRE</a:t>
            </a:r>
          </a:p>
          <a:p>
            <a:r>
              <a:rPr lang="es-PE" sz="2000" dirty="0" smtClean="0"/>
              <a:t>Ing. Luis G. Aguilar F.</a:t>
            </a:r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102239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2" y="116632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dirty="0" smtClean="0"/>
              <a:t>Función </a:t>
            </a:r>
            <a:r>
              <a:rPr lang="es-PE" dirty="0"/>
              <a:t>a la que se pasa como parámetro un número entero y devuelve como resultado una cadena de texto que indica si el número es par o impar. Mostrar por pantalla el resultado devuelto por la función.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11560" y="1124744"/>
            <a:ext cx="5886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600" dirty="0"/>
              <a:t>&lt;</a:t>
            </a:r>
            <a:r>
              <a:rPr lang="es-PE" sz="1600" dirty="0" err="1"/>
              <a:t>html</a:t>
            </a:r>
            <a:r>
              <a:rPr lang="es-PE" sz="1600" dirty="0"/>
              <a:t> &gt;</a:t>
            </a:r>
          </a:p>
          <a:p>
            <a:pPr algn="just"/>
            <a:r>
              <a:rPr lang="es-PE" sz="1600" dirty="0"/>
              <a:t>&lt;head&gt;</a:t>
            </a:r>
          </a:p>
          <a:p>
            <a:pPr algn="just"/>
            <a:r>
              <a:rPr lang="es-PE" sz="1600" dirty="0"/>
              <a:t>&lt;</a:t>
            </a:r>
            <a:r>
              <a:rPr lang="es-PE" sz="1600" dirty="0" err="1"/>
              <a:t>title</a:t>
            </a:r>
            <a:r>
              <a:rPr lang="es-PE" sz="1600" dirty="0"/>
              <a:t>&gt; Funciones básicas&lt;/</a:t>
            </a:r>
            <a:r>
              <a:rPr lang="es-PE" sz="1600" dirty="0" err="1"/>
              <a:t>title</a:t>
            </a:r>
            <a:r>
              <a:rPr lang="es-PE" sz="1600" dirty="0"/>
              <a:t>&gt;</a:t>
            </a:r>
          </a:p>
          <a:p>
            <a:pPr algn="just"/>
            <a:r>
              <a:rPr lang="es-PE" sz="1600" dirty="0"/>
              <a:t>&lt;/head&gt;</a:t>
            </a:r>
          </a:p>
          <a:p>
            <a:pPr algn="just"/>
            <a:r>
              <a:rPr lang="es-PE" sz="1600" dirty="0"/>
              <a:t>&lt;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pPr algn="just"/>
            <a:r>
              <a:rPr lang="es-PE" sz="1600" dirty="0"/>
              <a:t>&lt;script &gt;</a:t>
            </a:r>
          </a:p>
          <a:p>
            <a:pPr algn="just"/>
            <a:r>
              <a:rPr lang="es-PE" sz="1600" dirty="0"/>
              <a:t>numero = </a:t>
            </a:r>
            <a:r>
              <a:rPr lang="es-PE" sz="1600" dirty="0" err="1"/>
              <a:t>parseInt</a:t>
            </a:r>
            <a:r>
              <a:rPr lang="es-PE" sz="1600" dirty="0"/>
              <a:t>(</a:t>
            </a:r>
            <a:r>
              <a:rPr lang="es-PE" sz="1600" dirty="0" err="1"/>
              <a:t>prompt</a:t>
            </a:r>
            <a:r>
              <a:rPr lang="es-PE" sz="1600" dirty="0"/>
              <a:t>("Introduce un número entero"));</a:t>
            </a:r>
          </a:p>
          <a:p>
            <a:pPr algn="just"/>
            <a:endParaRPr lang="es-PE" sz="1600" dirty="0"/>
          </a:p>
          <a:p>
            <a:pPr algn="just"/>
            <a:r>
              <a:rPr lang="es-PE" sz="1600" dirty="0"/>
              <a:t>resultado = </a:t>
            </a:r>
            <a:r>
              <a:rPr lang="es-PE" sz="1600" dirty="0" err="1"/>
              <a:t>parImpar</a:t>
            </a:r>
            <a:r>
              <a:rPr lang="es-PE" sz="1600" dirty="0"/>
              <a:t>(numero);</a:t>
            </a:r>
          </a:p>
          <a:p>
            <a:pPr algn="just"/>
            <a:r>
              <a:rPr lang="es-PE" sz="1600" dirty="0" err="1"/>
              <a:t>alert</a:t>
            </a:r>
            <a:r>
              <a:rPr lang="es-PE" sz="1600" dirty="0"/>
              <a:t>("El número "+numero+" es "+resultado);</a:t>
            </a:r>
          </a:p>
          <a:p>
            <a:pPr algn="just"/>
            <a:endParaRPr lang="es-PE" sz="1600" dirty="0"/>
          </a:p>
          <a:p>
            <a:pPr algn="just"/>
            <a:r>
              <a:rPr lang="es-PE" sz="1600" dirty="0" err="1"/>
              <a:t>function</a:t>
            </a:r>
            <a:r>
              <a:rPr lang="es-PE" sz="1600" dirty="0"/>
              <a:t> </a:t>
            </a:r>
            <a:r>
              <a:rPr lang="es-PE" sz="1600" dirty="0" err="1"/>
              <a:t>parImpar</a:t>
            </a:r>
            <a:r>
              <a:rPr lang="es-PE" sz="1600" dirty="0"/>
              <a:t>(numero) {</a:t>
            </a:r>
          </a:p>
          <a:p>
            <a:pPr algn="just"/>
            <a:r>
              <a:rPr lang="es-PE" sz="1600" dirty="0"/>
              <a:t>  </a:t>
            </a:r>
            <a:r>
              <a:rPr lang="es-PE" sz="1600" dirty="0" err="1"/>
              <a:t>if</a:t>
            </a:r>
            <a:r>
              <a:rPr lang="es-PE" sz="1600" dirty="0"/>
              <a:t>(numero % 2 == 0) {</a:t>
            </a:r>
          </a:p>
          <a:p>
            <a:pPr algn="just"/>
            <a:r>
              <a:rPr lang="es-PE" sz="1600" dirty="0"/>
              <a:t>    </a:t>
            </a:r>
            <a:r>
              <a:rPr lang="es-PE" sz="1600" dirty="0" err="1"/>
              <a:t>return</a:t>
            </a:r>
            <a:r>
              <a:rPr lang="es-PE" sz="1600" dirty="0"/>
              <a:t> "par";</a:t>
            </a:r>
          </a:p>
          <a:p>
            <a:pPr algn="just"/>
            <a:r>
              <a:rPr lang="es-PE" sz="1600" dirty="0"/>
              <a:t>  }</a:t>
            </a:r>
          </a:p>
          <a:p>
            <a:pPr algn="just"/>
            <a:r>
              <a:rPr lang="es-PE" sz="1600" dirty="0"/>
              <a:t>  </a:t>
            </a:r>
            <a:r>
              <a:rPr lang="es-PE" sz="1600" dirty="0" err="1"/>
              <a:t>else</a:t>
            </a:r>
            <a:r>
              <a:rPr lang="es-PE" sz="1600" dirty="0"/>
              <a:t> {</a:t>
            </a:r>
          </a:p>
          <a:p>
            <a:pPr algn="just"/>
            <a:r>
              <a:rPr lang="es-PE" sz="1600" dirty="0"/>
              <a:t>    </a:t>
            </a:r>
            <a:r>
              <a:rPr lang="es-PE" sz="1600" dirty="0" err="1"/>
              <a:t>return</a:t>
            </a:r>
            <a:r>
              <a:rPr lang="es-PE" sz="1600" dirty="0"/>
              <a:t> "impar";</a:t>
            </a:r>
          </a:p>
          <a:p>
            <a:pPr algn="just"/>
            <a:r>
              <a:rPr lang="es-PE" sz="1600" dirty="0"/>
              <a:t>  }</a:t>
            </a:r>
          </a:p>
          <a:p>
            <a:pPr algn="just"/>
            <a:r>
              <a:rPr lang="es-PE" sz="1600" dirty="0"/>
              <a:t>}</a:t>
            </a:r>
          </a:p>
          <a:p>
            <a:pPr algn="just"/>
            <a:r>
              <a:rPr lang="es-PE" sz="1600" dirty="0"/>
              <a:t>&lt;/script&gt;</a:t>
            </a:r>
          </a:p>
          <a:p>
            <a:pPr algn="just"/>
            <a:r>
              <a:rPr lang="es-PE" sz="1600" dirty="0"/>
              <a:t>&lt;/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pPr algn="just"/>
            <a:r>
              <a:rPr lang="es-PE" sz="1600" dirty="0"/>
              <a:t>&lt;/</a:t>
            </a:r>
            <a:r>
              <a:rPr lang="es-PE" sz="1600" dirty="0" err="1"/>
              <a:t>html</a:t>
            </a:r>
            <a:r>
              <a:rPr lang="es-PE" sz="16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924955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476672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b="1" dirty="0" smtClean="0"/>
              <a:t>PROBLEMAS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1 - Confeccionar una función a la cual le envíe tres enteros y retorne el mayor de ellos.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2 - Elaborar una función a la cual le envíe el valor del lado de un cuadrado y me retorne su perímetro.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3 - Desarrollar una función que retorne la cantidad de dígitos que tiene una variable entera positiva.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4 - Elaborar una función que reciba tres enteros y retorne el promedio. </a:t>
            </a:r>
            <a:br>
              <a:rPr lang="es-PE" dirty="0" smtClean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7093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CuadroTexto"/>
          <p:cNvSpPr txBox="1"/>
          <p:nvPr/>
        </p:nvSpPr>
        <p:spPr>
          <a:xfrm>
            <a:off x="251520" y="404664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</a:t>
            </a:r>
            <a:endParaRPr lang="es-PE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95536" y="1052736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dirty="0" smtClean="0"/>
              <a:t>Es un conjunto de instrucciones de java que se implementan como módulos independientes y que luego son llamados una o varias veces desde el mismo programa o un código externo.</a:t>
            </a:r>
            <a:endParaRPr lang="es-PE" dirty="0"/>
          </a:p>
        </p:txBody>
      </p:sp>
      <p:sp>
        <p:nvSpPr>
          <p:cNvPr id="6" name="CuadroTexto 5"/>
          <p:cNvSpPr txBox="1"/>
          <p:nvPr/>
        </p:nvSpPr>
        <p:spPr>
          <a:xfrm>
            <a:off x="683568" y="197606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Sintaxis:</a:t>
            </a:r>
            <a:endParaRPr lang="es-PE" dirty="0"/>
          </a:p>
        </p:txBody>
      </p:sp>
      <p:sp>
        <p:nvSpPr>
          <p:cNvPr id="7" name="CuadroTexto 6"/>
          <p:cNvSpPr txBox="1"/>
          <p:nvPr/>
        </p:nvSpPr>
        <p:spPr>
          <a:xfrm>
            <a:off x="359532" y="2899396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Implementación:</a:t>
            </a:r>
          </a:p>
          <a:p>
            <a:endParaRPr lang="es-PE" dirty="0" smtClean="0"/>
          </a:p>
          <a:p>
            <a:r>
              <a:rPr lang="es-PE" dirty="0" err="1" smtClean="0"/>
              <a:t>Function</a:t>
            </a:r>
            <a:r>
              <a:rPr lang="es-PE" dirty="0" smtClean="0"/>
              <a:t> </a:t>
            </a:r>
            <a:r>
              <a:rPr lang="es-PE" dirty="0" err="1" smtClean="0"/>
              <a:t>nombredefunción</a:t>
            </a:r>
            <a:r>
              <a:rPr lang="es-PE" dirty="0" smtClean="0"/>
              <a:t>([variables])</a:t>
            </a:r>
          </a:p>
          <a:p>
            <a:r>
              <a:rPr lang="es-PE" dirty="0" smtClean="0"/>
              <a:t>{</a:t>
            </a:r>
          </a:p>
          <a:p>
            <a:r>
              <a:rPr lang="es-PE" dirty="0"/>
              <a:t> </a:t>
            </a:r>
            <a:r>
              <a:rPr lang="es-PE" dirty="0" smtClean="0"/>
              <a:t> [</a:t>
            </a:r>
            <a:r>
              <a:rPr lang="es-PE" dirty="0" err="1" smtClean="0"/>
              <a:t>return</a:t>
            </a:r>
            <a:r>
              <a:rPr lang="es-PE" dirty="0" smtClean="0"/>
              <a:t> valor o variable]</a:t>
            </a:r>
          </a:p>
          <a:p>
            <a:r>
              <a:rPr lang="es-PE" dirty="0"/>
              <a:t>}</a:t>
            </a:r>
            <a:endParaRPr lang="es-PE" dirty="0" smtClean="0"/>
          </a:p>
          <a:p>
            <a:endParaRPr lang="es-PE" dirty="0"/>
          </a:p>
        </p:txBody>
      </p:sp>
      <p:sp>
        <p:nvSpPr>
          <p:cNvPr id="8" name="CuadroTexto 7"/>
          <p:cNvSpPr txBox="1"/>
          <p:nvPr/>
        </p:nvSpPr>
        <p:spPr>
          <a:xfrm>
            <a:off x="5580112" y="2899396"/>
            <a:ext cx="2960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Llamada:</a:t>
            </a:r>
          </a:p>
          <a:p>
            <a:endParaRPr lang="es-PE" dirty="0" smtClean="0"/>
          </a:p>
          <a:p>
            <a:r>
              <a:rPr lang="es-PE" dirty="0" smtClean="0"/>
              <a:t>Nombre([variables])</a:t>
            </a:r>
          </a:p>
          <a:p>
            <a:endParaRPr lang="es-PE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4716016" y="2899396"/>
            <a:ext cx="0" cy="15377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80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15616" y="764704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mostrar()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</a:t>
            </a:r>
            <a:r>
              <a:rPr lang="es-PE" dirty="0" err="1"/>
              <a:t>document.write</a:t>
            </a:r>
            <a:r>
              <a:rPr lang="es-PE" dirty="0"/>
              <a:t>("</a:t>
            </a:r>
            <a:r>
              <a:rPr lang="es-PE" dirty="0" smtClean="0"/>
              <a:t>Hola &lt;</a:t>
            </a:r>
            <a:r>
              <a:rPr lang="es-PE" dirty="0" err="1" smtClean="0"/>
              <a:t>br</a:t>
            </a:r>
            <a:r>
              <a:rPr lang="es-PE" dirty="0" smtClean="0"/>
              <a:t>&gt;");</a:t>
            </a:r>
            <a:endParaRPr lang="es-PE" dirty="0"/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/>
              <a:t>  mostrar();</a:t>
            </a:r>
          </a:p>
          <a:p>
            <a:r>
              <a:rPr lang="es-PE" dirty="0"/>
              <a:t>  mostrar();</a:t>
            </a:r>
          </a:p>
          <a:p>
            <a:r>
              <a:rPr lang="es-PE" dirty="0"/>
              <a:t>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sp>
        <p:nvSpPr>
          <p:cNvPr id="3" name="Cerrar llave 2"/>
          <p:cNvSpPr/>
          <p:nvPr/>
        </p:nvSpPr>
        <p:spPr>
          <a:xfrm>
            <a:off x="4572000" y="2060848"/>
            <a:ext cx="360040" cy="129614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CuadroTexto 3"/>
          <p:cNvSpPr txBox="1"/>
          <p:nvPr/>
        </p:nvSpPr>
        <p:spPr>
          <a:xfrm>
            <a:off x="5220072" y="2636912"/>
            <a:ext cx="17281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500" b="1" dirty="0" smtClean="0"/>
              <a:t>Implementación</a:t>
            </a:r>
            <a:endParaRPr lang="es-PE" sz="1500" b="1" dirty="0"/>
          </a:p>
        </p:txBody>
      </p:sp>
      <p:sp>
        <p:nvSpPr>
          <p:cNvPr id="5" name="Cerrar llave 4"/>
          <p:cNvSpPr/>
          <p:nvPr/>
        </p:nvSpPr>
        <p:spPr>
          <a:xfrm>
            <a:off x="2627784" y="3645024"/>
            <a:ext cx="144016" cy="50405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CuadroTexto 5"/>
          <p:cNvSpPr txBox="1"/>
          <p:nvPr/>
        </p:nvSpPr>
        <p:spPr>
          <a:xfrm>
            <a:off x="2915816" y="3712386"/>
            <a:ext cx="5616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 smtClean="0"/>
              <a:t>Como ejemplo, se ejecuta o llama dos veces a la función mostrar()</a:t>
            </a:r>
            <a:endParaRPr lang="es-PE" sz="1400" b="1" dirty="0"/>
          </a:p>
        </p:txBody>
      </p:sp>
    </p:spTree>
    <p:extLst>
      <p:ext uri="{BB962C8B-B14F-4D97-AF65-F5344CB8AC3E}">
        <p14:creationId xmlns:p14="http://schemas.microsoft.com/office/powerpoint/2010/main" val="121941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83568" y="76470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mostrar()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</a:t>
            </a:r>
            <a:r>
              <a:rPr lang="es-PE" dirty="0" err="1"/>
              <a:t>document.write</a:t>
            </a:r>
            <a:r>
              <a:rPr lang="es-PE" dirty="0"/>
              <a:t>("Hola &lt;</a:t>
            </a:r>
            <a:r>
              <a:rPr lang="es-PE" dirty="0" err="1"/>
              <a:t>br</a:t>
            </a:r>
            <a:r>
              <a:rPr lang="es-PE" dirty="0"/>
              <a:t>&gt;");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 err="1"/>
              <a:t>for</a:t>
            </a:r>
            <a:r>
              <a:rPr lang="es-PE" dirty="0"/>
              <a:t> (x=1;x&lt;10;x++)</a:t>
            </a:r>
          </a:p>
          <a:p>
            <a:r>
              <a:rPr lang="es-PE" dirty="0"/>
              <a:t>  mostrar();</a:t>
            </a:r>
          </a:p>
          <a:p>
            <a:endParaRPr lang="es-PE" dirty="0"/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sp>
        <p:nvSpPr>
          <p:cNvPr id="3" name="Cerrar llave 2"/>
          <p:cNvSpPr/>
          <p:nvPr/>
        </p:nvSpPr>
        <p:spPr>
          <a:xfrm>
            <a:off x="2771800" y="3573016"/>
            <a:ext cx="144016" cy="50405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3131840" y="3553852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400" b="1" dirty="0" smtClean="0"/>
              <a:t>Se llamará o ejecutará la función mostrar(); por lo tanto, se mostrará 9 veces la palabra ‘</a:t>
            </a:r>
            <a:r>
              <a:rPr lang="es-PE" sz="1400" b="1" dirty="0" err="1" smtClean="0"/>
              <a:t>Holá</a:t>
            </a:r>
            <a:r>
              <a:rPr lang="es-PE" sz="1400" b="1" dirty="0" smtClean="0"/>
              <a:t>’</a:t>
            </a:r>
            <a:endParaRPr lang="es-PE" sz="1400" b="1" dirty="0"/>
          </a:p>
        </p:txBody>
      </p:sp>
    </p:spTree>
    <p:extLst>
      <p:ext uri="{BB962C8B-B14F-4D97-AF65-F5344CB8AC3E}">
        <p14:creationId xmlns:p14="http://schemas.microsoft.com/office/powerpoint/2010/main" val="85564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76470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mostrar(texto)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</a:t>
            </a:r>
            <a:r>
              <a:rPr lang="es-PE" dirty="0" err="1"/>
              <a:t>document.write</a:t>
            </a:r>
            <a:r>
              <a:rPr lang="es-PE" dirty="0"/>
              <a:t>(texto + "&lt;</a:t>
            </a:r>
            <a:r>
              <a:rPr lang="es-PE" dirty="0" err="1"/>
              <a:t>br</a:t>
            </a:r>
            <a:r>
              <a:rPr lang="es-PE" dirty="0"/>
              <a:t>&gt;");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 err="1"/>
              <a:t>for</a:t>
            </a:r>
            <a:r>
              <a:rPr lang="es-PE" dirty="0"/>
              <a:t> (x=1;x&lt;10;x++)</a:t>
            </a:r>
          </a:p>
          <a:p>
            <a:r>
              <a:rPr lang="es-PE" dirty="0"/>
              <a:t>  mostrar("Amigo");</a:t>
            </a:r>
          </a:p>
          <a:p>
            <a:endParaRPr lang="es-PE" dirty="0"/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sp>
        <p:nvSpPr>
          <p:cNvPr id="3" name="Cerrar llave 2"/>
          <p:cNvSpPr/>
          <p:nvPr/>
        </p:nvSpPr>
        <p:spPr>
          <a:xfrm>
            <a:off x="3995936" y="2214446"/>
            <a:ext cx="144016" cy="93610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4211960" y="242088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400" b="1" dirty="0" smtClean="0"/>
              <a:t>La función mostrar imprime el texto que recibe, el nombre de la variable puede ser cualquiera.</a:t>
            </a:r>
            <a:endParaRPr lang="es-PE" sz="1400" b="1" dirty="0"/>
          </a:p>
        </p:txBody>
      </p:sp>
      <p:sp>
        <p:nvSpPr>
          <p:cNvPr id="5" name="Cerrar llave 4"/>
          <p:cNvSpPr/>
          <p:nvPr/>
        </p:nvSpPr>
        <p:spPr>
          <a:xfrm>
            <a:off x="2843808" y="3573016"/>
            <a:ext cx="144016" cy="93610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3347864" y="3854953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400" b="1" dirty="0" smtClean="0"/>
              <a:t>Se llama 9 veces a la función mostrar enviando el texto que se desea mostrar.</a:t>
            </a:r>
            <a:endParaRPr lang="es-PE" sz="1400" b="1" dirty="0"/>
          </a:p>
        </p:txBody>
      </p:sp>
    </p:spTree>
    <p:extLst>
      <p:ext uri="{BB962C8B-B14F-4D97-AF65-F5344CB8AC3E}">
        <p14:creationId xmlns:p14="http://schemas.microsoft.com/office/powerpoint/2010/main" val="34943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2" y="620688"/>
            <a:ext cx="42302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doble(n)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</a:t>
            </a:r>
            <a:r>
              <a:rPr lang="es-PE" dirty="0" err="1"/>
              <a:t>return</a:t>
            </a:r>
            <a:r>
              <a:rPr lang="es-PE" dirty="0"/>
              <a:t> n*2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/>
              <a:t> n=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número"));</a:t>
            </a:r>
          </a:p>
          <a:p>
            <a:r>
              <a:rPr lang="es-PE" dirty="0"/>
              <a:t> d=doble(n);</a:t>
            </a:r>
          </a:p>
          <a:p>
            <a:r>
              <a:rPr lang="es-PE" dirty="0"/>
              <a:t> </a:t>
            </a:r>
            <a:r>
              <a:rPr lang="es-PE" dirty="0" err="1"/>
              <a:t>document.write</a:t>
            </a:r>
            <a:r>
              <a:rPr lang="es-PE" dirty="0"/>
              <a:t>("Doble:"+d);</a:t>
            </a:r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952632" y="317441"/>
            <a:ext cx="41673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doble(n)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x=n*2</a:t>
            </a:r>
          </a:p>
          <a:p>
            <a:r>
              <a:rPr lang="es-PE" dirty="0"/>
              <a:t>    </a:t>
            </a:r>
            <a:r>
              <a:rPr lang="es-PE" dirty="0" err="1"/>
              <a:t>return</a:t>
            </a:r>
            <a:r>
              <a:rPr lang="es-PE" dirty="0"/>
              <a:t> x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/>
              <a:t> n=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número"));</a:t>
            </a:r>
          </a:p>
          <a:p>
            <a:r>
              <a:rPr lang="es-PE" dirty="0"/>
              <a:t> d=doble(n);</a:t>
            </a:r>
          </a:p>
          <a:p>
            <a:r>
              <a:rPr lang="es-PE" dirty="0"/>
              <a:t> </a:t>
            </a:r>
            <a:r>
              <a:rPr lang="es-PE" dirty="0" err="1"/>
              <a:t>document.write</a:t>
            </a:r>
            <a:r>
              <a:rPr lang="es-PE" dirty="0"/>
              <a:t>("Doble:"+d);</a:t>
            </a:r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4644008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504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620688"/>
            <a:ext cx="4283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doble(n)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x=n*2</a:t>
            </a:r>
          </a:p>
          <a:p>
            <a:r>
              <a:rPr lang="es-PE" dirty="0"/>
              <a:t>    </a:t>
            </a:r>
            <a:r>
              <a:rPr lang="es-PE" dirty="0" err="1"/>
              <a:t>return</a:t>
            </a:r>
            <a:r>
              <a:rPr lang="es-PE" dirty="0"/>
              <a:t> x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/>
              <a:t> n=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número"));</a:t>
            </a:r>
          </a:p>
          <a:p>
            <a:r>
              <a:rPr lang="es-PE" dirty="0"/>
              <a:t> </a:t>
            </a:r>
            <a:r>
              <a:rPr lang="es-PE" dirty="0" err="1"/>
              <a:t>document.write</a:t>
            </a:r>
            <a:r>
              <a:rPr lang="es-PE" dirty="0"/>
              <a:t>("Doble:"+doble(n));</a:t>
            </a:r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076056" y="605864"/>
            <a:ext cx="41764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doble(n)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</a:t>
            </a:r>
            <a:r>
              <a:rPr lang="es-PE" dirty="0" err="1"/>
              <a:t>return</a:t>
            </a:r>
            <a:r>
              <a:rPr lang="es-PE" dirty="0"/>
              <a:t> n*2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/>
              <a:t> n=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número"));</a:t>
            </a:r>
          </a:p>
          <a:p>
            <a:r>
              <a:rPr lang="es-PE" dirty="0"/>
              <a:t> </a:t>
            </a:r>
            <a:r>
              <a:rPr lang="es-PE" dirty="0" err="1"/>
              <a:t>document.write</a:t>
            </a:r>
            <a:r>
              <a:rPr lang="es-PE" dirty="0"/>
              <a:t>("Doble:"+doble(n));</a:t>
            </a:r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4499992" y="0"/>
            <a:ext cx="72008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80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07504" y="18864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Factorial de un número</a:t>
            </a:r>
            <a:endParaRPr lang="es-PE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55576" y="1268760"/>
            <a:ext cx="63367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&lt;script&gt;</a:t>
            </a:r>
          </a:p>
          <a:p>
            <a:r>
              <a:rPr lang="es-PE" dirty="0"/>
              <a:t>    </a:t>
            </a:r>
            <a:r>
              <a:rPr lang="es-PE" dirty="0" err="1"/>
              <a:t>function</a:t>
            </a:r>
            <a:r>
              <a:rPr lang="es-PE" dirty="0"/>
              <a:t>  factorial(n)</a:t>
            </a:r>
          </a:p>
          <a:p>
            <a:r>
              <a:rPr lang="es-PE" dirty="0"/>
              <a:t>    { f=1;  </a:t>
            </a:r>
          </a:p>
          <a:p>
            <a:r>
              <a:rPr lang="es-PE" dirty="0"/>
              <a:t>      </a:t>
            </a:r>
            <a:r>
              <a:rPr lang="es-PE" dirty="0" err="1"/>
              <a:t>for</a:t>
            </a:r>
            <a:r>
              <a:rPr lang="es-PE" dirty="0"/>
              <a:t> (x =2 ;x&lt;=</a:t>
            </a:r>
            <a:r>
              <a:rPr lang="es-PE" dirty="0" err="1"/>
              <a:t>n;x</a:t>
            </a:r>
            <a:r>
              <a:rPr lang="es-PE" dirty="0"/>
              <a:t>++)</a:t>
            </a:r>
          </a:p>
          <a:p>
            <a:r>
              <a:rPr lang="es-PE" dirty="0"/>
              <a:t>          f = f * x;</a:t>
            </a:r>
          </a:p>
          <a:p>
            <a:r>
              <a:rPr lang="es-PE" dirty="0"/>
              <a:t>       </a:t>
            </a:r>
            <a:r>
              <a:rPr lang="es-PE" dirty="0" err="1"/>
              <a:t>return</a:t>
            </a:r>
            <a:r>
              <a:rPr lang="es-PE" dirty="0"/>
              <a:t>  f;</a:t>
            </a:r>
          </a:p>
          <a:p>
            <a:r>
              <a:rPr lang="es-PE" dirty="0"/>
              <a:t>     }</a:t>
            </a:r>
          </a:p>
          <a:p>
            <a:endParaRPr lang="es-PE" dirty="0"/>
          </a:p>
          <a:p>
            <a:r>
              <a:rPr lang="es-PE" dirty="0"/>
              <a:t>n=</a:t>
            </a:r>
            <a:r>
              <a:rPr lang="es-PE" dirty="0" err="1"/>
              <a:t>parseInt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("Número entero:"))   </a:t>
            </a:r>
          </a:p>
          <a:p>
            <a:r>
              <a:rPr lang="es-PE" dirty="0" err="1"/>
              <a:t>document.write</a:t>
            </a:r>
            <a:r>
              <a:rPr lang="es-PE" dirty="0"/>
              <a:t>(" Factorial: " + factorial(n));</a:t>
            </a:r>
          </a:p>
          <a:p>
            <a:r>
              <a:rPr lang="es-PE" dirty="0"/>
              <a:t>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4536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83568" y="332656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  &lt;</a:t>
            </a:r>
            <a:r>
              <a:rPr lang="es-PE" dirty="0" err="1"/>
              <a:t>title</a:t>
            </a:r>
            <a:r>
              <a:rPr lang="es-PE" dirty="0"/>
              <a:t>&gt;Uso de Funciones&lt;/</a:t>
            </a:r>
            <a:r>
              <a:rPr lang="es-PE" dirty="0" err="1"/>
              <a:t>title</a:t>
            </a:r>
            <a:r>
              <a:rPr lang="es-PE" dirty="0"/>
              <a:t>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  </a:t>
            </a:r>
          </a:p>
          <a:p>
            <a:r>
              <a:rPr lang="es-PE" dirty="0"/>
              <a:t>&lt;script&gt;</a:t>
            </a:r>
          </a:p>
          <a:p>
            <a:r>
              <a:rPr lang="es-PE" dirty="0" err="1"/>
              <a:t>function</a:t>
            </a:r>
            <a:r>
              <a:rPr lang="es-PE" dirty="0"/>
              <a:t> neto(</a:t>
            </a:r>
            <a:r>
              <a:rPr lang="es-PE" dirty="0" err="1"/>
              <a:t>sueldo,pdscto</a:t>
            </a:r>
            <a:r>
              <a:rPr lang="es-PE" dirty="0"/>
              <a:t>) {</a:t>
            </a:r>
          </a:p>
          <a:p>
            <a:r>
              <a:rPr lang="es-PE" dirty="0"/>
              <a:t>  </a:t>
            </a:r>
            <a:r>
              <a:rPr lang="es-PE" dirty="0" err="1"/>
              <a:t>dscto</a:t>
            </a:r>
            <a:r>
              <a:rPr lang="es-PE" dirty="0"/>
              <a:t>=</a:t>
            </a:r>
            <a:r>
              <a:rPr lang="es-PE" dirty="0" err="1"/>
              <a:t>Math.round</a:t>
            </a:r>
            <a:r>
              <a:rPr lang="es-PE" dirty="0"/>
              <a:t>(sueldo * </a:t>
            </a:r>
            <a:r>
              <a:rPr lang="es-PE" dirty="0" err="1"/>
              <a:t>pdscto</a:t>
            </a:r>
            <a:r>
              <a:rPr lang="es-PE" dirty="0"/>
              <a:t>/100/100)*100;</a:t>
            </a:r>
          </a:p>
          <a:p>
            <a:r>
              <a:rPr lang="es-PE" dirty="0"/>
              <a:t>  </a:t>
            </a:r>
            <a:r>
              <a:rPr lang="es-PE" dirty="0" err="1"/>
              <a:t>return</a:t>
            </a:r>
            <a:r>
              <a:rPr lang="es-PE" dirty="0"/>
              <a:t> sueldo-</a:t>
            </a:r>
            <a:r>
              <a:rPr lang="es-PE" dirty="0" err="1"/>
              <a:t>dscto</a:t>
            </a:r>
            <a:r>
              <a:rPr lang="es-PE" dirty="0"/>
              <a:t>;</a:t>
            </a:r>
          </a:p>
          <a:p>
            <a:r>
              <a:rPr lang="es-PE" dirty="0"/>
              <a:t>}</a:t>
            </a:r>
          </a:p>
          <a:p>
            <a:r>
              <a:rPr lang="es-PE" dirty="0"/>
              <a:t> </a:t>
            </a:r>
          </a:p>
          <a:p>
            <a:r>
              <a:rPr lang="es-PE" dirty="0"/>
              <a:t>sueldo=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sueldo:"));</a:t>
            </a:r>
          </a:p>
          <a:p>
            <a:r>
              <a:rPr lang="es-PE" dirty="0" err="1"/>
              <a:t>dscto</a:t>
            </a:r>
            <a:r>
              <a:rPr lang="es-PE" dirty="0"/>
              <a:t>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descuento en forma no porcentual:"));</a:t>
            </a:r>
          </a:p>
          <a:p>
            <a:endParaRPr lang="es-PE" dirty="0"/>
          </a:p>
          <a:p>
            <a:r>
              <a:rPr lang="es-PE" dirty="0" err="1"/>
              <a:t>document.write</a:t>
            </a:r>
            <a:r>
              <a:rPr lang="es-PE" dirty="0"/>
              <a:t>("Monto ingresado:" + sueldo + "&lt;</a:t>
            </a:r>
            <a:r>
              <a:rPr lang="es-PE" dirty="0" err="1"/>
              <a:t>br</a:t>
            </a:r>
            <a:r>
              <a:rPr lang="es-PE" dirty="0"/>
              <a:t>&gt;");</a:t>
            </a:r>
          </a:p>
          <a:p>
            <a:r>
              <a:rPr lang="es-PE" dirty="0" err="1"/>
              <a:t>document.write</a:t>
            </a:r>
            <a:r>
              <a:rPr lang="es-PE" dirty="0"/>
              <a:t>("Porcentaje de descuento:"+</a:t>
            </a:r>
            <a:r>
              <a:rPr lang="es-PE" dirty="0" err="1"/>
              <a:t>dscto</a:t>
            </a:r>
            <a:r>
              <a:rPr lang="es-PE" dirty="0"/>
              <a:t>+"%" + "&lt;</a:t>
            </a:r>
            <a:r>
              <a:rPr lang="es-PE" dirty="0" err="1"/>
              <a:t>br</a:t>
            </a:r>
            <a:r>
              <a:rPr lang="es-PE" dirty="0"/>
              <a:t>&gt;")</a:t>
            </a:r>
          </a:p>
          <a:p>
            <a:r>
              <a:rPr lang="es-PE" dirty="0" err="1"/>
              <a:t>document.write</a:t>
            </a:r>
            <a:r>
              <a:rPr lang="es-PE" dirty="0"/>
              <a:t>("Neto:"+neto(</a:t>
            </a:r>
            <a:r>
              <a:rPr lang="es-PE" dirty="0" err="1"/>
              <a:t>sueldo,dscto</a:t>
            </a:r>
            <a:r>
              <a:rPr lang="es-PE" dirty="0"/>
              <a:t>))</a:t>
            </a:r>
          </a:p>
          <a:p>
            <a:r>
              <a:rPr lang="es-PE" dirty="0"/>
              <a:t>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424801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856</Words>
  <Application>Microsoft Office PowerPoint</Application>
  <PresentationFormat>Presentación en pantalla (4:3)</PresentationFormat>
  <Paragraphs>196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FUNCIONES JAVA SCRIPT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User</cp:lastModifiedBy>
  <cp:revision>36</cp:revision>
  <dcterms:created xsi:type="dcterms:W3CDTF">2012-03-26T23:50:46Z</dcterms:created>
  <dcterms:modified xsi:type="dcterms:W3CDTF">2022-11-24T14:12:40Z</dcterms:modified>
</cp:coreProperties>
</file>