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841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4445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8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0520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265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7297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675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514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1851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530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42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51885-6858-480F-96E9-7B21773E0BC8}" type="datetimeFigureOut">
              <a:rPr lang="es-PE" smtClean="0"/>
              <a:t>23/06/2022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F3D6B-B91D-4A00-B32B-EAA8F2C669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734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06401" y="216685"/>
            <a:ext cx="143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/>
              <a:t>&lt;p&gt; &lt;/p&gt;</a:t>
            </a:r>
            <a:endParaRPr lang="es-PE" sz="2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80289" y="734275"/>
            <a:ext cx="10714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dirty="0" smtClean="0"/>
              <a:t>Permite escribir un párrafo, lo que implica que al utilizar la etiqueta BR deja un espaciado amplio antes del siguiente párrafo.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05164" y="1295177"/>
            <a:ext cx="8432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&lt;p&gt; Hola amigos, ¿cómo están? &lt;/p&gt;&lt;</a:t>
            </a:r>
            <a:r>
              <a:rPr lang="es-PE" dirty="0" err="1"/>
              <a:t>br</a:t>
            </a:r>
            <a:r>
              <a:rPr lang="es-PE" dirty="0"/>
              <a:t>&gt;</a:t>
            </a:r>
          </a:p>
          <a:p>
            <a:r>
              <a:rPr lang="es-PE" dirty="0"/>
              <a:t>  &lt;p&gt; Espero que todos estén bien &lt;/p&gt;&lt;</a:t>
            </a:r>
            <a:r>
              <a:rPr lang="es-PE" dirty="0" err="1"/>
              <a:t>br</a:t>
            </a:r>
            <a:r>
              <a:rPr lang="es-PE" dirty="0"/>
              <a:t>&gt;</a:t>
            </a:r>
          </a:p>
          <a:p>
            <a:r>
              <a:rPr lang="es-PE" dirty="0"/>
              <a:t>  ahora no uso etiqueta p &lt;</a:t>
            </a:r>
            <a:r>
              <a:rPr lang="es-PE" dirty="0" err="1"/>
              <a:t>br</a:t>
            </a:r>
            <a:r>
              <a:rPr lang="es-PE" dirty="0"/>
              <a:t>&gt;</a:t>
            </a:r>
          </a:p>
          <a:p>
            <a:r>
              <a:rPr lang="es-PE" dirty="0"/>
              <a:t>  ¿se observa igual?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06401" y="3805382"/>
            <a:ext cx="2068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2400" b="1"/>
            </a:lvl1pPr>
          </a:lstStyle>
          <a:p>
            <a:r>
              <a:rPr lang="es-PE" dirty="0"/>
              <a:t>&lt;pre&gt;&lt;/pre&gt;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80289" y="4368586"/>
            <a:ext cx="31126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/>
              <a:t>Representa </a:t>
            </a:r>
            <a:r>
              <a:rPr lang="es-MX" dirty="0"/>
              <a:t>un bloque de texto </a:t>
            </a:r>
            <a:r>
              <a:rPr lang="es-MX" dirty="0" err="1"/>
              <a:t>preformateado</a:t>
            </a:r>
            <a:r>
              <a:rPr lang="es-MX" dirty="0"/>
              <a:t> donde, en contraste con otros elementos, los espacios continuos y los quiebres de línea son respetados.</a:t>
            </a:r>
            <a:endParaRPr lang="es-PE" dirty="0"/>
          </a:p>
        </p:txBody>
      </p:sp>
      <p:sp>
        <p:nvSpPr>
          <p:cNvPr id="7" name="Rectángulo 6"/>
          <p:cNvSpPr/>
          <p:nvPr/>
        </p:nvSpPr>
        <p:spPr>
          <a:xfrm>
            <a:off x="5292435" y="3358217"/>
            <a:ext cx="470130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&lt;</a:t>
            </a:r>
            <a:r>
              <a:rPr lang="es-MX" dirty="0" err="1"/>
              <a:t>body</a:t>
            </a:r>
            <a:r>
              <a:rPr lang="es-MX" dirty="0"/>
              <a:t>&gt;</a:t>
            </a:r>
          </a:p>
          <a:p>
            <a:r>
              <a:rPr lang="es-MX" dirty="0"/>
              <a:t>  &lt;p&gt; Hola amigos, ¿cómo están? &lt;/p&gt;&lt;</a:t>
            </a:r>
            <a:r>
              <a:rPr lang="es-MX" dirty="0" err="1"/>
              <a:t>br</a:t>
            </a:r>
            <a:r>
              <a:rPr lang="es-MX" dirty="0"/>
              <a:t>&gt;</a:t>
            </a:r>
          </a:p>
          <a:p>
            <a:r>
              <a:rPr lang="es-MX" dirty="0"/>
              <a:t>  &lt;p&gt; Espero que todos estén bien &lt;/p&gt;&lt;</a:t>
            </a:r>
            <a:r>
              <a:rPr lang="es-MX" dirty="0" err="1"/>
              <a:t>br</a:t>
            </a:r>
            <a:r>
              <a:rPr lang="es-MX" dirty="0"/>
              <a:t>&gt;</a:t>
            </a:r>
          </a:p>
          <a:p>
            <a:r>
              <a:rPr lang="es-MX" dirty="0"/>
              <a:t>  ahora no uso etiqueta p &lt;</a:t>
            </a:r>
            <a:r>
              <a:rPr lang="es-MX" dirty="0" err="1"/>
              <a:t>br</a:t>
            </a:r>
            <a:r>
              <a:rPr lang="es-MX" dirty="0"/>
              <a:t>&gt;</a:t>
            </a:r>
          </a:p>
          <a:p>
            <a:r>
              <a:rPr lang="es-MX" dirty="0"/>
              <a:t>  ¿se observa igual? &lt;/</a:t>
            </a:r>
            <a:r>
              <a:rPr lang="es-MX" dirty="0" err="1"/>
              <a:t>body</a:t>
            </a:r>
            <a:r>
              <a:rPr lang="es-MX" dirty="0"/>
              <a:t>&gt;</a:t>
            </a:r>
          </a:p>
          <a:p>
            <a:r>
              <a:rPr lang="es-MX" dirty="0"/>
              <a:t>  &lt;pre&gt; &lt;b&gt;Ahora&lt;/b&gt; utilizo la etiqueta PRE </a:t>
            </a:r>
          </a:p>
          <a:p>
            <a:r>
              <a:rPr lang="es-MX" dirty="0"/>
              <a:t>  	y acabo de utilizar &lt;b&gt;&lt;u&gt;salto de línea&lt;/u&gt;&lt;/b&gt;&lt;/pre&gt;</a:t>
            </a:r>
          </a:p>
          <a:p>
            <a:r>
              <a:rPr lang="es-MX" dirty="0"/>
              <a:t>  &lt;pre&gt; ahora agregamos en este nuevo</a:t>
            </a:r>
          </a:p>
          <a:p>
            <a:r>
              <a:rPr lang="es-MX" dirty="0"/>
              <a:t>  	    párrafo un salto &lt;</a:t>
            </a:r>
            <a:r>
              <a:rPr lang="es-MX" dirty="0" err="1"/>
              <a:t>br</a:t>
            </a:r>
            <a:r>
              <a:rPr lang="es-MX" dirty="0"/>
              <a:t>&gt;</a:t>
            </a:r>
          </a:p>
          <a:p>
            <a:r>
              <a:rPr lang="es-MX" dirty="0"/>
              <a:t>  	y ya saltó &lt;/pre&gt;</a:t>
            </a:r>
          </a:p>
          <a:p>
            <a:r>
              <a:rPr lang="es-MX" dirty="0"/>
              <a:t>&lt;/</a:t>
            </a:r>
            <a:r>
              <a:rPr lang="es-MX" dirty="0" err="1"/>
              <a:t>body</a:t>
            </a:r>
            <a:r>
              <a:rPr lang="es-MX" dirty="0"/>
              <a:t>&gt;</a:t>
            </a:r>
            <a:endParaRPr lang="es-PE" dirty="0"/>
          </a:p>
        </p:txBody>
      </p:sp>
      <p:cxnSp>
        <p:nvCxnSpPr>
          <p:cNvPr id="9" name="Conector recto 8"/>
          <p:cNvCxnSpPr/>
          <p:nvPr/>
        </p:nvCxnSpPr>
        <p:spPr>
          <a:xfrm>
            <a:off x="212436" y="3223491"/>
            <a:ext cx="118410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36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63419" y="369455"/>
            <a:ext cx="1459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 smtClean="0"/>
              <a:t>IMÁGENES</a:t>
            </a:r>
            <a:endParaRPr lang="es-PE" sz="2000" b="1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6769" y="785099"/>
            <a:ext cx="3777241" cy="3103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&lt;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img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src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"nombreimagen.jpg"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alt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""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/&gt;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358072" y="415623"/>
            <a:ext cx="3144852" cy="2487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&lt;</a:t>
            </a:r>
            <a:r>
              <a:rPr kumimoji="0" lang="es-PE" altLang="es-PE" sz="12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img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2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src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"foto.jpg"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2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alt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""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/&gt;</a:t>
            </a:r>
            <a:r>
              <a:rPr kumimoji="0" lang="es-PE" altLang="es-P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PE" altLang="es-P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358072" y="693330"/>
            <a:ext cx="4458056" cy="2487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&lt;</a:t>
            </a:r>
            <a:r>
              <a:rPr lang="es-PE" altLang="es-PE" sz="1200" dirty="0" err="1">
                <a:solidFill>
                  <a:srgbClr val="000080"/>
                </a:solidFill>
                <a:latin typeface="Menlo"/>
              </a:rPr>
              <a:t>img</a:t>
            </a: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 </a:t>
            </a:r>
            <a:r>
              <a:rPr lang="es-PE" altLang="es-PE" sz="1200" dirty="0" err="1">
                <a:solidFill>
                  <a:srgbClr val="000080"/>
                </a:solidFill>
                <a:latin typeface="Menlo"/>
              </a:rPr>
              <a:t>src</a:t>
            </a: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="/multimedia/</a:t>
            </a:r>
            <a:r>
              <a:rPr lang="es-PE" altLang="es-PE" sz="1200" dirty="0" err="1">
                <a:solidFill>
                  <a:srgbClr val="000080"/>
                </a:solidFill>
                <a:latin typeface="Menlo"/>
              </a:rPr>
              <a:t>imagenes</a:t>
            </a: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/foto.jpg" </a:t>
            </a:r>
            <a:r>
              <a:rPr lang="es-PE" altLang="es-PE" sz="1200" dirty="0" err="1">
                <a:solidFill>
                  <a:srgbClr val="000080"/>
                </a:solidFill>
                <a:latin typeface="Menlo"/>
              </a:rPr>
              <a:t>alt</a:t>
            </a: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="" /&gt;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358072" y="971037"/>
            <a:ext cx="4842617" cy="2487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&lt;</a:t>
            </a:r>
            <a:r>
              <a:rPr lang="es-PE" altLang="es-PE" sz="1200" dirty="0" err="1">
                <a:solidFill>
                  <a:srgbClr val="000080"/>
                </a:solidFill>
                <a:latin typeface="Menlo"/>
              </a:rPr>
              <a:t>img</a:t>
            </a: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 </a:t>
            </a:r>
            <a:r>
              <a:rPr lang="es-PE" altLang="es-PE" sz="1200" dirty="0" err="1">
                <a:solidFill>
                  <a:srgbClr val="000080"/>
                </a:solidFill>
                <a:latin typeface="Menlo"/>
              </a:rPr>
              <a:t>src</a:t>
            </a: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="http://lineadecodigo.com/</a:t>
            </a:r>
            <a:r>
              <a:rPr lang="es-PE" altLang="es-PE" sz="1200" dirty="0" err="1">
                <a:solidFill>
                  <a:srgbClr val="000080"/>
                </a:solidFill>
                <a:latin typeface="Menlo"/>
              </a:rPr>
              <a:t>imagenes</a:t>
            </a: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/logo.jpg" </a:t>
            </a:r>
            <a:r>
              <a:rPr lang="es-PE" altLang="es-PE" sz="1200" dirty="0" err="1">
                <a:solidFill>
                  <a:srgbClr val="000080"/>
                </a:solidFill>
                <a:latin typeface="Menlo"/>
              </a:rPr>
              <a:t>alt</a:t>
            </a:r>
            <a:r>
              <a:rPr lang="es-PE" altLang="es-PE" sz="1200" dirty="0">
                <a:solidFill>
                  <a:srgbClr val="000080"/>
                </a:solidFill>
                <a:latin typeface="Menlo"/>
              </a:rPr>
              <a:t>="" /&gt;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23843" y="2206472"/>
            <a:ext cx="110411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0" i="0" dirty="0" smtClean="0">
                <a:effectLst/>
                <a:latin typeface="Source Sans Pro" panose="020B0503030403020204" pitchFamily="34" charset="0"/>
              </a:rPr>
              <a:t>Si no indicamos más sobre el </a:t>
            </a:r>
            <a:r>
              <a:rPr lang="es-MX" b="0" i="0" u="none" strike="noStrike" dirty="0" smtClean="0">
                <a:effectLst/>
                <a:latin typeface="Source Sans Pro" panose="020B0503030403020204" pitchFamily="34" charset="0"/>
              </a:rPr>
              <a:t>elemento img</a:t>
            </a:r>
            <a:r>
              <a:rPr lang="es-MX" b="0" i="0" dirty="0" smtClean="0">
                <a:effectLst/>
                <a:latin typeface="Source Sans Pro" panose="020B0503030403020204" pitchFamily="34" charset="0"/>
              </a:rPr>
              <a:t>, la imagen que le hayamos pasado en su campo </a:t>
            </a:r>
            <a:r>
              <a:rPr lang="es-MX" b="0" i="0" dirty="0" err="1" smtClean="0">
                <a:effectLst/>
                <a:latin typeface="Source Sans Pro" panose="020B0503030403020204" pitchFamily="34" charset="0"/>
              </a:rPr>
              <a:t>src</a:t>
            </a:r>
            <a:r>
              <a:rPr lang="es-MX" b="0" i="0" dirty="0" smtClean="0">
                <a:effectLst/>
                <a:latin typeface="Source Sans Pro" panose="020B0503030403020204" pitchFamily="34" charset="0"/>
              </a:rPr>
              <a:t> se cargará con su tamaño original. Disponemos de los atributos </a:t>
            </a:r>
            <a:r>
              <a:rPr lang="es-MX" b="0" i="0" u="none" strike="noStrike" dirty="0" smtClean="0">
                <a:effectLst/>
                <a:latin typeface="Source Sans Pro" panose="020B0503030403020204" pitchFamily="34" charset="0"/>
              </a:rPr>
              <a:t>width</a:t>
            </a:r>
            <a:r>
              <a:rPr lang="es-MX" b="0" i="0" dirty="0" smtClean="0">
                <a:effectLst/>
                <a:latin typeface="Source Sans Pro" panose="020B0503030403020204" pitchFamily="34" charset="0"/>
              </a:rPr>
              <a:t> para el ancho de la imagen y </a:t>
            </a:r>
            <a:r>
              <a:rPr lang="es-MX" b="0" i="0" u="none" strike="noStrike" dirty="0" smtClean="0">
                <a:effectLst/>
                <a:latin typeface="Source Sans Pro" panose="020B0503030403020204" pitchFamily="34" charset="0"/>
              </a:rPr>
              <a:t>height</a:t>
            </a:r>
            <a:r>
              <a:rPr lang="es-MX" b="0" i="0" dirty="0" smtClean="0">
                <a:effectLst/>
                <a:latin typeface="Source Sans Pro" panose="020B0503030403020204" pitchFamily="34" charset="0"/>
              </a:rPr>
              <a:t> para el alto de la imagen. De esta forma, si queremos que nuestra imagen se vea en 100x100 </a:t>
            </a:r>
            <a:r>
              <a:rPr lang="es-MX" b="0" i="0" dirty="0" err="1" smtClean="0">
                <a:effectLst/>
                <a:latin typeface="Source Sans Pro" panose="020B0503030403020204" pitchFamily="34" charset="0"/>
              </a:rPr>
              <a:t>pixels</a:t>
            </a:r>
            <a:r>
              <a:rPr lang="es-MX" b="0" i="0" dirty="0" smtClean="0">
                <a:effectLst/>
                <a:latin typeface="Source Sans Pro" panose="020B0503030403020204" pitchFamily="34" charset="0"/>
              </a:rPr>
              <a:t>, podemos insertar el siguiente código:</a:t>
            </a:r>
            <a:endParaRPr lang="es-MX" b="0" i="0" dirty="0">
              <a:effectLst/>
              <a:latin typeface="Source Sans Pro" panose="020B0503030403020204" pitchFamily="34" charset="0"/>
            </a:endParaRPr>
          </a:p>
        </p:txBody>
      </p:sp>
      <p:sp>
        <p:nvSpPr>
          <p:cNvPr id="8" name="Flecha derecha 7"/>
          <p:cNvSpPr/>
          <p:nvPr/>
        </p:nvSpPr>
        <p:spPr>
          <a:xfrm>
            <a:off x="4854010" y="683664"/>
            <a:ext cx="837489" cy="4117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/>
          <p:cNvSpPr/>
          <p:nvPr/>
        </p:nvSpPr>
        <p:spPr>
          <a:xfrm>
            <a:off x="501748" y="1571568"/>
            <a:ext cx="418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Dimensiones de la imagen: width y height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79175" y="3327822"/>
            <a:ext cx="6836637" cy="3103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&lt;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img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src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"foto.jpg”"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alt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width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”100”"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height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"100”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/&gt;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23843" y="4116471"/>
            <a:ext cx="110411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0" i="0" dirty="0" smtClean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El tamaño de la imagen puede ser especificado en </a:t>
            </a:r>
            <a:r>
              <a:rPr lang="es-MX" b="0" i="0" dirty="0" err="1" smtClean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pixels</a:t>
            </a:r>
            <a:r>
              <a:rPr lang="es-MX" b="0" i="0" dirty="0" smtClean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 o en porcentajes. En caso de omitir la unidad se utilizará el pixel.</a:t>
            </a:r>
            <a:endParaRPr lang="es-PE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410734" y="4988102"/>
            <a:ext cx="5724039" cy="103359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&lt;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img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src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"foto.jpg"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alt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width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"100"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height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"100"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/&gt;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&lt;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img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src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"foto.jpg"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alt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width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"100px"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height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"100px"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/&gt;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&lt;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img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src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"foto.jpg"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alt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width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"50%"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height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"50%"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/&gt;</a:t>
            </a:r>
            <a:r>
              <a:rPr kumimoji="0" lang="es-PE" alt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PE" altLang="es-P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334080"/>
            <a:ext cx="4489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 alternativo de la imagen: el atributo </a:t>
            </a:r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</a:t>
            </a:r>
            <a:endParaRPr lang="es-PE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93885" y="703412"/>
            <a:ext cx="106328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0" i="0" dirty="0" smtClean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Sobre una imagen podemos indicar un texto alternativo o descriptivo de la misma. Para ello tenemos el </a:t>
            </a:r>
            <a:r>
              <a:rPr lang="es-MX" b="0" i="0" u="none" strike="noStrike" dirty="0" smtClean="0">
                <a:solidFill>
                  <a:srgbClr val="158CBA"/>
                </a:solidFill>
                <a:effectLst/>
                <a:latin typeface="Source Sans Pro" panose="020B0503030403020204" pitchFamily="34" charset="0"/>
              </a:rPr>
              <a:t>atributo alt</a:t>
            </a:r>
            <a:r>
              <a:rPr lang="es-MX" b="0" i="0" dirty="0" smtClean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326921" y="1563914"/>
            <a:ext cx="3048384" cy="3103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&lt;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img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src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"foto.jpg"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alt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=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"texto"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/&gt;</a:t>
            </a: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720861" y="2222790"/>
            <a:ext cx="4003430" cy="3103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&lt;img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src=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"foto.jpg"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Menlo"/>
              </a:rPr>
              <a:t>alt=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DD1144"/>
                </a:solidFill>
                <a:effectLst/>
                <a:latin typeface="Menlo"/>
              </a:rPr>
              <a:t>"Fotografía"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Menlo"/>
              </a:rPr>
              <a:t>/&gt;</a:t>
            </a:r>
            <a:r>
              <a:rPr kumimoji="0" lang="es-PE" altLang="es-P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PE" altLang="es-PE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Flecha doblada hacia arriba 7"/>
          <p:cNvSpPr/>
          <p:nvPr/>
        </p:nvSpPr>
        <p:spPr>
          <a:xfrm rot="5400000">
            <a:off x="4031871" y="1535786"/>
            <a:ext cx="642731" cy="135192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Rectángulo 11"/>
          <p:cNvSpPr/>
          <p:nvPr/>
        </p:nvSpPr>
        <p:spPr>
          <a:xfrm>
            <a:off x="297513" y="3813410"/>
            <a:ext cx="108466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Un valor que indica cómo el elemento debería estar alineado respecto de sus alrededores. Existen cinco valores posibles, insensibles a mayúsculas/minúsculas:</a:t>
            </a:r>
          </a:p>
          <a:p>
            <a:endParaRPr lang="es-MX" dirty="0" smtClean="0"/>
          </a:p>
          <a:p>
            <a:r>
              <a:rPr lang="es-MX" dirty="0" smtClean="0"/>
              <a:t>top: el borde superior de la imagen se alinea verticalmente con la línea base.</a:t>
            </a:r>
          </a:p>
          <a:p>
            <a:r>
              <a:rPr lang="es-MX" dirty="0" err="1" smtClean="0"/>
              <a:t>middle</a:t>
            </a:r>
            <a:r>
              <a:rPr lang="es-MX" dirty="0" smtClean="0"/>
              <a:t>: la imagen es centrada verticalmente con respecto a la línea base.</a:t>
            </a:r>
          </a:p>
          <a:p>
            <a:r>
              <a:rPr lang="es-MX" dirty="0" err="1" smtClean="0"/>
              <a:t>bottom</a:t>
            </a:r>
            <a:r>
              <a:rPr lang="es-MX" dirty="0" smtClean="0"/>
              <a:t>: el borde superior de la imagen se alinea verticalmente con la línea base. Este es el valor por defecto.</a:t>
            </a:r>
          </a:p>
          <a:p>
            <a:r>
              <a:rPr lang="es-MX" dirty="0" err="1" smtClean="0"/>
              <a:t>left</a:t>
            </a:r>
            <a:r>
              <a:rPr lang="es-MX" dirty="0" smtClean="0"/>
              <a:t>: la imagen flota hacia la margen izquierda.</a:t>
            </a:r>
          </a:p>
          <a:p>
            <a:r>
              <a:rPr lang="es-MX" dirty="0" err="1" smtClean="0"/>
              <a:t>right</a:t>
            </a:r>
            <a:r>
              <a:rPr lang="es-MX" dirty="0" smtClean="0"/>
              <a:t>: la imagen flota hacia la margen derecha.</a:t>
            </a:r>
            <a:endParaRPr lang="es-PE" dirty="0"/>
          </a:p>
        </p:txBody>
      </p:sp>
      <p:sp>
        <p:nvSpPr>
          <p:cNvPr id="13" name="Rectángulo 12"/>
          <p:cNvSpPr/>
          <p:nvPr/>
        </p:nvSpPr>
        <p:spPr>
          <a:xfrm>
            <a:off x="82364" y="3277975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Align</a:t>
            </a:r>
            <a:endParaRPr lang="es-PE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975685" y="6224927"/>
            <a:ext cx="5009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0" i="0" dirty="0" smtClean="0"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lang="es-PE" b="0" i="0" dirty="0" err="1" smtClean="0"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img</a:t>
            </a:r>
            <a:r>
              <a:rPr lang="es-PE" b="0" i="0" dirty="0" smtClean="0">
                <a:solidFill>
                  <a:srgbClr val="660066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PE" b="0" i="0" dirty="0" err="1" smtClean="0">
                <a:solidFill>
                  <a:srgbClr val="660066"/>
                </a:solidFill>
                <a:effectLst/>
                <a:latin typeface="Courier New" panose="02070309020205020404" pitchFamily="49" charset="0"/>
              </a:rPr>
              <a:t>src</a:t>
            </a:r>
            <a:r>
              <a:rPr lang="es-PE" b="0" i="0" dirty="0" smtClean="0">
                <a:solidFill>
                  <a:srgbClr val="660066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PE" b="0" i="0" dirty="0" smtClean="0"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"foto.png"</a:t>
            </a:r>
            <a:r>
              <a:rPr lang="es-PE" b="0" i="0" dirty="0" smtClean="0">
                <a:solidFill>
                  <a:srgbClr val="660066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PE" b="0" i="0" dirty="0" err="1" smtClean="0">
                <a:solidFill>
                  <a:srgbClr val="660066"/>
                </a:solidFill>
                <a:effectLst/>
                <a:latin typeface="Courier New" panose="02070309020205020404" pitchFamily="49" charset="0"/>
              </a:rPr>
              <a:t>align</a:t>
            </a:r>
            <a:r>
              <a:rPr lang="es-PE" b="0" i="0" dirty="0" smtClean="0">
                <a:solidFill>
                  <a:srgbClr val="660066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PE" b="0" i="0" dirty="0" smtClean="0"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"center"</a:t>
            </a:r>
            <a:r>
              <a:rPr lang="es-PE" b="0" i="0" dirty="0" smtClean="0"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&gt;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654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68669" y="1278799"/>
            <a:ext cx="96832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&lt;!DOCTYPE 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	&lt;meta </a:t>
            </a:r>
            <a:r>
              <a:rPr lang="es-PE" dirty="0" err="1" smtClean="0"/>
              <a:t>charset</a:t>
            </a:r>
            <a:r>
              <a:rPr lang="es-PE" dirty="0" smtClean="0"/>
              <a:t>="utf-8"&gt;</a:t>
            </a:r>
          </a:p>
          <a:p>
            <a:r>
              <a:rPr lang="es-PE" dirty="0" smtClean="0"/>
              <a:t>	&lt;meta </a:t>
            </a:r>
            <a:r>
              <a:rPr lang="es-PE" dirty="0" err="1" smtClean="0"/>
              <a:t>name</a:t>
            </a:r>
            <a:r>
              <a:rPr lang="es-PE" dirty="0" smtClean="0"/>
              <a:t>="</a:t>
            </a:r>
            <a:r>
              <a:rPr lang="es-PE" dirty="0" err="1" smtClean="0"/>
              <a:t>viewport</a:t>
            </a:r>
            <a:r>
              <a:rPr lang="es-PE" dirty="0" smtClean="0"/>
              <a:t>" </a:t>
            </a:r>
            <a:r>
              <a:rPr lang="es-PE" dirty="0" err="1" smtClean="0"/>
              <a:t>content</a:t>
            </a:r>
            <a:r>
              <a:rPr lang="es-PE" dirty="0" smtClean="0"/>
              <a:t>="</a:t>
            </a:r>
            <a:r>
              <a:rPr lang="es-PE" dirty="0" err="1" smtClean="0"/>
              <a:t>width</a:t>
            </a:r>
            <a:r>
              <a:rPr lang="es-PE" dirty="0" smtClean="0"/>
              <a:t>=</a:t>
            </a:r>
            <a:r>
              <a:rPr lang="es-PE" dirty="0" err="1" smtClean="0"/>
              <a:t>device-width</a:t>
            </a:r>
            <a:r>
              <a:rPr lang="es-PE" dirty="0" smtClean="0"/>
              <a:t>, </a:t>
            </a:r>
            <a:r>
              <a:rPr lang="es-PE" dirty="0" err="1" smtClean="0"/>
              <a:t>initial-scale</a:t>
            </a:r>
            <a:r>
              <a:rPr lang="es-PE" dirty="0" smtClean="0"/>
              <a:t>=1"&gt;</a:t>
            </a:r>
          </a:p>
          <a:p>
            <a:r>
              <a:rPr lang="es-PE" dirty="0" smtClean="0"/>
              <a:t>	&lt;</a:t>
            </a:r>
            <a:r>
              <a:rPr lang="es-PE" dirty="0" err="1" smtClean="0"/>
              <a:t>title</a:t>
            </a:r>
            <a:r>
              <a:rPr lang="es-PE" dirty="0" smtClean="0"/>
              <a:t>&gt;&lt;/</a:t>
            </a:r>
            <a:r>
              <a:rPr lang="es-PE" dirty="0" err="1" smtClean="0"/>
              <a:t>title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    Utilizamos la metodología AMCO &lt;</a:t>
            </a:r>
            <a:r>
              <a:rPr lang="es-PE" dirty="0" err="1" smtClean="0"/>
              <a:t>img</a:t>
            </a:r>
            <a:r>
              <a:rPr lang="es-PE" dirty="0" smtClean="0"/>
              <a:t> </a:t>
            </a:r>
            <a:r>
              <a:rPr lang="es-PE" dirty="0" err="1" smtClean="0"/>
              <a:t>src</a:t>
            </a:r>
            <a:r>
              <a:rPr lang="es-PE" dirty="0" smtClean="0"/>
              <a:t>="</a:t>
            </a:r>
            <a:r>
              <a:rPr lang="es-PE" dirty="0" smtClean="0"/>
              <a:t>aluzoalgarrobos.png</a:t>
            </a:r>
            <a:r>
              <a:rPr lang="es-PE" dirty="0" smtClean="0"/>
              <a:t>" </a:t>
            </a:r>
            <a:r>
              <a:rPr lang="es-PE" dirty="0" err="1" smtClean="0"/>
              <a:t>width</a:t>
            </a:r>
            <a:r>
              <a:rPr lang="es-PE" dirty="0" smtClean="0"/>
              <a:t>=20% </a:t>
            </a:r>
            <a:r>
              <a:rPr lang="es-PE" dirty="0" err="1" smtClean="0"/>
              <a:t>height</a:t>
            </a:r>
            <a:r>
              <a:rPr lang="es-PE" dirty="0" smtClean="0"/>
              <a:t>=20</a:t>
            </a:r>
            <a:r>
              <a:rPr lang="es-PE" dirty="0" smtClean="0"/>
              <a:t>% </a:t>
            </a:r>
            <a:r>
              <a:rPr lang="es-PE" dirty="0" err="1" smtClean="0"/>
              <a:t>alt</a:t>
            </a:r>
            <a:r>
              <a:rPr lang="es-PE" dirty="0" smtClean="0"/>
              <a:t>=“Aluzo”&gt; </a:t>
            </a:r>
            <a:r>
              <a:rPr lang="es-PE" dirty="0" smtClean="0"/>
              <a:t>La imagen se visualizó&lt;</a:t>
            </a:r>
            <a:r>
              <a:rPr lang="es-PE" dirty="0" err="1" smtClean="0"/>
              <a:t>br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675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831" y="197346"/>
            <a:ext cx="1124626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&lt;!DOCTYPE 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	&lt;meta </a:t>
            </a:r>
            <a:r>
              <a:rPr lang="es-PE" dirty="0" err="1" smtClean="0"/>
              <a:t>charset</a:t>
            </a:r>
            <a:r>
              <a:rPr lang="es-PE" dirty="0" smtClean="0"/>
              <a:t>="utf-8"&gt;</a:t>
            </a:r>
          </a:p>
          <a:p>
            <a:r>
              <a:rPr lang="es-PE" dirty="0" smtClean="0"/>
              <a:t>	&lt;meta </a:t>
            </a:r>
            <a:r>
              <a:rPr lang="es-PE" dirty="0" err="1" smtClean="0"/>
              <a:t>name</a:t>
            </a:r>
            <a:r>
              <a:rPr lang="es-PE" dirty="0" smtClean="0"/>
              <a:t>="</a:t>
            </a:r>
            <a:r>
              <a:rPr lang="es-PE" dirty="0" err="1" smtClean="0"/>
              <a:t>viewport</a:t>
            </a:r>
            <a:r>
              <a:rPr lang="es-PE" dirty="0" smtClean="0"/>
              <a:t>" </a:t>
            </a:r>
            <a:r>
              <a:rPr lang="es-PE" dirty="0" err="1" smtClean="0"/>
              <a:t>content</a:t>
            </a:r>
            <a:r>
              <a:rPr lang="es-PE" dirty="0" smtClean="0"/>
              <a:t>="</a:t>
            </a:r>
            <a:r>
              <a:rPr lang="es-PE" dirty="0" err="1" smtClean="0"/>
              <a:t>width</a:t>
            </a:r>
            <a:r>
              <a:rPr lang="es-PE" dirty="0" smtClean="0"/>
              <a:t>=</a:t>
            </a:r>
            <a:r>
              <a:rPr lang="es-PE" dirty="0" err="1" smtClean="0"/>
              <a:t>device-width</a:t>
            </a:r>
            <a:r>
              <a:rPr lang="es-PE" dirty="0" smtClean="0"/>
              <a:t>, </a:t>
            </a:r>
            <a:r>
              <a:rPr lang="es-PE" dirty="0" err="1" smtClean="0"/>
              <a:t>initial-scale</a:t>
            </a:r>
            <a:r>
              <a:rPr lang="es-PE" dirty="0" smtClean="0"/>
              <a:t>=1"&gt;</a:t>
            </a:r>
          </a:p>
          <a:p>
            <a:r>
              <a:rPr lang="es-PE" dirty="0" smtClean="0"/>
              <a:t>	&lt;</a:t>
            </a:r>
            <a:r>
              <a:rPr lang="es-PE" dirty="0" err="1" smtClean="0"/>
              <a:t>title</a:t>
            </a:r>
            <a:r>
              <a:rPr lang="es-PE" dirty="0" smtClean="0"/>
              <a:t>&gt;&lt;/</a:t>
            </a:r>
            <a:r>
              <a:rPr lang="es-PE" dirty="0" err="1" smtClean="0"/>
              <a:t>title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    Utilizamos la metodología AMCO &lt;</a:t>
            </a:r>
            <a:r>
              <a:rPr lang="es-PE" dirty="0" err="1" smtClean="0"/>
              <a:t>img</a:t>
            </a:r>
            <a:r>
              <a:rPr lang="es-PE" dirty="0" smtClean="0"/>
              <a:t> </a:t>
            </a:r>
            <a:r>
              <a:rPr lang="es-PE" dirty="0" err="1" smtClean="0"/>
              <a:t>src</a:t>
            </a:r>
            <a:r>
              <a:rPr lang="es-PE" dirty="0" smtClean="0"/>
              <a:t>=“</a:t>
            </a:r>
            <a:r>
              <a:rPr lang="es-PE" dirty="0" err="1" smtClean="0"/>
              <a:t>images</a:t>
            </a:r>
            <a:r>
              <a:rPr lang="es-PE" dirty="0" smtClean="0"/>
              <a:t>\aluzoalgarrobos.png</a:t>
            </a:r>
            <a:r>
              <a:rPr lang="es-PE" dirty="0" smtClean="0"/>
              <a:t>" </a:t>
            </a:r>
            <a:r>
              <a:rPr lang="es-PE" dirty="0" err="1" smtClean="0"/>
              <a:t>width</a:t>
            </a:r>
            <a:r>
              <a:rPr lang="es-PE" dirty="0" smtClean="0"/>
              <a:t>=20% </a:t>
            </a:r>
            <a:r>
              <a:rPr lang="es-PE" dirty="0" err="1" smtClean="0"/>
              <a:t>height</a:t>
            </a:r>
            <a:r>
              <a:rPr lang="es-PE" dirty="0" smtClean="0"/>
              <a:t>=20%&gt; La imagen se visualizó&lt;</a:t>
            </a:r>
            <a:r>
              <a:rPr lang="es-PE" dirty="0" err="1" smtClean="0"/>
              <a:t>br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    Utilizamos la metodología AMCO &lt;</a:t>
            </a:r>
            <a:r>
              <a:rPr lang="es-PE" dirty="0" err="1" smtClean="0"/>
              <a:t>img</a:t>
            </a:r>
            <a:r>
              <a:rPr lang="es-PE" dirty="0" smtClean="0"/>
              <a:t> </a:t>
            </a:r>
            <a:r>
              <a:rPr lang="es-PE" dirty="0" err="1" smtClean="0"/>
              <a:t>src</a:t>
            </a:r>
            <a:r>
              <a:rPr lang="es-PE" dirty="0" smtClean="0"/>
              <a:t>=“</a:t>
            </a:r>
            <a:r>
              <a:rPr lang="es-PE" dirty="0" err="1" smtClean="0"/>
              <a:t>images</a:t>
            </a:r>
            <a:r>
              <a:rPr lang="es-PE" dirty="0" smtClean="0"/>
              <a:t>\aluzoalgarrobos.png</a:t>
            </a:r>
            <a:r>
              <a:rPr lang="es-PE" dirty="0" smtClean="0"/>
              <a:t>" </a:t>
            </a:r>
            <a:r>
              <a:rPr lang="es-PE" dirty="0" err="1" smtClean="0"/>
              <a:t>width</a:t>
            </a:r>
            <a:r>
              <a:rPr lang="es-PE" dirty="0" smtClean="0"/>
              <a:t>=20% </a:t>
            </a:r>
            <a:r>
              <a:rPr lang="es-PE" dirty="0" err="1" smtClean="0"/>
              <a:t>height</a:t>
            </a:r>
            <a:r>
              <a:rPr lang="es-PE" dirty="0" smtClean="0"/>
              <a:t>=20% </a:t>
            </a:r>
            <a:r>
              <a:rPr lang="es-PE" dirty="0" err="1" smtClean="0"/>
              <a:t>align</a:t>
            </a:r>
            <a:r>
              <a:rPr lang="es-PE" dirty="0" smtClean="0"/>
              <a:t>="center"&gt;La imagen se visualizó&lt;</a:t>
            </a:r>
            <a:r>
              <a:rPr lang="es-PE" dirty="0" err="1" smtClean="0"/>
              <a:t>br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485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98204" y="923739"/>
            <a:ext cx="1124626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&lt;!DOCTYPE 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	&lt;meta </a:t>
            </a:r>
            <a:r>
              <a:rPr lang="es-PE" dirty="0" err="1" smtClean="0"/>
              <a:t>charset</a:t>
            </a:r>
            <a:r>
              <a:rPr lang="es-PE" dirty="0" smtClean="0"/>
              <a:t>="utf-8"&gt;</a:t>
            </a:r>
          </a:p>
          <a:p>
            <a:r>
              <a:rPr lang="es-PE" dirty="0" smtClean="0"/>
              <a:t>	&lt;meta </a:t>
            </a:r>
            <a:r>
              <a:rPr lang="es-PE" dirty="0" err="1" smtClean="0"/>
              <a:t>name</a:t>
            </a:r>
            <a:r>
              <a:rPr lang="es-PE" dirty="0" smtClean="0"/>
              <a:t>="</a:t>
            </a:r>
            <a:r>
              <a:rPr lang="es-PE" dirty="0" err="1" smtClean="0"/>
              <a:t>viewport</a:t>
            </a:r>
            <a:r>
              <a:rPr lang="es-PE" dirty="0" smtClean="0"/>
              <a:t>" </a:t>
            </a:r>
            <a:r>
              <a:rPr lang="es-PE" dirty="0" err="1" smtClean="0"/>
              <a:t>content</a:t>
            </a:r>
            <a:r>
              <a:rPr lang="es-PE" dirty="0" smtClean="0"/>
              <a:t>="</a:t>
            </a:r>
            <a:r>
              <a:rPr lang="es-PE" dirty="0" err="1" smtClean="0"/>
              <a:t>width</a:t>
            </a:r>
            <a:r>
              <a:rPr lang="es-PE" dirty="0" smtClean="0"/>
              <a:t>=</a:t>
            </a:r>
            <a:r>
              <a:rPr lang="es-PE" dirty="0" err="1" smtClean="0"/>
              <a:t>device-width</a:t>
            </a:r>
            <a:r>
              <a:rPr lang="es-PE" dirty="0" smtClean="0"/>
              <a:t>, </a:t>
            </a:r>
            <a:r>
              <a:rPr lang="es-PE" dirty="0" err="1" smtClean="0"/>
              <a:t>initial-scale</a:t>
            </a:r>
            <a:r>
              <a:rPr lang="es-PE" dirty="0" smtClean="0"/>
              <a:t>=1"&gt;</a:t>
            </a:r>
          </a:p>
          <a:p>
            <a:r>
              <a:rPr lang="es-PE" dirty="0" smtClean="0"/>
              <a:t>	&lt;</a:t>
            </a:r>
            <a:r>
              <a:rPr lang="es-PE" dirty="0" err="1" smtClean="0"/>
              <a:t>title</a:t>
            </a:r>
            <a:r>
              <a:rPr lang="es-PE" dirty="0" smtClean="0"/>
              <a:t>&gt;&lt;/</a:t>
            </a:r>
            <a:r>
              <a:rPr lang="es-PE" dirty="0" err="1" smtClean="0"/>
              <a:t>title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    Utilizamos la metodología AMCO &lt;</a:t>
            </a:r>
            <a:r>
              <a:rPr lang="es-PE" dirty="0" err="1" smtClean="0"/>
              <a:t>img</a:t>
            </a:r>
            <a:r>
              <a:rPr lang="es-PE" dirty="0" smtClean="0"/>
              <a:t> </a:t>
            </a:r>
            <a:r>
              <a:rPr lang="es-PE" dirty="0" err="1" smtClean="0"/>
              <a:t>src</a:t>
            </a:r>
            <a:r>
              <a:rPr lang="es-PE" dirty="0" smtClean="0"/>
              <a:t>=“</a:t>
            </a:r>
            <a:r>
              <a:rPr lang="es-PE" dirty="0" err="1" smtClean="0"/>
              <a:t>images</a:t>
            </a:r>
            <a:r>
              <a:rPr lang="es-PE" dirty="0" smtClean="0"/>
              <a:t>\aluzoalgarrobos.png</a:t>
            </a:r>
            <a:r>
              <a:rPr lang="es-PE" dirty="0" smtClean="0"/>
              <a:t>" </a:t>
            </a:r>
            <a:r>
              <a:rPr lang="es-PE" dirty="0" err="1" smtClean="0"/>
              <a:t>width</a:t>
            </a:r>
            <a:r>
              <a:rPr lang="es-PE" dirty="0" smtClean="0"/>
              <a:t>=20% </a:t>
            </a:r>
            <a:r>
              <a:rPr lang="es-PE" dirty="0" err="1" smtClean="0"/>
              <a:t>height</a:t>
            </a:r>
            <a:r>
              <a:rPr lang="es-PE" dirty="0" smtClean="0"/>
              <a:t>=20%&gt; La imagen se visualizó&lt;</a:t>
            </a:r>
            <a:r>
              <a:rPr lang="es-PE" dirty="0" err="1" smtClean="0"/>
              <a:t>br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    Utilizamos la metodología AMCO &lt;</a:t>
            </a:r>
            <a:r>
              <a:rPr lang="es-PE" dirty="0" err="1" smtClean="0"/>
              <a:t>img</a:t>
            </a:r>
            <a:r>
              <a:rPr lang="es-PE" dirty="0" smtClean="0"/>
              <a:t> </a:t>
            </a:r>
            <a:r>
              <a:rPr lang="es-PE" dirty="0" err="1" smtClean="0"/>
              <a:t>src</a:t>
            </a:r>
            <a:r>
              <a:rPr lang="es-PE" dirty="0" smtClean="0"/>
              <a:t>=“</a:t>
            </a:r>
            <a:r>
              <a:rPr lang="es-PE" dirty="0" err="1" smtClean="0"/>
              <a:t>images</a:t>
            </a:r>
            <a:r>
              <a:rPr lang="es-PE" dirty="0" smtClean="0"/>
              <a:t>\aluzoalgarrobos.png</a:t>
            </a:r>
            <a:r>
              <a:rPr lang="es-PE" dirty="0" smtClean="0"/>
              <a:t>" </a:t>
            </a:r>
            <a:r>
              <a:rPr lang="es-PE" dirty="0" err="1" smtClean="0"/>
              <a:t>width</a:t>
            </a:r>
            <a:r>
              <a:rPr lang="es-PE" dirty="0" smtClean="0"/>
              <a:t>=20% </a:t>
            </a:r>
            <a:r>
              <a:rPr lang="es-PE" dirty="0" err="1" smtClean="0"/>
              <a:t>height</a:t>
            </a:r>
            <a:r>
              <a:rPr lang="es-PE" dirty="0" smtClean="0"/>
              <a:t>=20% </a:t>
            </a:r>
            <a:r>
              <a:rPr lang="es-PE" dirty="0" err="1" smtClean="0"/>
              <a:t>align</a:t>
            </a:r>
            <a:r>
              <a:rPr lang="es-PE" dirty="0" smtClean="0"/>
              <a:t>="center"&gt;La imagen se visualizó&lt;</a:t>
            </a:r>
            <a:r>
              <a:rPr lang="es-PE" dirty="0" err="1" smtClean="0"/>
              <a:t>br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    Utilizamos la metodología AMCO &lt;</a:t>
            </a:r>
            <a:r>
              <a:rPr lang="es-PE" dirty="0" err="1" smtClean="0"/>
              <a:t>img</a:t>
            </a:r>
            <a:r>
              <a:rPr lang="es-PE" dirty="0" smtClean="0"/>
              <a:t> </a:t>
            </a:r>
            <a:r>
              <a:rPr lang="es-PE" dirty="0" err="1" smtClean="0"/>
              <a:t>src</a:t>
            </a:r>
            <a:r>
              <a:rPr lang="es-PE" dirty="0" smtClean="0"/>
              <a:t>=“</a:t>
            </a:r>
            <a:r>
              <a:rPr lang="es-PE" dirty="0" err="1" smtClean="0"/>
              <a:t>images</a:t>
            </a:r>
            <a:r>
              <a:rPr lang="es-PE" dirty="0" smtClean="0"/>
              <a:t>\aluzoalgarrobos.png</a:t>
            </a:r>
            <a:r>
              <a:rPr lang="es-PE" dirty="0" smtClean="0"/>
              <a:t>" </a:t>
            </a:r>
            <a:r>
              <a:rPr lang="es-PE" dirty="0" err="1" smtClean="0"/>
              <a:t>width</a:t>
            </a:r>
            <a:r>
              <a:rPr lang="es-PE" dirty="0" smtClean="0"/>
              <a:t>=20% </a:t>
            </a:r>
            <a:r>
              <a:rPr lang="es-PE" dirty="0" err="1" smtClean="0"/>
              <a:t>height</a:t>
            </a:r>
            <a:r>
              <a:rPr lang="es-PE" dirty="0" smtClean="0"/>
              <a:t>=20% </a:t>
            </a:r>
            <a:r>
              <a:rPr lang="es-PE" dirty="0" err="1" smtClean="0"/>
              <a:t>align</a:t>
            </a:r>
            <a:r>
              <a:rPr lang="es-PE" dirty="0" smtClean="0"/>
              <a:t>="</a:t>
            </a:r>
            <a:r>
              <a:rPr lang="es-PE" dirty="0" err="1" smtClean="0"/>
              <a:t>left</a:t>
            </a:r>
            <a:r>
              <a:rPr lang="es-PE" dirty="0" smtClean="0"/>
              <a:t>"&gt;La imagen se visualizó&lt;</a:t>
            </a:r>
            <a:r>
              <a:rPr lang="es-PE" dirty="0" err="1" smtClean="0"/>
              <a:t>br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	&lt;p&gt;Utilizamos la metodología AMCO &lt;</a:t>
            </a:r>
            <a:r>
              <a:rPr lang="es-PE" dirty="0" err="1" smtClean="0"/>
              <a:t>img</a:t>
            </a:r>
            <a:r>
              <a:rPr lang="es-PE" dirty="0" smtClean="0"/>
              <a:t> </a:t>
            </a:r>
            <a:r>
              <a:rPr lang="es-PE" dirty="0" err="1" smtClean="0"/>
              <a:t>src</a:t>
            </a:r>
            <a:r>
              <a:rPr lang="es-PE" dirty="0" smtClean="0"/>
              <a:t>=“</a:t>
            </a:r>
            <a:r>
              <a:rPr lang="es-PE" dirty="0" err="1" smtClean="0"/>
              <a:t>images</a:t>
            </a:r>
            <a:r>
              <a:rPr lang="es-PE" dirty="0" smtClean="0"/>
              <a:t>\aluzoalgarrobos.png</a:t>
            </a:r>
            <a:r>
              <a:rPr lang="es-PE" dirty="0" smtClean="0"/>
              <a:t>" </a:t>
            </a:r>
            <a:r>
              <a:rPr lang="es-PE" dirty="0" err="1" smtClean="0"/>
              <a:t>width</a:t>
            </a:r>
            <a:r>
              <a:rPr lang="es-PE" dirty="0" smtClean="0"/>
              <a:t>=20% </a:t>
            </a:r>
            <a:r>
              <a:rPr lang="es-PE" dirty="0" err="1" smtClean="0"/>
              <a:t>height</a:t>
            </a:r>
            <a:r>
              <a:rPr lang="es-PE" dirty="0" smtClean="0"/>
              <a:t>=20% </a:t>
            </a:r>
            <a:r>
              <a:rPr lang="es-PE" dirty="0" err="1" smtClean="0"/>
              <a:t>align</a:t>
            </a:r>
            <a:r>
              <a:rPr lang="es-PE" dirty="0" smtClean="0"/>
              <a:t>="</a:t>
            </a:r>
            <a:r>
              <a:rPr lang="es-PE" dirty="0" err="1" smtClean="0"/>
              <a:t>rigth</a:t>
            </a:r>
            <a:r>
              <a:rPr lang="es-PE" dirty="0" smtClean="0"/>
              <a:t>"&gt;La imagen se visualizó&lt;</a:t>
            </a:r>
            <a:r>
              <a:rPr lang="es-PE" dirty="0" err="1" smtClean="0"/>
              <a:t>br</a:t>
            </a:r>
            <a:r>
              <a:rPr lang="es-PE" dirty="0" smtClean="0"/>
              <a:t>&gt;&lt;/p&gt;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602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510</Words>
  <Application>Microsoft Office PowerPoint</Application>
  <PresentationFormat>Panorámica</PresentationFormat>
  <Paragraphs>83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Menlo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6</cp:revision>
  <dcterms:created xsi:type="dcterms:W3CDTF">2022-06-16T12:54:21Z</dcterms:created>
  <dcterms:modified xsi:type="dcterms:W3CDTF">2022-06-23T13:53:55Z</dcterms:modified>
</cp:coreProperties>
</file>