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856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75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521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144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917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934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3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052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570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648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006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DB207-4BCA-4796-8B0F-BF69E4334F76}" type="datetimeFigureOut">
              <a:rPr lang="es-PE" smtClean="0"/>
              <a:t>2/06/2020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B16C5-FFFC-48C7-91E4-1B4D3DDA59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279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031" y="4039"/>
            <a:ext cx="8243003" cy="685396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649189" y="1916470"/>
            <a:ext cx="2006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>
                <a:solidFill>
                  <a:srgbClr val="FF0000"/>
                </a:solidFill>
              </a:rPr>
              <a:t>02</a:t>
            </a:r>
            <a:r>
              <a:rPr lang="es-PE" sz="2400" dirty="0" smtClean="0">
                <a:solidFill>
                  <a:srgbClr val="FF0000"/>
                </a:solidFill>
              </a:rPr>
              <a:t> </a:t>
            </a:r>
            <a:r>
              <a:rPr lang="es-PE" sz="2400" dirty="0" smtClean="0">
                <a:solidFill>
                  <a:srgbClr val="FF0000"/>
                </a:solidFill>
              </a:rPr>
              <a:t>de </a:t>
            </a:r>
            <a:r>
              <a:rPr lang="es-PE" sz="2400" dirty="0" smtClean="0">
                <a:solidFill>
                  <a:srgbClr val="FF0000"/>
                </a:solidFill>
              </a:rPr>
              <a:t>junio</a:t>
            </a:r>
            <a:r>
              <a:rPr lang="es-PE" sz="2400" dirty="0" smtClean="0">
                <a:solidFill>
                  <a:srgbClr val="FF0000"/>
                </a:solidFill>
              </a:rPr>
              <a:t> 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3948378" y="2378135"/>
            <a:ext cx="3931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  <a:latin typeface="Hugheid" panose="02000503000000000000" pitchFamily="50" charset="0"/>
              </a:rPr>
              <a:t>¡</a:t>
            </a:r>
            <a:r>
              <a:rPr lang="es-ES" sz="4800" dirty="0" smtClean="0">
                <a:solidFill>
                  <a:schemeClr val="bg1"/>
                </a:solidFill>
                <a:latin typeface="Hugheid" panose="02000503000000000000" pitchFamily="50" charset="0"/>
              </a:rPr>
              <a:t>Feliz Cumpleaños!</a:t>
            </a:r>
            <a:endParaRPr lang="es-PE" sz="4800" dirty="0">
              <a:solidFill>
                <a:schemeClr val="bg1"/>
              </a:solidFill>
              <a:latin typeface="Hugheid" panose="02000503000000000000" pitchFamily="50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91345" y="3494683"/>
            <a:ext cx="4536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FFF00"/>
              </a:buClr>
            </a:pPr>
            <a:r>
              <a:rPr lang="es-PE" sz="2400" dirty="0"/>
              <a:t> </a:t>
            </a:r>
            <a:r>
              <a:rPr lang="es-PE" sz="4000" b="1" dirty="0" smtClean="0">
                <a:solidFill>
                  <a:srgbClr val="FFFF00"/>
                </a:solidFill>
              </a:rPr>
              <a:t>Marcelo</a:t>
            </a:r>
            <a:r>
              <a:rPr lang="es-PE" sz="2400" dirty="0" smtClean="0"/>
              <a:t> </a:t>
            </a:r>
            <a:endParaRPr lang="es-PE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19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Hugheid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2020-06-02T12:06:50Z</dcterms:created>
  <dcterms:modified xsi:type="dcterms:W3CDTF">2020-06-02T12:07:22Z</dcterms:modified>
</cp:coreProperties>
</file>