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B207-4BCA-4796-8B0F-BF69E4334F76}" type="datetimeFigureOut">
              <a:rPr lang="es-PE" smtClean="0"/>
              <a:t>2/06/2020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B16C5-FFFC-48C7-91E4-1B4D3DDA59C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9856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B207-4BCA-4796-8B0F-BF69E4334F76}" type="datetimeFigureOut">
              <a:rPr lang="es-PE" smtClean="0"/>
              <a:t>2/06/2020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B16C5-FFFC-48C7-91E4-1B4D3DDA59C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2757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B207-4BCA-4796-8B0F-BF69E4334F76}" type="datetimeFigureOut">
              <a:rPr lang="es-PE" smtClean="0"/>
              <a:t>2/06/2020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B16C5-FFFC-48C7-91E4-1B4D3DDA59C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4521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B207-4BCA-4796-8B0F-BF69E4334F76}" type="datetimeFigureOut">
              <a:rPr lang="es-PE" smtClean="0"/>
              <a:t>2/06/2020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B16C5-FFFC-48C7-91E4-1B4D3DDA59C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8144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B207-4BCA-4796-8B0F-BF69E4334F76}" type="datetimeFigureOut">
              <a:rPr lang="es-PE" smtClean="0"/>
              <a:t>2/06/2020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B16C5-FFFC-48C7-91E4-1B4D3DDA59C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59176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B207-4BCA-4796-8B0F-BF69E4334F76}" type="datetimeFigureOut">
              <a:rPr lang="es-PE" smtClean="0"/>
              <a:t>2/06/2020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B16C5-FFFC-48C7-91E4-1B4D3DDA59C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89342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B207-4BCA-4796-8B0F-BF69E4334F76}" type="datetimeFigureOut">
              <a:rPr lang="es-PE" smtClean="0"/>
              <a:t>2/06/2020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B16C5-FFFC-48C7-91E4-1B4D3DDA59C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132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B207-4BCA-4796-8B0F-BF69E4334F76}" type="datetimeFigureOut">
              <a:rPr lang="es-PE" smtClean="0"/>
              <a:t>2/06/2020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B16C5-FFFC-48C7-91E4-1B4D3DDA59C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7052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B207-4BCA-4796-8B0F-BF69E4334F76}" type="datetimeFigureOut">
              <a:rPr lang="es-PE" smtClean="0"/>
              <a:t>2/06/2020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B16C5-FFFC-48C7-91E4-1B4D3DDA59C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55703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B207-4BCA-4796-8B0F-BF69E4334F76}" type="datetimeFigureOut">
              <a:rPr lang="es-PE" smtClean="0"/>
              <a:t>2/06/2020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B16C5-FFFC-48C7-91E4-1B4D3DDA59C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8648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B207-4BCA-4796-8B0F-BF69E4334F76}" type="datetimeFigureOut">
              <a:rPr lang="es-PE" smtClean="0"/>
              <a:t>2/06/2020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B16C5-FFFC-48C7-91E4-1B4D3DDA59C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3006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DB207-4BCA-4796-8B0F-BF69E4334F76}" type="datetimeFigureOut">
              <a:rPr lang="es-PE" smtClean="0"/>
              <a:t>2/06/2020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B16C5-FFFC-48C7-91E4-1B4D3DDA59C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6279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031" y="4039"/>
            <a:ext cx="8243003" cy="6853961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649189" y="1916470"/>
            <a:ext cx="2006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dirty="0" smtClean="0">
                <a:solidFill>
                  <a:srgbClr val="FF0000"/>
                </a:solidFill>
              </a:rPr>
              <a:t>02</a:t>
            </a:r>
            <a:r>
              <a:rPr lang="es-PE" sz="2400" dirty="0" smtClean="0">
                <a:solidFill>
                  <a:srgbClr val="FF0000"/>
                </a:solidFill>
              </a:rPr>
              <a:t> </a:t>
            </a:r>
            <a:r>
              <a:rPr lang="es-PE" sz="2400" dirty="0" smtClean="0">
                <a:solidFill>
                  <a:srgbClr val="FF0000"/>
                </a:solidFill>
              </a:rPr>
              <a:t>de </a:t>
            </a:r>
            <a:r>
              <a:rPr lang="es-PE" sz="2400" dirty="0" smtClean="0">
                <a:solidFill>
                  <a:srgbClr val="FF0000"/>
                </a:solidFill>
              </a:rPr>
              <a:t>junio</a:t>
            </a:r>
            <a:r>
              <a:rPr lang="es-PE" sz="2400" dirty="0" smtClean="0">
                <a:solidFill>
                  <a:srgbClr val="FF0000"/>
                </a:solidFill>
              </a:rPr>
              <a:t> </a:t>
            </a:r>
            <a:r>
              <a:rPr lang="es-PE" dirty="0" smtClean="0"/>
              <a:t> </a:t>
            </a:r>
            <a:endParaRPr lang="es-PE" dirty="0"/>
          </a:p>
        </p:txBody>
      </p:sp>
      <p:sp>
        <p:nvSpPr>
          <p:cNvPr id="6" name="CuadroTexto 5"/>
          <p:cNvSpPr txBox="1"/>
          <p:nvPr/>
        </p:nvSpPr>
        <p:spPr>
          <a:xfrm>
            <a:off x="3948378" y="2378135"/>
            <a:ext cx="3931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chemeClr val="bg1"/>
                </a:solidFill>
                <a:latin typeface="Hugheid" panose="02000503000000000000" pitchFamily="50" charset="0"/>
              </a:rPr>
              <a:t>¡</a:t>
            </a:r>
            <a:r>
              <a:rPr lang="es-ES" sz="4800" dirty="0" smtClean="0">
                <a:solidFill>
                  <a:schemeClr val="bg1"/>
                </a:solidFill>
                <a:latin typeface="Hugheid" panose="02000503000000000000" pitchFamily="50" charset="0"/>
              </a:rPr>
              <a:t>Feliz Cumpleaños!</a:t>
            </a:r>
            <a:endParaRPr lang="es-PE" sz="4800" dirty="0">
              <a:solidFill>
                <a:schemeClr val="bg1"/>
              </a:solidFill>
              <a:latin typeface="Hugheid" panose="02000503000000000000" pitchFamily="50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491345" y="3494683"/>
            <a:ext cx="4536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FF00"/>
              </a:buClr>
            </a:pPr>
            <a:r>
              <a:rPr lang="es-PE" sz="2400" dirty="0"/>
              <a:t> </a:t>
            </a:r>
            <a:r>
              <a:rPr lang="es-PE" sz="4000" b="1" dirty="0" smtClean="0">
                <a:solidFill>
                  <a:srgbClr val="FFFF00"/>
                </a:solidFill>
              </a:rPr>
              <a:t>Marcelo</a:t>
            </a:r>
            <a:r>
              <a:rPr lang="es-PE" sz="2400" dirty="0" smtClean="0"/>
              <a:t> </a:t>
            </a:r>
            <a:endParaRPr lang="es-PE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1197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Hugheid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1</cp:revision>
  <dcterms:created xsi:type="dcterms:W3CDTF">2020-06-02T12:06:50Z</dcterms:created>
  <dcterms:modified xsi:type="dcterms:W3CDTF">2020-06-02T12:07:22Z</dcterms:modified>
</cp:coreProperties>
</file>