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EF87A5-93E0-4635-9C48-33ED834345BA}" type="datetimeFigureOut">
              <a:rPr lang="es-PE" smtClean="0"/>
              <a:t>28/11/2023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1153744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EF87A5-93E0-4635-9C48-33ED834345BA}" type="datetimeFigureOut">
              <a:rPr lang="es-PE" smtClean="0"/>
              <a:t>28/11/2023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4123964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EF87A5-93E0-4635-9C48-33ED834345BA}" type="datetimeFigureOut">
              <a:rPr lang="es-PE" smtClean="0"/>
              <a:t>28/11/2023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3947666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EF87A5-93E0-4635-9C48-33ED834345BA}" type="datetimeFigureOut">
              <a:rPr lang="es-PE" smtClean="0"/>
              <a:t>28/11/2023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CAF3E15-8489-492D-9024-22C9FD889F07}" type="slidenum">
              <a:rPr lang="es-PE" smtClean="0"/>
              <a:t>‹Nº›</a:t>
            </a:fld>
            <a:endParaRPr lang="es-PE"/>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1575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EF87A5-93E0-4635-9C48-33ED834345BA}" type="datetimeFigureOut">
              <a:rPr lang="es-PE" smtClean="0"/>
              <a:t>28/11/2023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1815692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3EF87A5-93E0-4635-9C48-33ED834345BA}" type="datetimeFigureOut">
              <a:rPr lang="es-PE" smtClean="0"/>
              <a:t>28/11/2023</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1533128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3EF87A5-93E0-4635-9C48-33ED834345BA}" type="datetimeFigureOut">
              <a:rPr lang="es-PE" smtClean="0"/>
              <a:t>28/11/2023</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903021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EF87A5-93E0-4635-9C48-33ED834345BA}" type="datetimeFigureOut">
              <a:rPr lang="es-PE" smtClean="0"/>
              <a:t>28/11/2023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4215455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EF87A5-93E0-4635-9C48-33ED834345BA}" type="datetimeFigureOut">
              <a:rPr lang="es-PE" smtClean="0"/>
              <a:t>28/11/2023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188444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EF87A5-93E0-4635-9C48-33ED834345BA}" type="datetimeFigureOut">
              <a:rPr lang="es-PE" smtClean="0"/>
              <a:t>28/11/2023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2902210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EF87A5-93E0-4635-9C48-33ED834345BA}" type="datetimeFigureOut">
              <a:rPr lang="es-PE" smtClean="0"/>
              <a:t>28/11/2023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93276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EF87A5-93E0-4635-9C48-33ED834345BA}" type="datetimeFigureOut">
              <a:rPr lang="es-PE" smtClean="0"/>
              <a:t>28/11/2023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3772452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913795" y="2912232"/>
            <a:ext cx="5107208" cy="287896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912232"/>
            <a:ext cx="5095357" cy="287896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EF87A5-93E0-4635-9C48-33ED834345BA}" type="datetimeFigureOut">
              <a:rPr lang="es-PE" smtClean="0"/>
              <a:t>28/11/2023</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187904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EF87A5-93E0-4635-9C48-33ED834345BA}" type="datetimeFigureOut">
              <a:rPr lang="es-PE" smtClean="0"/>
              <a:t>28/11/2023</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1474646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F87A5-93E0-4635-9C48-33ED834345BA}" type="datetimeFigureOut">
              <a:rPr lang="es-PE" smtClean="0"/>
              <a:t>28/11/2023</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1348145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EF87A5-93E0-4635-9C48-33ED834345BA}" type="datetimeFigureOut">
              <a:rPr lang="es-PE" smtClean="0"/>
              <a:t>28/11/2023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1481343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EF87A5-93E0-4635-9C48-33ED834345BA}" type="datetimeFigureOut">
              <a:rPr lang="es-PE" smtClean="0"/>
              <a:t>28/11/2023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CAF3E15-8489-492D-9024-22C9FD889F07}" type="slidenum">
              <a:rPr lang="es-PE" smtClean="0"/>
              <a:t>‹Nº›</a:t>
            </a:fld>
            <a:endParaRPr lang="es-PE"/>
          </a:p>
        </p:txBody>
      </p:sp>
    </p:spTree>
    <p:extLst>
      <p:ext uri="{BB962C8B-B14F-4D97-AF65-F5344CB8AC3E}">
        <p14:creationId xmlns:p14="http://schemas.microsoft.com/office/powerpoint/2010/main" val="923002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03EF87A5-93E0-4635-9C48-33ED834345BA}" type="datetimeFigureOut">
              <a:rPr lang="es-PE" smtClean="0"/>
              <a:t>28/11/2023</a:t>
            </a:fld>
            <a:endParaRPr lang="es-PE"/>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CAF3E15-8489-492D-9024-22C9FD889F07}" type="slidenum">
              <a:rPr lang="es-PE" smtClean="0"/>
              <a:t>‹Nº›</a:t>
            </a:fld>
            <a:endParaRPr lang="es-PE"/>
          </a:p>
        </p:txBody>
      </p:sp>
    </p:spTree>
    <p:extLst>
      <p:ext uri="{BB962C8B-B14F-4D97-AF65-F5344CB8AC3E}">
        <p14:creationId xmlns:p14="http://schemas.microsoft.com/office/powerpoint/2010/main" val="4279142764"/>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 id="2147483741"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383EBC14-960F-601B-1F29-C27AFB78B613}"/>
              </a:ext>
            </a:extLst>
          </p:cNvPr>
          <p:cNvSpPr>
            <a:spLocks noGrp="1"/>
          </p:cNvSpPr>
          <p:nvPr>
            <p:ph type="subTitle" idx="1"/>
          </p:nvPr>
        </p:nvSpPr>
        <p:spPr>
          <a:xfrm>
            <a:off x="1370693" y="3598339"/>
            <a:ext cx="9440034" cy="1768791"/>
          </a:xfrm>
        </p:spPr>
        <p:txBody>
          <a:bodyPr>
            <a:normAutofit fontScale="40000" lnSpcReduction="20000"/>
          </a:bodyPr>
          <a:lstStyle/>
          <a:p>
            <a:r>
              <a:rPr lang="es-MX" sz="7000" dirty="0"/>
              <a:t>Nombre: Santiago Salvador Latorre Bravo.    </a:t>
            </a:r>
          </a:p>
          <a:p>
            <a:r>
              <a:rPr lang="es-MX" sz="7000" dirty="0"/>
              <a:t>Profesor: Franco Sergio </a:t>
            </a:r>
            <a:r>
              <a:rPr lang="es-MX" sz="7000" dirty="0" err="1"/>
              <a:t>Mejia</a:t>
            </a:r>
            <a:r>
              <a:rPr lang="es-MX" sz="7000" dirty="0"/>
              <a:t> Pérez.</a:t>
            </a:r>
          </a:p>
          <a:p>
            <a:r>
              <a:rPr lang="es-MX" sz="7000" dirty="0"/>
              <a:t>Tema : La marca deportiva </a:t>
            </a:r>
            <a:r>
              <a:rPr lang="es-MX" sz="7000" dirty="0" err="1"/>
              <a:t>adidas</a:t>
            </a:r>
            <a:r>
              <a:rPr lang="es-MX" sz="7000" dirty="0"/>
              <a:t>.</a:t>
            </a:r>
          </a:p>
          <a:p>
            <a:endParaRPr lang="es-MX" dirty="0"/>
          </a:p>
          <a:p>
            <a:endParaRPr lang="es-PE" dirty="0"/>
          </a:p>
        </p:txBody>
      </p:sp>
      <p:pic>
        <p:nvPicPr>
          <p:cNvPr id="1028" name="Picture 4">
            <a:extLst>
              <a:ext uri="{FF2B5EF4-FFF2-40B4-BE49-F238E27FC236}">
                <a16:creationId xmlns:a16="http://schemas.microsoft.com/office/drawing/2014/main" id="{43455BAD-0442-746A-52E6-46D5254FFF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4504" y="0"/>
            <a:ext cx="5751444"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19436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4EF875-B5F6-17B3-1722-F332DCC34C92}"/>
              </a:ext>
            </a:extLst>
          </p:cNvPr>
          <p:cNvSpPr>
            <a:spLocks noGrp="1"/>
          </p:cNvSpPr>
          <p:nvPr>
            <p:ph type="title"/>
          </p:nvPr>
        </p:nvSpPr>
        <p:spPr>
          <a:xfrm>
            <a:off x="-1922170" y="483152"/>
            <a:ext cx="10353761" cy="1326321"/>
          </a:xfrm>
        </p:spPr>
        <p:txBody>
          <a:bodyPr/>
          <a:lstStyle/>
          <a:p>
            <a:r>
              <a:rPr lang="es-MX" dirty="0"/>
              <a:t>¿Qué es </a:t>
            </a:r>
            <a:r>
              <a:rPr lang="es-MX" dirty="0" err="1"/>
              <a:t>adidas</a:t>
            </a:r>
            <a:r>
              <a:rPr lang="es-MX" dirty="0"/>
              <a:t>?</a:t>
            </a:r>
            <a:endParaRPr lang="es-PE" dirty="0"/>
          </a:p>
        </p:txBody>
      </p:sp>
      <p:sp>
        <p:nvSpPr>
          <p:cNvPr id="3" name="Marcador de contenido 2">
            <a:extLst>
              <a:ext uri="{FF2B5EF4-FFF2-40B4-BE49-F238E27FC236}">
                <a16:creationId xmlns:a16="http://schemas.microsoft.com/office/drawing/2014/main" id="{F15C3E87-055C-41BE-E308-746C68AAC0A9}"/>
              </a:ext>
            </a:extLst>
          </p:cNvPr>
          <p:cNvSpPr>
            <a:spLocks noGrp="1"/>
          </p:cNvSpPr>
          <p:nvPr>
            <p:ph idx="1"/>
          </p:nvPr>
        </p:nvSpPr>
        <p:spPr>
          <a:xfrm>
            <a:off x="436716" y="2149073"/>
            <a:ext cx="8468745" cy="3562614"/>
          </a:xfrm>
        </p:spPr>
        <p:txBody>
          <a:bodyPr>
            <a:normAutofit lnSpcReduction="10000"/>
          </a:bodyPr>
          <a:lstStyle/>
          <a:p>
            <a:r>
              <a:rPr lang="es-MX" sz="3200" b="0" i="0" dirty="0">
                <a:solidFill>
                  <a:srgbClr val="BDC1C6"/>
                </a:solidFill>
                <a:effectLst/>
                <a:latin typeface="arial" panose="020B0604020202020204" pitchFamily="34" charset="0"/>
              </a:rPr>
              <a:t>Adidas​ es una compañía multinacional alemana fundada en 1949.</a:t>
            </a:r>
          </a:p>
          <a:p>
            <a:r>
              <a:rPr lang="es-MX" sz="3200" b="0" i="0" dirty="0">
                <a:solidFill>
                  <a:srgbClr val="BDC1C6"/>
                </a:solidFill>
                <a:effectLst/>
                <a:latin typeface="arial" panose="020B0604020202020204" pitchFamily="34" charset="0"/>
              </a:rPr>
              <a:t> Se dedica a la fabricación de equipamiento deportivo y productos de moda. La empresa también es patrocinadora de eventos y figuras deportivas a nivel mundial.</a:t>
            </a:r>
            <a:endParaRPr lang="es-MX" sz="3600" b="0" i="0" dirty="0">
              <a:solidFill>
                <a:srgbClr val="BDC1C6"/>
              </a:solidFill>
              <a:effectLst/>
              <a:latin typeface="Google Sans"/>
            </a:endParaRPr>
          </a:p>
          <a:p>
            <a:endParaRPr lang="es-MX" sz="3600" b="0" i="0" dirty="0">
              <a:solidFill>
                <a:srgbClr val="BDC1C6"/>
              </a:solidFill>
              <a:effectLst/>
              <a:latin typeface="Google Sans"/>
            </a:endParaRPr>
          </a:p>
          <a:p>
            <a:endParaRPr lang="es-MX" sz="3600" b="0" i="0" dirty="0">
              <a:solidFill>
                <a:srgbClr val="BDC1C6"/>
              </a:solidFill>
              <a:effectLst/>
              <a:latin typeface="Google Sans"/>
            </a:endParaRPr>
          </a:p>
          <a:p>
            <a:endParaRPr lang="es-PE" sz="3600" dirty="0"/>
          </a:p>
        </p:txBody>
      </p:sp>
    </p:spTree>
    <p:extLst>
      <p:ext uri="{BB962C8B-B14F-4D97-AF65-F5344CB8AC3E}">
        <p14:creationId xmlns:p14="http://schemas.microsoft.com/office/powerpoint/2010/main" val="103343211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89CF28-7846-9667-A441-540ADBFDF3E1}"/>
              </a:ext>
            </a:extLst>
          </p:cNvPr>
          <p:cNvSpPr>
            <a:spLocks noGrp="1"/>
          </p:cNvSpPr>
          <p:nvPr>
            <p:ph type="title"/>
          </p:nvPr>
        </p:nvSpPr>
        <p:spPr>
          <a:xfrm>
            <a:off x="119268" y="821636"/>
            <a:ext cx="6682305" cy="748748"/>
          </a:xfrm>
        </p:spPr>
        <p:txBody>
          <a:bodyPr>
            <a:normAutofit fontScale="90000"/>
          </a:bodyPr>
          <a:lstStyle/>
          <a:p>
            <a:r>
              <a:rPr lang="es-MX" b="0" i="0" dirty="0">
                <a:solidFill>
                  <a:srgbClr val="E8EAED"/>
                </a:solidFill>
                <a:effectLst/>
                <a:latin typeface="Google Sans"/>
              </a:rPr>
              <a:t>¿Que nos ofrece la marca Adidas?</a:t>
            </a:r>
            <a:br>
              <a:rPr lang="es-MX" b="0" i="0" dirty="0">
                <a:solidFill>
                  <a:srgbClr val="BDC1C6"/>
                </a:solidFill>
                <a:effectLst/>
                <a:latin typeface="arial" panose="020B0604020202020204" pitchFamily="34" charset="0"/>
              </a:rPr>
            </a:br>
            <a:br>
              <a:rPr lang="es-MX" b="0" i="0" dirty="0">
                <a:solidFill>
                  <a:srgbClr val="BDC1C6"/>
                </a:solidFill>
                <a:effectLst/>
                <a:latin typeface="arial" panose="020B0604020202020204" pitchFamily="34" charset="0"/>
              </a:rPr>
            </a:br>
            <a:endParaRPr lang="es-PE" dirty="0"/>
          </a:p>
        </p:txBody>
      </p:sp>
      <p:sp>
        <p:nvSpPr>
          <p:cNvPr id="3" name="Marcador de contenido 2">
            <a:extLst>
              <a:ext uri="{FF2B5EF4-FFF2-40B4-BE49-F238E27FC236}">
                <a16:creationId xmlns:a16="http://schemas.microsoft.com/office/drawing/2014/main" id="{67B475DD-B7E5-E9D2-6054-1549974BFDFE}"/>
              </a:ext>
            </a:extLst>
          </p:cNvPr>
          <p:cNvSpPr>
            <a:spLocks noGrp="1"/>
          </p:cNvSpPr>
          <p:nvPr>
            <p:ph idx="1"/>
          </p:nvPr>
        </p:nvSpPr>
        <p:spPr>
          <a:xfrm>
            <a:off x="0" y="1188290"/>
            <a:ext cx="8322970" cy="3350579"/>
          </a:xfrm>
        </p:spPr>
        <p:txBody>
          <a:bodyPr>
            <a:normAutofit fontScale="85000" lnSpcReduction="20000"/>
          </a:bodyPr>
          <a:lstStyle/>
          <a:p>
            <a:r>
              <a:rPr lang="es-MX" sz="4000" b="0" i="0" dirty="0">
                <a:solidFill>
                  <a:srgbClr val="BDC1C6"/>
                </a:solidFill>
                <a:effectLst/>
                <a:latin typeface="Google Sans"/>
              </a:rPr>
              <a:t>Firma dedicada a </a:t>
            </a:r>
            <a:r>
              <a:rPr lang="es-MX" sz="4000" b="0" i="0" dirty="0">
                <a:solidFill>
                  <a:srgbClr val="E2EEFF"/>
                </a:solidFill>
                <a:effectLst/>
                <a:latin typeface="Google Sans"/>
              </a:rPr>
              <a:t>ropa, calzado y accesorios</a:t>
            </a:r>
            <a:r>
              <a:rPr lang="es-MX" sz="4000" b="0" i="0" dirty="0">
                <a:solidFill>
                  <a:srgbClr val="BDC1C6"/>
                </a:solidFill>
                <a:effectLst/>
                <a:latin typeface="Google Sans"/>
              </a:rPr>
              <a:t> que también cuenta con distintos diseñadores.</a:t>
            </a:r>
          </a:p>
          <a:p>
            <a:r>
              <a:rPr lang="es-MX" sz="4000" dirty="0">
                <a:solidFill>
                  <a:srgbClr val="BDC1C6"/>
                </a:solidFill>
                <a:effectLst/>
                <a:latin typeface="Google Sans"/>
              </a:rPr>
              <a:t>Nos ofrece distintos tipos de ropa tanto como para futbol; atletismo; básquet entre otros .</a:t>
            </a:r>
            <a:endParaRPr lang="es-PE" sz="4000" dirty="0"/>
          </a:p>
        </p:txBody>
      </p:sp>
    </p:spTree>
    <p:extLst>
      <p:ext uri="{BB962C8B-B14F-4D97-AF65-F5344CB8AC3E}">
        <p14:creationId xmlns:p14="http://schemas.microsoft.com/office/powerpoint/2010/main" val="312490507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192AD8-8478-69B1-FAA2-D155B123BF4A}"/>
              </a:ext>
            </a:extLst>
          </p:cNvPr>
          <p:cNvSpPr>
            <a:spLocks noGrp="1"/>
          </p:cNvSpPr>
          <p:nvPr>
            <p:ph type="title"/>
          </p:nvPr>
        </p:nvSpPr>
        <p:spPr>
          <a:xfrm>
            <a:off x="344556" y="403639"/>
            <a:ext cx="5847417" cy="1326321"/>
          </a:xfrm>
        </p:spPr>
        <p:txBody>
          <a:bodyPr/>
          <a:lstStyle/>
          <a:p>
            <a:r>
              <a:rPr lang="es-MX" dirty="0"/>
              <a:t>Patrocinadores</a:t>
            </a:r>
            <a:endParaRPr lang="es-PE" dirty="0"/>
          </a:p>
        </p:txBody>
      </p:sp>
      <p:sp>
        <p:nvSpPr>
          <p:cNvPr id="5" name="Marcador de contenido 4">
            <a:extLst>
              <a:ext uri="{FF2B5EF4-FFF2-40B4-BE49-F238E27FC236}">
                <a16:creationId xmlns:a16="http://schemas.microsoft.com/office/drawing/2014/main" id="{C4404BAD-D82C-9F47-A706-14CD8977BD43}"/>
              </a:ext>
            </a:extLst>
          </p:cNvPr>
          <p:cNvSpPr>
            <a:spLocks noGrp="1"/>
          </p:cNvSpPr>
          <p:nvPr>
            <p:ph idx="1"/>
          </p:nvPr>
        </p:nvSpPr>
        <p:spPr>
          <a:xfrm>
            <a:off x="791318" y="2069559"/>
            <a:ext cx="10353762" cy="4569780"/>
          </a:xfrm>
        </p:spPr>
        <p:txBody>
          <a:bodyPr>
            <a:normAutofit/>
          </a:bodyPr>
          <a:lstStyle/>
          <a:p>
            <a:r>
              <a:rPr lang="es-MX" dirty="0"/>
              <a:t>Equipos:</a:t>
            </a:r>
          </a:p>
          <a:p>
            <a:endParaRPr lang="es-MX" dirty="0"/>
          </a:p>
          <a:p>
            <a:endParaRPr lang="es-MX" dirty="0"/>
          </a:p>
          <a:p>
            <a:endParaRPr lang="es-MX" dirty="0"/>
          </a:p>
          <a:p>
            <a:endParaRPr lang="es-MX" dirty="0"/>
          </a:p>
          <a:p>
            <a:r>
              <a:rPr lang="es-MX" b="0" i="0" dirty="0">
                <a:solidFill>
                  <a:srgbClr val="E8EAED"/>
                </a:solidFill>
                <a:effectLst/>
                <a:latin typeface="Google Sans"/>
              </a:rPr>
              <a:t>Países:</a:t>
            </a:r>
          </a:p>
          <a:p>
            <a:r>
              <a:rPr lang="es-PE" b="0" i="0" dirty="0">
                <a:solidFill>
                  <a:srgbClr val="E8EAED"/>
                </a:solidFill>
                <a:effectLst/>
                <a:latin typeface="Google Sans"/>
              </a:rPr>
              <a:t>Perú </a:t>
            </a:r>
          </a:p>
          <a:p>
            <a:r>
              <a:rPr lang="es-PE" b="0" i="0" dirty="0">
                <a:solidFill>
                  <a:srgbClr val="E8EAED"/>
                </a:solidFill>
                <a:effectLst/>
                <a:latin typeface="Google Sans"/>
              </a:rPr>
              <a:t>Italia</a:t>
            </a:r>
          </a:p>
          <a:p>
            <a:r>
              <a:rPr lang="es-PE" b="0" i="0" dirty="0">
                <a:solidFill>
                  <a:srgbClr val="E8EAED"/>
                </a:solidFill>
                <a:effectLst/>
                <a:latin typeface="Google Sans"/>
              </a:rPr>
              <a:t>Chile, entre otros.</a:t>
            </a:r>
          </a:p>
          <a:p>
            <a:pPr marL="0" indent="0">
              <a:buNone/>
            </a:pPr>
            <a:endParaRPr lang="es-PE" b="0" i="0" dirty="0">
              <a:solidFill>
                <a:srgbClr val="E8EAED"/>
              </a:solidFill>
              <a:effectLst/>
              <a:latin typeface="Google Sans"/>
            </a:endParaRPr>
          </a:p>
          <a:p>
            <a:endParaRPr lang="es-PE" b="0" i="0" dirty="0">
              <a:solidFill>
                <a:srgbClr val="E8EAED"/>
              </a:solidFill>
              <a:effectLst/>
              <a:latin typeface="Google Sans"/>
            </a:endParaRPr>
          </a:p>
          <a:p>
            <a:endParaRPr lang="es-PE" b="0" i="0" dirty="0">
              <a:solidFill>
                <a:srgbClr val="E8EAED"/>
              </a:solidFill>
              <a:effectLst/>
              <a:latin typeface="Google Sans"/>
            </a:endParaRPr>
          </a:p>
          <a:p>
            <a:pPr algn="l"/>
            <a:endParaRPr lang="es-PE" b="0" i="0" dirty="0">
              <a:solidFill>
                <a:srgbClr val="E8EAED"/>
              </a:solidFill>
              <a:effectLst/>
              <a:latin typeface="Google Sans"/>
            </a:endParaRPr>
          </a:p>
          <a:p>
            <a:pPr algn="l"/>
            <a:endParaRPr lang="es-PE" b="0" i="0" dirty="0">
              <a:solidFill>
                <a:srgbClr val="E8EAED"/>
              </a:solidFill>
              <a:effectLst/>
              <a:latin typeface="Google Sans"/>
            </a:endParaRPr>
          </a:p>
          <a:p>
            <a:pPr marL="0" indent="0" algn="l">
              <a:buNone/>
            </a:pPr>
            <a:endParaRPr lang="es-PE" b="0" i="0" dirty="0">
              <a:solidFill>
                <a:srgbClr val="BDC1C6"/>
              </a:solidFill>
              <a:effectLst/>
              <a:latin typeface="arial" panose="020B0604020202020204" pitchFamily="34" charset="0"/>
            </a:endParaRPr>
          </a:p>
        </p:txBody>
      </p:sp>
      <p:pic>
        <p:nvPicPr>
          <p:cNvPr id="3078" name="Picture 6" descr="Adidas lanzará una versión sin patrocinadores de los terceros kits en la  temporada 23-24 - El Marketing Deportivo">
            <a:extLst>
              <a:ext uri="{FF2B5EF4-FFF2-40B4-BE49-F238E27FC236}">
                <a16:creationId xmlns:a16="http://schemas.microsoft.com/office/drawing/2014/main" id="{99C498CF-70F1-398C-3416-B1CAB4A4DC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920" y="2517914"/>
            <a:ext cx="3750367" cy="1961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54145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EFC506-0D50-C39C-7F16-BEA726723DF4}"/>
              </a:ext>
            </a:extLst>
          </p:cNvPr>
          <p:cNvSpPr>
            <a:spLocks noGrp="1"/>
          </p:cNvSpPr>
          <p:nvPr>
            <p:ph type="title"/>
          </p:nvPr>
        </p:nvSpPr>
        <p:spPr/>
        <p:txBody>
          <a:bodyPr/>
          <a:lstStyle/>
          <a:p>
            <a:r>
              <a:rPr lang="es-MX" dirty="0"/>
              <a:t>Competencia de </a:t>
            </a:r>
            <a:r>
              <a:rPr lang="es-MX" dirty="0" err="1"/>
              <a:t>adidas</a:t>
            </a:r>
            <a:endParaRPr lang="es-PE" dirty="0"/>
          </a:p>
        </p:txBody>
      </p:sp>
      <p:sp>
        <p:nvSpPr>
          <p:cNvPr id="3" name="Marcador de contenido 2">
            <a:extLst>
              <a:ext uri="{FF2B5EF4-FFF2-40B4-BE49-F238E27FC236}">
                <a16:creationId xmlns:a16="http://schemas.microsoft.com/office/drawing/2014/main" id="{50028A98-071D-C138-7F7A-E88CB16C2EC2}"/>
              </a:ext>
            </a:extLst>
          </p:cNvPr>
          <p:cNvSpPr>
            <a:spLocks noGrp="1"/>
          </p:cNvSpPr>
          <p:nvPr>
            <p:ph idx="1"/>
          </p:nvPr>
        </p:nvSpPr>
        <p:spPr/>
        <p:txBody>
          <a:bodyPr>
            <a:normAutofit/>
          </a:bodyPr>
          <a:lstStyle/>
          <a:p>
            <a:r>
              <a:rPr lang="es-MX" sz="3200" b="0" i="0" dirty="0">
                <a:solidFill>
                  <a:srgbClr val="E2EEFF"/>
                </a:solidFill>
                <a:effectLst/>
                <a:latin typeface="Google Sans"/>
              </a:rPr>
              <a:t>Nike</a:t>
            </a:r>
            <a:r>
              <a:rPr lang="es-MX" sz="3200" b="0" i="0" dirty="0">
                <a:solidFill>
                  <a:srgbClr val="E8EAED"/>
                </a:solidFill>
                <a:effectLst/>
                <a:latin typeface="Google Sans"/>
              </a:rPr>
              <a:t> y Adidas, la </a:t>
            </a:r>
            <a:r>
              <a:rPr lang="es-MX" sz="3200" b="0" i="0">
                <a:solidFill>
                  <a:srgbClr val="E8EAED"/>
                </a:solidFill>
                <a:effectLst/>
                <a:latin typeface="Google Sans"/>
              </a:rPr>
              <a:t>clásica competencia Estas </a:t>
            </a:r>
            <a:r>
              <a:rPr lang="es-MX" sz="3200" b="0" i="0" dirty="0">
                <a:solidFill>
                  <a:srgbClr val="E8EAED"/>
                </a:solidFill>
                <a:effectLst/>
                <a:latin typeface="Google Sans"/>
              </a:rPr>
              <a:t>dos marcas lideran las ventas de equipamiento deportivo a nivel mundial, lo que les ha hecho rivales de manera inevitable. Nike es la líder en ingresos, sin embargo, Adidas es considerada una de las empresas con mayor reputación del mundo</a:t>
            </a:r>
            <a:endParaRPr lang="es-PE" sz="3200" dirty="0"/>
          </a:p>
        </p:txBody>
      </p:sp>
    </p:spTree>
    <p:extLst>
      <p:ext uri="{BB962C8B-B14F-4D97-AF65-F5344CB8AC3E}">
        <p14:creationId xmlns:p14="http://schemas.microsoft.com/office/powerpoint/2010/main" val="21844509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Damasco</Template>
  <TotalTime>57</TotalTime>
  <Words>174</Words>
  <Application>Microsoft Office PowerPoint</Application>
  <PresentationFormat>Panorámica</PresentationFormat>
  <Paragraphs>26</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arial</vt:lpstr>
      <vt:lpstr>Bookman Old Style</vt:lpstr>
      <vt:lpstr>Google Sans</vt:lpstr>
      <vt:lpstr>Rockwell</vt:lpstr>
      <vt:lpstr>Damask</vt:lpstr>
      <vt:lpstr>Presentación de PowerPoint</vt:lpstr>
      <vt:lpstr>¿Qué es adidas?</vt:lpstr>
      <vt:lpstr>¿Que nos ofrece la marca Adidas?  </vt:lpstr>
      <vt:lpstr>Patrocinadores</vt:lpstr>
      <vt:lpstr>Competencia de adidas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2</cp:revision>
  <dcterms:created xsi:type="dcterms:W3CDTF">2023-11-27T23:33:35Z</dcterms:created>
  <dcterms:modified xsi:type="dcterms:W3CDTF">2023-11-28T23:35:53Z</dcterms:modified>
</cp:coreProperties>
</file>