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73" d="100"/>
          <a:sy n="73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81B90-C349-4BB6-9CC8-BDE4331F9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103"/>
            <a:ext cx="12192000" cy="616225"/>
          </a:xfrm>
        </p:spPr>
        <p:txBody>
          <a:bodyPr>
            <a:normAutofit/>
          </a:bodyPr>
          <a:lstStyle/>
          <a:p>
            <a:pPr algn="ctr"/>
            <a:r>
              <a:rPr lang="es-PE" sz="3600" dirty="0">
                <a:solidFill>
                  <a:srgbClr val="002060"/>
                </a:solidFill>
                <a:highlight>
                  <a:srgbClr val="FFFF00"/>
                </a:highlight>
              </a:rPr>
              <a:t>La cultura chimú, los señores de chan </a:t>
            </a:r>
            <a:r>
              <a:rPr lang="es-PE" sz="3600" dirty="0" err="1">
                <a:solidFill>
                  <a:srgbClr val="002060"/>
                </a:solidFill>
                <a:highlight>
                  <a:srgbClr val="FFFF00"/>
                </a:highlight>
              </a:rPr>
              <a:t>chan</a:t>
            </a:r>
            <a:endParaRPr lang="es-PE" sz="36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E748A3-528A-4591-B86D-C694814F3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2766" y="544124"/>
            <a:ext cx="12192000" cy="6114773"/>
          </a:xfrm>
        </p:spPr>
        <p:txBody>
          <a:bodyPr>
            <a:normAutofit/>
          </a:bodyPr>
          <a:lstStyle/>
          <a:p>
            <a:pPr algn="ctr"/>
            <a:r>
              <a:rPr lang="es-PE" sz="4000" dirty="0"/>
              <a:t> </a:t>
            </a:r>
          </a:p>
          <a:p>
            <a:pPr algn="ctr"/>
            <a:endParaRPr lang="es-PE" sz="4000" dirty="0"/>
          </a:p>
          <a:p>
            <a:pPr algn="ctr"/>
            <a:endParaRPr lang="es-PE" sz="4000" dirty="0"/>
          </a:p>
          <a:p>
            <a:pPr algn="ctr"/>
            <a:endParaRPr lang="es-PE" sz="4000" dirty="0"/>
          </a:p>
          <a:p>
            <a:pPr algn="ctr"/>
            <a:endParaRPr lang="es-PE" sz="4000" dirty="0"/>
          </a:p>
          <a:p>
            <a:pPr algn="ctr"/>
            <a:endParaRPr lang="es-PE" sz="4000" dirty="0"/>
          </a:p>
          <a:p>
            <a:pPr algn="ctr"/>
            <a:endParaRPr lang="es-PE" sz="4000" dirty="0"/>
          </a:p>
          <a:p>
            <a:pPr algn="ctr"/>
            <a:endParaRPr lang="es-PE" sz="4000" dirty="0"/>
          </a:p>
          <a:p>
            <a:pPr algn="ctr"/>
            <a:r>
              <a:rPr lang="es-PE" sz="4000" dirty="0">
                <a:solidFill>
                  <a:srgbClr val="9900CC"/>
                </a:solidFill>
                <a:highlight>
                  <a:srgbClr val="FFFF00"/>
                </a:highlight>
              </a:rPr>
              <a:t>Su organización social y política</a:t>
            </a:r>
          </a:p>
          <a:p>
            <a:pPr algn="ctr"/>
            <a:endParaRPr lang="es-PE" sz="4000" dirty="0"/>
          </a:p>
          <a:p>
            <a:pPr algn="ctr"/>
            <a:endParaRPr lang="es-PE" sz="4000" dirty="0"/>
          </a:p>
          <a:p>
            <a:pPr algn="ctr"/>
            <a:endParaRPr lang="es-PE" sz="4000" dirty="0"/>
          </a:p>
        </p:txBody>
      </p:sp>
      <p:pic>
        <p:nvPicPr>
          <p:cNvPr id="1026" name="Picture 2" descr="The Chimú culture in 9 minutes | Peruvian Cultures - YouTube">
            <a:extLst>
              <a:ext uri="{FF2B5EF4-FFF2-40B4-BE49-F238E27FC236}">
                <a16:creationId xmlns:a16="http://schemas.microsoft.com/office/drawing/2014/main" id="{75E2AD52-4EFC-4DAF-A1B3-BFEB28F6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3" y="1359452"/>
            <a:ext cx="8878957" cy="40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58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5C61F-BA5A-465F-983D-D41C56E0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22" y="516836"/>
            <a:ext cx="8169965" cy="450574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bg1"/>
                </a:solidFill>
                <a:highlight>
                  <a:srgbClr val="FFFF00"/>
                </a:highlight>
              </a:rPr>
              <a:t>Organización social:</a:t>
            </a:r>
          </a:p>
        </p:txBody>
      </p:sp>
      <p:pic>
        <p:nvPicPr>
          <p:cNvPr id="2050" name="Picture 2" descr="La Cultura Chimu para Tercero de Primaria">
            <a:extLst>
              <a:ext uri="{FF2B5EF4-FFF2-40B4-BE49-F238E27FC236}">
                <a16:creationId xmlns:a16="http://schemas.microsoft.com/office/drawing/2014/main" id="{D68C089C-C566-42F3-BA3F-D1F53D21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05" y="1825488"/>
            <a:ext cx="6226481" cy="320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F428481-11C8-449F-9D6D-C5F8986D050D}"/>
              </a:ext>
            </a:extLst>
          </p:cNvPr>
          <p:cNvSpPr/>
          <p:nvPr/>
        </p:nvSpPr>
        <p:spPr>
          <a:xfrm>
            <a:off x="1146313" y="1276531"/>
            <a:ext cx="3187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lgerian" panose="04020705040A02060702" pitchFamily="82" charset="0"/>
              </a:rPr>
              <a:t>sociedad estratificada.</a:t>
            </a:r>
          </a:p>
          <a:p>
            <a:pPr algn="just"/>
            <a:endParaRPr lang="es-MX" sz="2400" dirty="0">
              <a:latin typeface="Algerian" panose="04020705040A02060702" pitchFamily="82" charset="0"/>
            </a:endParaRPr>
          </a:p>
          <a:p>
            <a:pPr algn="just"/>
            <a:r>
              <a:rPr lang="es-MX" sz="2400" dirty="0">
                <a:latin typeface="Algerian" panose="04020705040A02060702" pitchFamily="82" charset="0"/>
              </a:rPr>
              <a:t> El lugar más alto lo ocupaban el rey y la elite gobernante,</a:t>
            </a:r>
          </a:p>
          <a:p>
            <a:pPr algn="just"/>
            <a:endParaRPr lang="es-MX" sz="2400" dirty="0">
              <a:latin typeface="Algerian" panose="04020705040A02060702" pitchFamily="82" charset="0"/>
            </a:endParaRPr>
          </a:p>
          <a:p>
            <a:pPr algn="just"/>
            <a:r>
              <a:rPr lang="es-MX" sz="2400" dirty="0">
                <a:latin typeface="Algerian" panose="04020705040A02060702" pitchFamily="82" charset="0"/>
              </a:rPr>
              <a:t> quienes ejercían la autoridad política y religiosa.</a:t>
            </a:r>
            <a:endParaRPr lang="es-PE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1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5C61F-BA5A-465F-983D-D41C56E0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22" y="516836"/>
            <a:ext cx="8169965" cy="450574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bg1"/>
                </a:solidFill>
                <a:highlight>
                  <a:srgbClr val="FFFF00"/>
                </a:highlight>
              </a:rPr>
              <a:t>Organización política: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F428481-11C8-449F-9D6D-C5F8986D050D}"/>
              </a:ext>
            </a:extLst>
          </p:cNvPr>
          <p:cNvSpPr/>
          <p:nvPr/>
        </p:nvSpPr>
        <p:spPr>
          <a:xfrm>
            <a:off x="1146313" y="1276531"/>
            <a:ext cx="3187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>
              <a:latin typeface="Algerian" panose="04020705040A02060702" pitchFamily="82" charset="0"/>
            </a:endParaRPr>
          </a:p>
          <a:p>
            <a:pPr algn="just"/>
            <a:endParaRPr lang="es-MX" sz="2400" dirty="0">
              <a:latin typeface="Algerian" panose="04020705040A02060702" pitchFamily="82" charset="0"/>
            </a:endParaRPr>
          </a:p>
          <a:p>
            <a:pPr algn="just"/>
            <a:endParaRPr lang="es-MX" sz="2400" dirty="0">
              <a:latin typeface="Algerian" panose="04020705040A02060702" pitchFamily="8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E954D7C-9DC5-4543-8B56-4D63405230EE}"/>
              </a:ext>
            </a:extLst>
          </p:cNvPr>
          <p:cNvSpPr/>
          <p:nvPr/>
        </p:nvSpPr>
        <p:spPr>
          <a:xfrm>
            <a:off x="332441" y="1426485"/>
            <a:ext cx="48148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Algerian" panose="04020705040A02060702" pitchFamily="82" charset="0"/>
              </a:rPr>
              <a:t>Desde el punto de vista político,: fue un Estado aristocrático clasista.</a:t>
            </a:r>
          </a:p>
          <a:p>
            <a:endParaRPr lang="es-MX" sz="2400" dirty="0">
              <a:latin typeface="Algerian" panose="04020705040A02060702" pitchFamily="82" charset="0"/>
            </a:endParaRPr>
          </a:p>
          <a:p>
            <a:r>
              <a:rPr lang="es-MX" sz="2400" dirty="0">
                <a:latin typeface="Algerian" panose="04020705040A02060702" pitchFamily="82" charset="0"/>
              </a:rPr>
              <a:t>Contaba con una burocracia de administradores que tenía bajo su control todo el sistema productivo sostenido por los artesanos y los campesinos.</a:t>
            </a:r>
            <a:endParaRPr lang="es-PE" sz="2400" dirty="0">
              <a:latin typeface="Algerian" panose="04020705040A02060702" pitchFamily="82" charset="0"/>
            </a:endParaRPr>
          </a:p>
        </p:txBody>
      </p:sp>
      <p:pic>
        <p:nvPicPr>
          <p:cNvPr id="3074" name="Picture 2" descr="Cultura Chimú - Issuu">
            <a:extLst>
              <a:ext uri="{FF2B5EF4-FFF2-40B4-BE49-F238E27FC236}">
                <a16:creationId xmlns:a16="http://schemas.microsoft.com/office/drawing/2014/main" id="{139738F0-D153-4A5D-A20C-1776C5D24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434" b="58099"/>
          <a:stretch/>
        </p:blipFill>
        <p:spPr bwMode="auto">
          <a:xfrm>
            <a:off x="5323963" y="1328787"/>
            <a:ext cx="5975408" cy="17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arcador de contenido 5">
            <a:extLst>
              <a:ext uri="{FF2B5EF4-FFF2-40B4-BE49-F238E27FC236}">
                <a16:creationId xmlns:a16="http://schemas.microsoft.com/office/drawing/2014/main" id="{DBFF64EB-6699-4B33-8F63-8AB55B00B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599" r="2318" b="16295"/>
          <a:stretch/>
        </p:blipFill>
        <p:spPr>
          <a:xfrm>
            <a:off x="5844399" y="3553098"/>
            <a:ext cx="5335328" cy="22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95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5C61F-BA5A-465F-983D-D41C56E0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22" y="516836"/>
            <a:ext cx="8169965" cy="450574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bg1"/>
                </a:solidFill>
                <a:highlight>
                  <a:srgbClr val="FFFF00"/>
                </a:highlight>
              </a:rPr>
              <a:t>Organización económica: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F428481-11C8-449F-9D6D-C5F8986D050D}"/>
              </a:ext>
            </a:extLst>
          </p:cNvPr>
          <p:cNvSpPr/>
          <p:nvPr/>
        </p:nvSpPr>
        <p:spPr>
          <a:xfrm>
            <a:off x="1146313" y="1276531"/>
            <a:ext cx="3187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>
              <a:latin typeface="Algerian" panose="04020705040A02060702" pitchFamily="82" charset="0"/>
            </a:endParaRPr>
          </a:p>
          <a:p>
            <a:pPr algn="just"/>
            <a:endParaRPr lang="es-MX" sz="2400" dirty="0">
              <a:latin typeface="Algerian" panose="04020705040A02060702" pitchFamily="82" charset="0"/>
            </a:endParaRPr>
          </a:p>
          <a:p>
            <a:pPr algn="just"/>
            <a:endParaRPr lang="es-MX" sz="2400" dirty="0">
              <a:latin typeface="Algerian" panose="04020705040A02060702" pitchFamily="8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E60C46A-ADDD-42C4-8330-32D2843CEF4A}"/>
              </a:ext>
            </a:extLst>
          </p:cNvPr>
          <p:cNvSpPr/>
          <p:nvPr/>
        </p:nvSpPr>
        <p:spPr>
          <a:xfrm>
            <a:off x="357051" y="1552995"/>
            <a:ext cx="5455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lgerian" panose="04020705040A02060702" pitchFamily="82" charset="0"/>
              </a:rPr>
              <a:t>Los chimúes basaron su economía en la agricultura a gran escala para lo cual se valieron de una extensa red de canales, muchos de los cuales fueron herencia de las culturas moche y </a:t>
            </a:r>
            <a:r>
              <a:rPr lang="es-MX" dirty="0" err="1">
                <a:latin typeface="Algerian" panose="04020705040A02060702" pitchFamily="82" charset="0"/>
              </a:rPr>
              <a:t>lambayeque</a:t>
            </a:r>
            <a:r>
              <a:rPr lang="es-MX" dirty="0">
                <a:latin typeface="Algerian" panose="04020705040A02060702" pitchFamily="82" charset="0"/>
              </a:rPr>
              <a:t>.</a:t>
            </a:r>
          </a:p>
          <a:p>
            <a:endParaRPr lang="es-MX" dirty="0">
              <a:latin typeface="Algerian" panose="04020705040A02060702" pitchFamily="82" charset="0"/>
            </a:endParaRPr>
          </a:p>
          <a:p>
            <a:endParaRPr lang="es-PE" dirty="0">
              <a:latin typeface="Algerian" panose="04020705040A02060702" pitchFamily="8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2DC03BD-789F-4D7C-81E5-CD2CEC88A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9" t="24368" r="37750" b="31038"/>
          <a:stretch/>
        </p:blipFill>
        <p:spPr>
          <a:xfrm>
            <a:off x="7352349" y="1972491"/>
            <a:ext cx="3693338" cy="18274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2F9D8E9-6C4B-4E73-AF8F-B6763B1436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" t="24314" r="36245" b="22686"/>
          <a:stretch/>
        </p:blipFill>
        <p:spPr>
          <a:xfrm>
            <a:off x="6809905" y="4167051"/>
            <a:ext cx="4876243" cy="228385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424D629-0C8C-498C-998F-232EA946C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49" t="25322" r="5715" b="27988"/>
          <a:stretch/>
        </p:blipFill>
        <p:spPr>
          <a:xfrm>
            <a:off x="1146313" y="3429000"/>
            <a:ext cx="445443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5C61F-BA5A-465F-983D-D41C56E0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922" y="516836"/>
            <a:ext cx="8169965" cy="450574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bg1"/>
                </a:solidFill>
                <a:highlight>
                  <a:srgbClr val="FFFF00"/>
                </a:highlight>
              </a:rPr>
              <a:t>Organización económica: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F428481-11C8-449F-9D6D-C5F8986D050D}"/>
              </a:ext>
            </a:extLst>
          </p:cNvPr>
          <p:cNvSpPr/>
          <p:nvPr/>
        </p:nvSpPr>
        <p:spPr>
          <a:xfrm>
            <a:off x="1146313" y="1276531"/>
            <a:ext cx="3187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>
              <a:latin typeface="Algerian" panose="04020705040A02060702" pitchFamily="82" charset="0"/>
            </a:endParaRPr>
          </a:p>
          <a:p>
            <a:pPr algn="just"/>
            <a:endParaRPr lang="es-MX" sz="2400" dirty="0">
              <a:latin typeface="Algerian" panose="04020705040A02060702" pitchFamily="82" charset="0"/>
            </a:endParaRPr>
          </a:p>
          <a:p>
            <a:pPr algn="just"/>
            <a:endParaRPr lang="es-MX" sz="2400" dirty="0">
              <a:latin typeface="Algerian" panose="04020705040A02060702" pitchFamily="8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EDC077-A36C-4FB2-A26E-D5BE0F7CE929}"/>
              </a:ext>
            </a:extLst>
          </p:cNvPr>
          <p:cNvSpPr txBox="1"/>
          <p:nvPr/>
        </p:nvSpPr>
        <p:spPr>
          <a:xfrm>
            <a:off x="1026949" y="1876695"/>
            <a:ext cx="4467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>
                <a:latin typeface="Algerian" panose="04020705040A02060702" pitchFamily="82" charset="0"/>
              </a:rPr>
              <a:t>Otras actividades:</a:t>
            </a:r>
          </a:p>
          <a:p>
            <a:r>
              <a:rPr lang="es-PE" sz="2400" dirty="0">
                <a:latin typeface="Algerian" panose="04020705040A02060702" pitchFamily="82" charset="0"/>
              </a:rPr>
              <a:t>Pesca</a:t>
            </a:r>
          </a:p>
          <a:p>
            <a:r>
              <a:rPr lang="es-PE" sz="2400" dirty="0">
                <a:latin typeface="Algerian" panose="04020705040A02060702" pitchFamily="82" charset="0"/>
              </a:rPr>
              <a:t>Caza </a:t>
            </a:r>
          </a:p>
          <a:p>
            <a:r>
              <a:rPr lang="es-PE" sz="2400" dirty="0">
                <a:latin typeface="Algerian" panose="04020705040A02060702" pitchFamily="82" charset="0"/>
              </a:rPr>
              <a:t>Comercio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192B7A-6770-44A5-8A48-A69BA49DE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9" t="23631" r="38178" b="30251"/>
          <a:stretch/>
        </p:blipFill>
        <p:spPr>
          <a:xfrm>
            <a:off x="4480563" y="2661525"/>
            <a:ext cx="6844937" cy="31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0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47BD0-0D15-45AB-823F-FB262BEF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409570F-FA5E-406B-8983-AF4E1252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034"/>
            <a:ext cx="12192000" cy="6863034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B11ABBD-4631-4128-AD9E-AF63DEC5E957}"/>
              </a:ext>
            </a:extLst>
          </p:cNvPr>
          <p:cNvSpPr txBox="1"/>
          <p:nvPr/>
        </p:nvSpPr>
        <p:spPr>
          <a:xfrm>
            <a:off x="5447212" y="3138046"/>
            <a:ext cx="65314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66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¡¡¡GRACIAS!!!</a:t>
            </a:r>
          </a:p>
          <a:p>
            <a:endParaRPr lang="es-PE" sz="6600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s-PE" dirty="0">
              <a:solidFill>
                <a:schemeClr val="accent6">
                  <a:lumMod val="5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819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162</TotalTime>
  <Words>59</Words>
  <Application>Microsoft Office PowerPoint</Application>
  <PresentationFormat>Panorámica</PresentationFormat>
  <Paragraphs>42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Algerian</vt:lpstr>
      <vt:lpstr>Arial</vt:lpstr>
      <vt:lpstr>Century Gothic</vt:lpstr>
      <vt:lpstr>Estela de condensación</vt:lpstr>
      <vt:lpstr>La cultura chimú, los señores de chan chan</vt:lpstr>
      <vt:lpstr>Organización social:</vt:lpstr>
      <vt:lpstr>Organización política:</vt:lpstr>
      <vt:lpstr>Organización económica:</vt:lpstr>
      <vt:lpstr>Organización económica: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cultura chimú</dc:title>
  <dc:creator>Anilu Villacres Chupillón</dc:creator>
  <cp:lastModifiedBy>Anilu Villacres Chupillón</cp:lastModifiedBy>
  <cp:revision>10</cp:revision>
  <dcterms:created xsi:type="dcterms:W3CDTF">2023-07-01T15:57:51Z</dcterms:created>
  <dcterms:modified xsi:type="dcterms:W3CDTF">2023-07-01T18:40:38Z</dcterms:modified>
</cp:coreProperties>
</file>