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8E80A-7FC4-44FA-BCED-195DE5C5171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A25FF7AC-83E7-4C01-87F4-99F1810A8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96B34F2-6F54-4A15-8D16-6B6405E5DA1D}"/>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5" name="Marcador de pie de página 4">
            <a:extLst>
              <a:ext uri="{FF2B5EF4-FFF2-40B4-BE49-F238E27FC236}">
                <a16:creationId xmlns:a16="http://schemas.microsoft.com/office/drawing/2014/main" id="{CB8A7287-647D-476A-86EC-6366354F263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E359E1C-F0B8-435E-994D-542DF4FF8F8C}"/>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126959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EAC56-0188-4147-9A80-93585E6F336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8CB68A0-F266-47AA-B078-8D644EE30B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5AC2D51-E29C-4162-83CC-58C31A3855DD}"/>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5" name="Marcador de pie de página 4">
            <a:extLst>
              <a:ext uri="{FF2B5EF4-FFF2-40B4-BE49-F238E27FC236}">
                <a16:creationId xmlns:a16="http://schemas.microsoft.com/office/drawing/2014/main" id="{00980F0A-9525-49D4-A6A6-20F1E77FB8B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5C918D9-DB57-417F-A76B-4FE04571AED7}"/>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129113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54AA81-FC52-4DB7-A16E-0705DAC57C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BE13CB0-9F13-4918-9564-4CED6C3F9F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444BA52-F832-4E19-BEEC-11D6ED37CA2F}"/>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5" name="Marcador de pie de página 4">
            <a:extLst>
              <a:ext uri="{FF2B5EF4-FFF2-40B4-BE49-F238E27FC236}">
                <a16:creationId xmlns:a16="http://schemas.microsoft.com/office/drawing/2014/main" id="{A18F6D0F-6FBD-4130-BDBE-700FAEA4B16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D9C0A51-164E-47CF-B27B-F035A01C1363}"/>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31857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CB213-5E9D-412B-BA1A-396006F3C06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81299D1-F936-4CCD-B089-2F4FA8DD388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AAB8381-8C80-4C6E-A809-AAA52068EE1D}"/>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5" name="Marcador de pie de página 4">
            <a:extLst>
              <a:ext uri="{FF2B5EF4-FFF2-40B4-BE49-F238E27FC236}">
                <a16:creationId xmlns:a16="http://schemas.microsoft.com/office/drawing/2014/main" id="{659B4FD2-DE82-40AB-A065-DDDED9032AB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A6EF439-93C0-4107-9891-D9BE68D21E61}"/>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151720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1A4EE-D7DD-4DCB-BE53-DAF4AC6428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BA8032E-9936-46AF-B319-A703499AA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A58753-99EC-4B5F-BCAD-5B08455126DA}"/>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5" name="Marcador de pie de página 4">
            <a:extLst>
              <a:ext uri="{FF2B5EF4-FFF2-40B4-BE49-F238E27FC236}">
                <a16:creationId xmlns:a16="http://schemas.microsoft.com/office/drawing/2014/main" id="{2B561532-6244-476E-9409-31E6760836F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86187A5-C1F1-4C22-88D7-659AAF6756C5}"/>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232265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3FE00-774E-4706-846F-9134C569C61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48F961D-0184-4A1B-AC70-604F42C875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75607561-3FE8-4C7D-828A-B5752E93D5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51683DD1-7B65-48A9-869A-E29E3CCFC1FD}"/>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6" name="Marcador de pie de página 5">
            <a:extLst>
              <a:ext uri="{FF2B5EF4-FFF2-40B4-BE49-F238E27FC236}">
                <a16:creationId xmlns:a16="http://schemas.microsoft.com/office/drawing/2014/main" id="{2B2A1B0F-3D4F-4FA2-B4B4-1AAE289B52C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C904207-71EA-403D-A08F-B1AA7B420AC8}"/>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216198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B9171-8F5F-4A95-B727-6C230F9B8AE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04A11B5-F20C-4784-871B-5CD5368CB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5959A8-3FEF-4F5D-A9CC-D1833F5877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A9C4B94-A4F9-4B07-8199-7F8CA48E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063B1B-6D3C-4D17-81CC-2AC5F3E70E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C239B43-4F1E-4ACB-BFE6-E3B61CDBC070}"/>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8" name="Marcador de pie de página 7">
            <a:extLst>
              <a:ext uri="{FF2B5EF4-FFF2-40B4-BE49-F238E27FC236}">
                <a16:creationId xmlns:a16="http://schemas.microsoft.com/office/drawing/2014/main" id="{2D8335CE-2F92-486F-A68A-148CB3C9FB7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9605AEFF-FD00-4366-AB21-6F3FE131DF8F}"/>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155340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DA828-052C-43B4-93D3-0F00EBFBE8B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20C421D-653C-41A6-B460-A6AAD5C241A5}"/>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4" name="Marcador de pie de página 3">
            <a:extLst>
              <a:ext uri="{FF2B5EF4-FFF2-40B4-BE49-F238E27FC236}">
                <a16:creationId xmlns:a16="http://schemas.microsoft.com/office/drawing/2014/main" id="{CDF37FC9-90BE-406C-8F7C-D9A92DB191F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B9DF18B-0C96-4F83-BDBE-421E1E7227B6}"/>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133129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1484AA-80A4-47D0-B760-0132456101DD}"/>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3" name="Marcador de pie de página 2">
            <a:extLst>
              <a:ext uri="{FF2B5EF4-FFF2-40B4-BE49-F238E27FC236}">
                <a16:creationId xmlns:a16="http://schemas.microsoft.com/office/drawing/2014/main" id="{93C06371-66AD-48F4-A2C0-817C6AC0D27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ABF5551B-4A88-4F2F-91EB-9F70D55EDD83}"/>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87218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3A8D5-B8D2-44E7-83AE-7690EDB81A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0366EDF-3D92-4F01-BC69-BF23D7AA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8CFA5BE-8828-4990-83FC-DAB73E935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73CDCF-86AA-4683-A60D-0DA95E2E2AD7}"/>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6" name="Marcador de pie de página 5">
            <a:extLst>
              <a:ext uri="{FF2B5EF4-FFF2-40B4-BE49-F238E27FC236}">
                <a16:creationId xmlns:a16="http://schemas.microsoft.com/office/drawing/2014/main" id="{B4E731DB-4AC3-4198-A5C7-1D3333D2E9C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DC102F5-E0EF-4056-802E-713A1E227C53}"/>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77986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557EC-E0B3-4526-82E1-C81D6219A7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7425D50-5181-4709-8B7C-3D4AA46DA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470CF21-4DCA-4D4F-87C9-5ED3BE8C5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0DFE884-4767-4BD7-90CA-B5EB6710B549}"/>
              </a:ext>
            </a:extLst>
          </p:cNvPr>
          <p:cNvSpPr>
            <a:spLocks noGrp="1"/>
          </p:cNvSpPr>
          <p:nvPr>
            <p:ph type="dt" sz="half" idx="10"/>
          </p:nvPr>
        </p:nvSpPr>
        <p:spPr/>
        <p:txBody>
          <a:bodyPr/>
          <a:lstStyle/>
          <a:p>
            <a:fld id="{84D9886B-10E5-4A4F-82AE-984077563D4E}" type="datetimeFigureOut">
              <a:rPr lang="es-PE" smtClean="0"/>
              <a:t>23/10/2023</a:t>
            </a:fld>
            <a:endParaRPr lang="es-PE"/>
          </a:p>
        </p:txBody>
      </p:sp>
      <p:sp>
        <p:nvSpPr>
          <p:cNvPr id="6" name="Marcador de pie de página 5">
            <a:extLst>
              <a:ext uri="{FF2B5EF4-FFF2-40B4-BE49-F238E27FC236}">
                <a16:creationId xmlns:a16="http://schemas.microsoft.com/office/drawing/2014/main" id="{D9002939-C5FF-4EB5-AC88-B1D1B161899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EE2300D-5A01-4F16-BFFF-F316935D3274}"/>
              </a:ext>
            </a:extLst>
          </p:cNvPr>
          <p:cNvSpPr>
            <a:spLocks noGrp="1"/>
          </p:cNvSpPr>
          <p:nvPr>
            <p:ph type="sldNum" sz="quarter" idx="12"/>
          </p:nvPr>
        </p:nvSpPr>
        <p:spPr/>
        <p:txBody>
          <a:bodyPr/>
          <a:lstStyle/>
          <a:p>
            <a:fld id="{4125D3A4-095F-4485-9C94-7157854C4BAF}" type="slidenum">
              <a:rPr lang="es-PE" smtClean="0"/>
              <a:t>‹Nº›</a:t>
            </a:fld>
            <a:endParaRPr lang="es-PE"/>
          </a:p>
        </p:txBody>
      </p:sp>
    </p:spTree>
    <p:extLst>
      <p:ext uri="{BB962C8B-B14F-4D97-AF65-F5344CB8AC3E}">
        <p14:creationId xmlns:p14="http://schemas.microsoft.com/office/powerpoint/2010/main" val="366101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D0DEA4-1FA5-4176-AD95-906E60402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59E1C6B-1346-4290-BDB8-A454992C0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64EF147-24FA-420C-B3DE-394211058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9886B-10E5-4A4F-82AE-984077563D4E}" type="datetimeFigureOut">
              <a:rPr lang="es-PE" smtClean="0"/>
              <a:t>23/10/2023</a:t>
            </a:fld>
            <a:endParaRPr lang="es-PE"/>
          </a:p>
        </p:txBody>
      </p:sp>
      <p:sp>
        <p:nvSpPr>
          <p:cNvPr id="5" name="Marcador de pie de página 4">
            <a:extLst>
              <a:ext uri="{FF2B5EF4-FFF2-40B4-BE49-F238E27FC236}">
                <a16:creationId xmlns:a16="http://schemas.microsoft.com/office/drawing/2014/main" id="{C1789AB7-80D5-46F4-95AA-206BA64C4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F5982FB8-3E5F-499F-8469-7CF00C019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D3A4-095F-4485-9C94-7157854C4BAF}" type="slidenum">
              <a:rPr lang="es-PE" smtClean="0"/>
              <a:t>‹Nº›</a:t>
            </a:fld>
            <a:endParaRPr lang="es-PE"/>
          </a:p>
        </p:txBody>
      </p:sp>
    </p:spTree>
    <p:extLst>
      <p:ext uri="{BB962C8B-B14F-4D97-AF65-F5344CB8AC3E}">
        <p14:creationId xmlns:p14="http://schemas.microsoft.com/office/powerpoint/2010/main" val="267279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c 1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B797FE3-93B3-49C8-97AA-33C506EA337B}"/>
              </a:ext>
            </a:extLst>
          </p:cNvPr>
          <p:cNvSpPr>
            <a:spLocks noGrp="1"/>
          </p:cNvSpPr>
          <p:nvPr>
            <p:ph type="ctrTitle"/>
          </p:nvPr>
        </p:nvSpPr>
        <p:spPr>
          <a:xfrm>
            <a:off x="537934" y="1390638"/>
            <a:ext cx="5641333" cy="839629"/>
          </a:xfrm>
        </p:spPr>
        <p:txBody>
          <a:bodyPr>
            <a:normAutofit fontScale="90000"/>
          </a:bodyPr>
          <a:lstStyle/>
          <a:p>
            <a:pPr algn="l"/>
            <a:r>
              <a:rPr lang="es-MX" dirty="0">
                <a:solidFill>
                  <a:srgbClr val="FFFFFF"/>
                </a:solidFill>
              </a:rPr>
              <a:t>TODAY’S THE DAY</a:t>
            </a:r>
            <a:endParaRPr lang="es-PE" dirty="0">
              <a:solidFill>
                <a:srgbClr val="FFFFFF"/>
              </a:solidFill>
            </a:endParaRPr>
          </a:p>
        </p:txBody>
      </p:sp>
      <p:sp>
        <p:nvSpPr>
          <p:cNvPr id="3" name="Subtítulo 2">
            <a:extLst>
              <a:ext uri="{FF2B5EF4-FFF2-40B4-BE49-F238E27FC236}">
                <a16:creationId xmlns:a16="http://schemas.microsoft.com/office/drawing/2014/main" id="{465B3A7F-2E29-4B48-BD2A-BC0E82F7DA07}"/>
              </a:ext>
            </a:extLst>
          </p:cNvPr>
          <p:cNvSpPr>
            <a:spLocks noGrp="1"/>
          </p:cNvSpPr>
          <p:nvPr>
            <p:ph type="subTitle" idx="1"/>
          </p:nvPr>
        </p:nvSpPr>
        <p:spPr>
          <a:xfrm>
            <a:off x="892817" y="3849845"/>
            <a:ext cx="4425551" cy="1881751"/>
          </a:xfrm>
        </p:spPr>
        <p:txBody>
          <a:bodyPr>
            <a:normAutofit/>
          </a:bodyPr>
          <a:lstStyle/>
          <a:p>
            <a:pPr algn="l"/>
            <a:r>
              <a:rPr lang="es-MX" dirty="0" err="1">
                <a:solidFill>
                  <a:srgbClr val="FFFFFF"/>
                </a:solidFill>
              </a:rPr>
              <a:t>Student</a:t>
            </a:r>
            <a:r>
              <a:rPr lang="es-MX" dirty="0">
                <a:solidFill>
                  <a:srgbClr val="FFFFFF"/>
                </a:solidFill>
              </a:rPr>
              <a:t>: Jorge Cornejo Carrizales</a:t>
            </a:r>
          </a:p>
          <a:p>
            <a:pPr algn="l"/>
            <a:r>
              <a:rPr lang="es-MX" dirty="0">
                <a:solidFill>
                  <a:srgbClr val="FFFFFF"/>
                </a:solidFill>
              </a:rPr>
              <a:t>Date: </a:t>
            </a:r>
            <a:r>
              <a:rPr lang="es-MX" dirty="0" err="1">
                <a:solidFill>
                  <a:srgbClr val="FFFFFF"/>
                </a:solidFill>
              </a:rPr>
              <a:t>Tuesday</a:t>
            </a:r>
            <a:r>
              <a:rPr lang="es-MX" dirty="0">
                <a:solidFill>
                  <a:srgbClr val="FFFFFF"/>
                </a:solidFill>
              </a:rPr>
              <a:t> 24 </a:t>
            </a:r>
            <a:r>
              <a:rPr lang="es-MX" dirty="0" err="1">
                <a:solidFill>
                  <a:srgbClr val="FFFFFF"/>
                </a:solidFill>
              </a:rPr>
              <a:t>of</a:t>
            </a:r>
            <a:r>
              <a:rPr lang="es-MX" dirty="0">
                <a:solidFill>
                  <a:srgbClr val="FFFFFF"/>
                </a:solidFill>
              </a:rPr>
              <a:t> </a:t>
            </a:r>
            <a:r>
              <a:rPr lang="es-MX" dirty="0" err="1">
                <a:solidFill>
                  <a:srgbClr val="FFFFFF"/>
                </a:solidFill>
              </a:rPr>
              <a:t>October</a:t>
            </a:r>
            <a:r>
              <a:rPr lang="es-MX" dirty="0">
                <a:solidFill>
                  <a:srgbClr val="FFFFFF"/>
                </a:solidFill>
              </a:rPr>
              <a:t> 2023</a:t>
            </a:r>
            <a:endParaRPr lang="es-PE" dirty="0">
              <a:solidFill>
                <a:srgbClr val="FFFFFF"/>
              </a:solidFill>
            </a:endParaRPr>
          </a:p>
        </p:txBody>
      </p:sp>
      <p:sp>
        <p:nvSpPr>
          <p:cNvPr id="15" name="Oval 1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6">
            <a:extLst>
              <a:ext uri="{FF2B5EF4-FFF2-40B4-BE49-F238E27FC236}">
                <a16:creationId xmlns:a16="http://schemas.microsoft.com/office/drawing/2014/main" id="{2C6A5668-7039-4400-85F7-84085E653A34}"/>
              </a:ext>
            </a:extLst>
          </p:cNvPr>
          <p:cNvPicPr>
            <a:picLocks noChangeAspect="1"/>
          </p:cNvPicPr>
          <p:nvPr/>
        </p:nvPicPr>
        <p:blipFill>
          <a:blip r:embed="rId2"/>
          <a:stretch>
            <a:fillRect/>
          </a:stretch>
        </p:blipFill>
        <p:spPr>
          <a:xfrm>
            <a:off x="8444850" y="4218860"/>
            <a:ext cx="3637793" cy="2409110"/>
          </a:xfrm>
          <a:prstGeom prst="rect">
            <a:avLst/>
          </a:prstGeom>
        </p:spPr>
      </p:pic>
      <p:pic>
        <p:nvPicPr>
          <p:cNvPr id="8" name="Imagen 7">
            <a:extLst>
              <a:ext uri="{FF2B5EF4-FFF2-40B4-BE49-F238E27FC236}">
                <a16:creationId xmlns:a16="http://schemas.microsoft.com/office/drawing/2014/main" id="{BFFE5EC5-2092-42E2-8032-E73795F09D96}"/>
              </a:ext>
            </a:extLst>
          </p:cNvPr>
          <p:cNvPicPr>
            <a:picLocks noChangeAspect="1"/>
          </p:cNvPicPr>
          <p:nvPr/>
        </p:nvPicPr>
        <p:blipFill>
          <a:blip r:embed="rId3"/>
          <a:stretch>
            <a:fillRect/>
          </a:stretch>
        </p:blipFill>
        <p:spPr>
          <a:xfrm>
            <a:off x="6096000" y="610689"/>
            <a:ext cx="3102692" cy="2016190"/>
          </a:xfrm>
          <a:prstGeom prst="rect">
            <a:avLst/>
          </a:prstGeom>
        </p:spPr>
      </p:pic>
    </p:spTree>
    <p:extLst>
      <p:ext uri="{BB962C8B-B14F-4D97-AF65-F5344CB8AC3E}">
        <p14:creationId xmlns:p14="http://schemas.microsoft.com/office/powerpoint/2010/main" val="39287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DCB698-50D5-4005-8882-FA0DE085FBD1}"/>
              </a:ext>
            </a:extLst>
          </p:cNvPr>
          <p:cNvSpPr>
            <a:spLocks noGrp="1"/>
          </p:cNvSpPr>
          <p:nvPr>
            <p:ph idx="1"/>
          </p:nvPr>
        </p:nvSpPr>
        <p:spPr>
          <a:xfrm>
            <a:off x="714375" y="1025525"/>
            <a:ext cx="10515600" cy="4351338"/>
          </a:xfrm>
        </p:spPr>
        <p:txBody>
          <a:bodyPr>
            <a:normAutofit lnSpcReduction="10000"/>
          </a:bodyPr>
          <a:lstStyle/>
          <a:p>
            <a:r>
              <a:rPr lang="en-US" dirty="0"/>
              <a:t>Good morning teachers and classmates, today I am going to talk about, Ukraine formally declared its independence from the Soviet Union through the Ukrainian Declaration of Independence Act. First I would like to explain the declaration came after the Ukrainian parliament adopted the law of independence on August 24, 1991. Next I want to mention the declaration of independence was approved by a majority of Ukrainians in all regions of Ukraine in an independence referendum on December 1, 1991, followed by international recognition starting the next day. Ukraine's independence led to the dissolution of the Soviet Union on December 26, 1991. Since then, Ukraine has struggled to consolidate its independence and faced several political and economic challenges.</a:t>
            </a:r>
            <a:endParaRPr lang="es-PE" dirty="0"/>
          </a:p>
        </p:txBody>
      </p:sp>
    </p:spTree>
    <p:extLst>
      <p:ext uri="{BB962C8B-B14F-4D97-AF65-F5344CB8AC3E}">
        <p14:creationId xmlns:p14="http://schemas.microsoft.com/office/powerpoint/2010/main" val="19460675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144</Words>
  <Application>Microsoft Office PowerPoint</Application>
  <PresentationFormat>Panorámica</PresentationFormat>
  <Paragraphs>4</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TODAY’S THE DAY</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4</cp:revision>
  <dcterms:created xsi:type="dcterms:W3CDTF">2023-10-24T02:20:40Z</dcterms:created>
  <dcterms:modified xsi:type="dcterms:W3CDTF">2023-10-24T07:30:33Z</dcterms:modified>
</cp:coreProperties>
</file>