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3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0612E6-B1BC-42E1-8396-FB131DC9304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00C9643E-626D-4CD3-800D-9C046425CA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C3C52300-1FB2-43E5-AE45-342254A9D715}"/>
              </a:ext>
            </a:extLst>
          </p:cNvPr>
          <p:cNvSpPr>
            <a:spLocks noGrp="1"/>
          </p:cNvSpPr>
          <p:nvPr>
            <p:ph type="dt" sz="half" idx="10"/>
          </p:nvPr>
        </p:nvSpPr>
        <p:spPr/>
        <p:txBody>
          <a:bodyPr/>
          <a:lstStyle/>
          <a:p>
            <a:fld id="{C06B76AF-7C2D-4371-BF8A-941EE7EAD036}" type="datetimeFigureOut">
              <a:rPr lang="es-PE" smtClean="0"/>
              <a:t>27/11/2023</a:t>
            </a:fld>
            <a:endParaRPr lang="es-PE"/>
          </a:p>
        </p:txBody>
      </p:sp>
      <p:sp>
        <p:nvSpPr>
          <p:cNvPr id="5" name="Marcador de pie de página 4">
            <a:extLst>
              <a:ext uri="{FF2B5EF4-FFF2-40B4-BE49-F238E27FC236}">
                <a16:creationId xmlns:a16="http://schemas.microsoft.com/office/drawing/2014/main" id="{770E7D51-4FDB-4FEF-8B87-4EAC9696A21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D702A75-4109-43DA-8C75-C63505DCDBB0}"/>
              </a:ext>
            </a:extLst>
          </p:cNvPr>
          <p:cNvSpPr>
            <a:spLocks noGrp="1"/>
          </p:cNvSpPr>
          <p:nvPr>
            <p:ph type="sldNum" sz="quarter" idx="12"/>
          </p:nvPr>
        </p:nvSpPr>
        <p:spPr/>
        <p:txBody>
          <a:bodyPr/>
          <a:lstStyle/>
          <a:p>
            <a:fld id="{4873FEFF-26F0-455F-B1C9-5CDC1FB1BAB1}" type="slidenum">
              <a:rPr lang="es-PE" smtClean="0"/>
              <a:t>‹Nº›</a:t>
            </a:fld>
            <a:endParaRPr lang="es-PE"/>
          </a:p>
        </p:txBody>
      </p:sp>
    </p:spTree>
    <p:extLst>
      <p:ext uri="{BB962C8B-B14F-4D97-AF65-F5344CB8AC3E}">
        <p14:creationId xmlns:p14="http://schemas.microsoft.com/office/powerpoint/2010/main" val="2760102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55FE31-9F5B-4535-A7AF-31898D41788A}"/>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8251FAE6-6C8E-4E1D-B516-CCA3A4E1A43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991C64C1-A83A-4D49-BA8F-CF3C9E2733F7}"/>
              </a:ext>
            </a:extLst>
          </p:cNvPr>
          <p:cNvSpPr>
            <a:spLocks noGrp="1"/>
          </p:cNvSpPr>
          <p:nvPr>
            <p:ph type="dt" sz="half" idx="10"/>
          </p:nvPr>
        </p:nvSpPr>
        <p:spPr/>
        <p:txBody>
          <a:bodyPr/>
          <a:lstStyle/>
          <a:p>
            <a:fld id="{C06B76AF-7C2D-4371-BF8A-941EE7EAD036}" type="datetimeFigureOut">
              <a:rPr lang="es-PE" smtClean="0"/>
              <a:t>27/11/2023</a:t>
            </a:fld>
            <a:endParaRPr lang="es-PE"/>
          </a:p>
        </p:txBody>
      </p:sp>
      <p:sp>
        <p:nvSpPr>
          <p:cNvPr id="5" name="Marcador de pie de página 4">
            <a:extLst>
              <a:ext uri="{FF2B5EF4-FFF2-40B4-BE49-F238E27FC236}">
                <a16:creationId xmlns:a16="http://schemas.microsoft.com/office/drawing/2014/main" id="{1CD0400B-2B63-4983-ADBC-646A2AB3E460}"/>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43F9BE7-6F1A-47CF-8C8F-F0047F0511AA}"/>
              </a:ext>
            </a:extLst>
          </p:cNvPr>
          <p:cNvSpPr>
            <a:spLocks noGrp="1"/>
          </p:cNvSpPr>
          <p:nvPr>
            <p:ph type="sldNum" sz="quarter" idx="12"/>
          </p:nvPr>
        </p:nvSpPr>
        <p:spPr/>
        <p:txBody>
          <a:bodyPr/>
          <a:lstStyle/>
          <a:p>
            <a:fld id="{4873FEFF-26F0-455F-B1C9-5CDC1FB1BAB1}" type="slidenum">
              <a:rPr lang="es-PE" smtClean="0"/>
              <a:t>‹Nº›</a:t>
            </a:fld>
            <a:endParaRPr lang="es-PE"/>
          </a:p>
        </p:txBody>
      </p:sp>
    </p:spTree>
    <p:extLst>
      <p:ext uri="{BB962C8B-B14F-4D97-AF65-F5344CB8AC3E}">
        <p14:creationId xmlns:p14="http://schemas.microsoft.com/office/powerpoint/2010/main" val="1541184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47A00D1-2A05-4C83-A00E-AD62BFCF5B7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823EC78A-9877-4865-9C23-05F2684BF0C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B976FCBE-1A18-4225-8D7F-24AB59F3263A}"/>
              </a:ext>
            </a:extLst>
          </p:cNvPr>
          <p:cNvSpPr>
            <a:spLocks noGrp="1"/>
          </p:cNvSpPr>
          <p:nvPr>
            <p:ph type="dt" sz="half" idx="10"/>
          </p:nvPr>
        </p:nvSpPr>
        <p:spPr/>
        <p:txBody>
          <a:bodyPr/>
          <a:lstStyle/>
          <a:p>
            <a:fld id="{C06B76AF-7C2D-4371-BF8A-941EE7EAD036}" type="datetimeFigureOut">
              <a:rPr lang="es-PE" smtClean="0"/>
              <a:t>27/11/2023</a:t>
            </a:fld>
            <a:endParaRPr lang="es-PE"/>
          </a:p>
        </p:txBody>
      </p:sp>
      <p:sp>
        <p:nvSpPr>
          <p:cNvPr id="5" name="Marcador de pie de página 4">
            <a:extLst>
              <a:ext uri="{FF2B5EF4-FFF2-40B4-BE49-F238E27FC236}">
                <a16:creationId xmlns:a16="http://schemas.microsoft.com/office/drawing/2014/main" id="{05E24973-4DBA-46DE-9EFF-634DF0130ABC}"/>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0BD9A31-33CD-444B-958B-54E68E2790C3}"/>
              </a:ext>
            </a:extLst>
          </p:cNvPr>
          <p:cNvSpPr>
            <a:spLocks noGrp="1"/>
          </p:cNvSpPr>
          <p:nvPr>
            <p:ph type="sldNum" sz="quarter" idx="12"/>
          </p:nvPr>
        </p:nvSpPr>
        <p:spPr/>
        <p:txBody>
          <a:bodyPr/>
          <a:lstStyle/>
          <a:p>
            <a:fld id="{4873FEFF-26F0-455F-B1C9-5CDC1FB1BAB1}" type="slidenum">
              <a:rPr lang="es-PE" smtClean="0"/>
              <a:t>‹Nº›</a:t>
            </a:fld>
            <a:endParaRPr lang="es-PE"/>
          </a:p>
        </p:txBody>
      </p:sp>
    </p:spTree>
    <p:extLst>
      <p:ext uri="{BB962C8B-B14F-4D97-AF65-F5344CB8AC3E}">
        <p14:creationId xmlns:p14="http://schemas.microsoft.com/office/powerpoint/2010/main" val="1299671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52942-2BDE-484C-8BED-395FD74B144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980F04A6-478A-45F2-B80B-46452F2DFB1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D99B59EB-41ED-4C12-9D94-44BA29378F6C}"/>
              </a:ext>
            </a:extLst>
          </p:cNvPr>
          <p:cNvSpPr>
            <a:spLocks noGrp="1"/>
          </p:cNvSpPr>
          <p:nvPr>
            <p:ph type="dt" sz="half" idx="10"/>
          </p:nvPr>
        </p:nvSpPr>
        <p:spPr/>
        <p:txBody>
          <a:bodyPr/>
          <a:lstStyle/>
          <a:p>
            <a:fld id="{C06B76AF-7C2D-4371-BF8A-941EE7EAD036}" type="datetimeFigureOut">
              <a:rPr lang="es-PE" smtClean="0"/>
              <a:t>27/11/2023</a:t>
            </a:fld>
            <a:endParaRPr lang="es-PE"/>
          </a:p>
        </p:txBody>
      </p:sp>
      <p:sp>
        <p:nvSpPr>
          <p:cNvPr id="5" name="Marcador de pie de página 4">
            <a:extLst>
              <a:ext uri="{FF2B5EF4-FFF2-40B4-BE49-F238E27FC236}">
                <a16:creationId xmlns:a16="http://schemas.microsoft.com/office/drawing/2014/main" id="{BBF3B61E-DF42-4D7E-940C-60D602EE60DC}"/>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0116960-292F-4EF5-A2CC-D8523805E3C5}"/>
              </a:ext>
            </a:extLst>
          </p:cNvPr>
          <p:cNvSpPr>
            <a:spLocks noGrp="1"/>
          </p:cNvSpPr>
          <p:nvPr>
            <p:ph type="sldNum" sz="quarter" idx="12"/>
          </p:nvPr>
        </p:nvSpPr>
        <p:spPr/>
        <p:txBody>
          <a:bodyPr/>
          <a:lstStyle/>
          <a:p>
            <a:fld id="{4873FEFF-26F0-455F-B1C9-5CDC1FB1BAB1}" type="slidenum">
              <a:rPr lang="es-PE" smtClean="0"/>
              <a:t>‹Nº›</a:t>
            </a:fld>
            <a:endParaRPr lang="es-PE"/>
          </a:p>
        </p:txBody>
      </p:sp>
    </p:spTree>
    <p:extLst>
      <p:ext uri="{BB962C8B-B14F-4D97-AF65-F5344CB8AC3E}">
        <p14:creationId xmlns:p14="http://schemas.microsoft.com/office/powerpoint/2010/main" val="3769613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FC4FB4-A257-4D0F-8441-99704BC453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26AA4BCD-E8A3-41B7-A02F-829F4AE0C4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06079E7-449D-4B15-8A70-B0C7A44B67CA}"/>
              </a:ext>
            </a:extLst>
          </p:cNvPr>
          <p:cNvSpPr>
            <a:spLocks noGrp="1"/>
          </p:cNvSpPr>
          <p:nvPr>
            <p:ph type="dt" sz="half" idx="10"/>
          </p:nvPr>
        </p:nvSpPr>
        <p:spPr/>
        <p:txBody>
          <a:bodyPr/>
          <a:lstStyle/>
          <a:p>
            <a:fld id="{C06B76AF-7C2D-4371-BF8A-941EE7EAD036}" type="datetimeFigureOut">
              <a:rPr lang="es-PE" smtClean="0"/>
              <a:t>27/11/2023</a:t>
            </a:fld>
            <a:endParaRPr lang="es-PE"/>
          </a:p>
        </p:txBody>
      </p:sp>
      <p:sp>
        <p:nvSpPr>
          <p:cNvPr id="5" name="Marcador de pie de página 4">
            <a:extLst>
              <a:ext uri="{FF2B5EF4-FFF2-40B4-BE49-F238E27FC236}">
                <a16:creationId xmlns:a16="http://schemas.microsoft.com/office/drawing/2014/main" id="{0A89515B-137D-413E-AD94-138220F17FD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A3ADC01-E1BE-45B2-8F53-9B9B4E8475D2}"/>
              </a:ext>
            </a:extLst>
          </p:cNvPr>
          <p:cNvSpPr>
            <a:spLocks noGrp="1"/>
          </p:cNvSpPr>
          <p:nvPr>
            <p:ph type="sldNum" sz="quarter" idx="12"/>
          </p:nvPr>
        </p:nvSpPr>
        <p:spPr/>
        <p:txBody>
          <a:bodyPr/>
          <a:lstStyle/>
          <a:p>
            <a:fld id="{4873FEFF-26F0-455F-B1C9-5CDC1FB1BAB1}" type="slidenum">
              <a:rPr lang="es-PE" smtClean="0"/>
              <a:t>‹Nº›</a:t>
            </a:fld>
            <a:endParaRPr lang="es-PE"/>
          </a:p>
        </p:txBody>
      </p:sp>
    </p:spTree>
    <p:extLst>
      <p:ext uri="{BB962C8B-B14F-4D97-AF65-F5344CB8AC3E}">
        <p14:creationId xmlns:p14="http://schemas.microsoft.com/office/powerpoint/2010/main" val="3649885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2C8D22-1CF5-4527-837A-1F5DD19539F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322D2DC4-B08F-4987-834C-63E15E5AFD7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9A40F80B-0D10-4325-BDA3-FFE624979DB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1F1C1001-1791-4B65-B85D-7BE2CB7D0C0F}"/>
              </a:ext>
            </a:extLst>
          </p:cNvPr>
          <p:cNvSpPr>
            <a:spLocks noGrp="1"/>
          </p:cNvSpPr>
          <p:nvPr>
            <p:ph type="dt" sz="half" idx="10"/>
          </p:nvPr>
        </p:nvSpPr>
        <p:spPr/>
        <p:txBody>
          <a:bodyPr/>
          <a:lstStyle/>
          <a:p>
            <a:fld id="{C06B76AF-7C2D-4371-BF8A-941EE7EAD036}" type="datetimeFigureOut">
              <a:rPr lang="es-PE" smtClean="0"/>
              <a:t>27/11/2023</a:t>
            </a:fld>
            <a:endParaRPr lang="es-PE"/>
          </a:p>
        </p:txBody>
      </p:sp>
      <p:sp>
        <p:nvSpPr>
          <p:cNvPr id="6" name="Marcador de pie de página 5">
            <a:extLst>
              <a:ext uri="{FF2B5EF4-FFF2-40B4-BE49-F238E27FC236}">
                <a16:creationId xmlns:a16="http://schemas.microsoft.com/office/drawing/2014/main" id="{CEC092F4-9427-4B58-BF5F-10DE09A407C7}"/>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956D2CB1-EF1E-45BE-8068-DCC992AC1B23}"/>
              </a:ext>
            </a:extLst>
          </p:cNvPr>
          <p:cNvSpPr>
            <a:spLocks noGrp="1"/>
          </p:cNvSpPr>
          <p:nvPr>
            <p:ph type="sldNum" sz="quarter" idx="12"/>
          </p:nvPr>
        </p:nvSpPr>
        <p:spPr/>
        <p:txBody>
          <a:bodyPr/>
          <a:lstStyle/>
          <a:p>
            <a:fld id="{4873FEFF-26F0-455F-B1C9-5CDC1FB1BAB1}" type="slidenum">
              <a:rPr lang="es-PE" smtClean="0"/>
              <a:t>‹Nº›</a:t>
            </a:fld>
            <a:endParaRPr lang="es-PE"/>
          </a:p>
        </p:txBody>
      </p:sp>
    </p:spTree>
    <p:extLst>
      <p:ext uri="{BB962C8B-B14F-4D97-AF65-F5344CB8AC3E}">
        <p14:creationId xmlns:p14="http://schemas.microsoft.com/office/powerpoint/2010/main" val="3295471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DD89EE-6092-4FAD-90C5-68FB026AFDF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5C0268A3-2FE8-48EE-9F2A-00D915AE20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725851F-8F34-4288-91C3-23D7936674F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2E4DACC4-1C1F-4B32-A85A-17C672AE51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151BD92-BA3D-49B2-9E79-66927DC946A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E5F5E900-EF84-42F1-8D82-F539ADF0D824}"/>
              </a:ext>
            </a:extLst>
          </p:cNvPr>
          <p:cNvSpPr>
            <a:spLocks noGrp="1"/>
          </p:cNvSpPr>
          <p:nvPr>
            <p:ph type="dt" sz="half" idx="10"/>
          </p:nvPr>
        </p:nvSpPr>
        <p:spPr/>
        <p:txBody>
          <a:bodyPr/>
          <a:lstStyle/>
          <a:p>
            <a:fld id="{C06B76AF-7C2D-4371-BF8A-941EE7EAD036}" type="datetimeFigureOut">
              <a:rPr lang="es-PE" smtClean="0"/>
              <a:t>27/11/2023</a:t>
            </a:fld>
            <a:endParaRPr lang="es-PE"/>
          </a:p>
        </p:txBody>
      </p:sp>
      <p:sp>
        <p:nvSpPr>
          <p:cNvPr id="8" name="Marcador de pie de página 7">
            <a:extLst>
              <a:ext uri="{FF2B5EF4-FFF2-40B4-BE49-F238E27FC236}">
                <a16:creationId xmlns:a16="http://schemas.microsoft.com/office/drawing/2014/main" id="{3EE07D90-705F-47A6-AB90-E283BDF8C02A}"/>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560BC080-3C6D-4527-85C5-F90778C0213F}"/>
              </a:ext>
            </a:extLst>
          </p:cNvPr>
          <p:cNvSpPr>
            <a:spLocks noGrp="1"/>
          </p:cNvSpPr>
          <p:nvPr>
            <p:ph type="sldNum" sz="quarter" idx="12"/>
          </p:nvPr>
        </p:nvSpPr>
        <p:spPr/>
        <p:txBody>
          <a:bodyPr/>
          <a:lstStyle/>
          <a:p>
            <a:fld id="{4873FEFF-26F0-455F-B1C9-5CDC1FB1BAB1}" type="slidenum">
              <a:rPr lang="es-PE" smtClean="0"/>
              <a:t>‹Nº›</a:t>
            </a:fld>
            <a:endParaRPr lang="es-PE"/>
          </a:p>
        </p:txBody>
      </p:sp>
    </p:spTree>
    <p:extLst>
      <p:ext uri="{BB962C8B-B14F-4D97-AF65-F5344CB8AC3E}">
        <p14:creationId xmlns:p14="http://schemas.microsoft.com/office/powerpoint/2010/main" val="905034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D0E859-FEE0-4CFE-BB6E-A2E46FBEF1E2}"/>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9AF3AAF3-3DF6-41BB-9645-576EBF2AE0C0}"/>
              </a:ext>
            </a:extLst>
          </p:cNvPr>
          <p:cNvSpPr>
            <a:spLocks noGrp="1"/>
          </p:cNvSpPr>
          <p:nvPr>
            <p:ph type="dt" sz="half" idx="10"/>
          </p:nvPr>
        </p:nvSpPr>
        <p:spPr/>
        <p:txBody>
          <a:bodyPr/>
          <a:lstStyle/>
          <a:p>
            <a:fld id="{C06B76AF-7C2D-4371-BF8A-941EE7EAD036}" type="datetimeFigureOut">
              <a:rPr lang="es-PE" smtClean="0"/>
              <a:t>27/11/2023</a:t>
            </a:fld>
            <a:endParaRPr lang="es-PE"/>
          </a:p>
        </p:txBody>
      </p:sp>
      <p:sp>
        <p:nvSpPr>
          <p:cNvPr id="4" name="Marcador de pie de página 3">
            <a:extLst>
              <a:ext uri="{FF2B5EF4-FFF2-40B4-BE49-F238E27FC236}">
                <a16:creationId xmlns:a16="http://schemas.microsoft.com/office/drawing/2014/main" id="{A4B6AD5D-B68E-4214-A1C1-3572D4DAE3BA}"/>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79B47BCE-D7EA-47BE-B698-A877F3FB9878}"/>
              </a:ext>
            </a:extLst>
          </p:cNvPr>
          <p:cNvSpPr>
            <a:spLocks noGrp="1"/>
          </p:cNvSpPr>
          <p:nvPr>
            <p:ph type="sldNum" sz="quarter" idx="12"/>
          </p:nvPr>
        </p:nvSpPr>
        <p:spPr/>
        <p:txBody>
          <a:bodyPr/>
          <a:lstStyle/>
          <a:p>
            <a:fld id="{4873FEFF-26F0-455F-B1C9-5CDC1FB1BAB1}" type="slidenum">
              <a:rPr lang="es-PE" smtClean="0"/>
              <a:t>‹Nº›</a:t>
            </a:fld>
            <a:endParaRPr lang="es-PE"/>
          </a:p>
        </p:txBody>
      </p:sp>
    </p:spTree>
    <p:extLst>
      <p:ext uri="{BB962C8B-B14F-4D97-AF65-F5344CB8AC3E}">
        <p14:creationId xmlns:p14="http://schemas.microsoft.com/office/powerpoint/2010/main" val="461301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E35B17-BBEB-47B7-8E4B-250AB07AA36C}"/>
              </a:ext>
            </a:extLst>
          </p:cNvPr>
          <p:cNvSpPr>
            <a:spLocks noGrp="1"/>
          </p:cNvSpPr>
          <p:nvPr>
            <p:ph type="dt" sz="half" idx="10"/>
          </p:nvPr>
        </p:nvSpPr>
        <p:spPr/>
        <p:txBody>
          <a:bodyPr/>
          <a:lstStyle/>
          <a:p>
            <a:fld id="{C06B76AF-7C2D-4371-BF8A-941EE7EAD036}" type="datetimeFigureOut">
              <a:rPr lang="es-PE" smtClean="0"/>
              <a:t>27/11/2023</a:t>
            </a:fld>
            <a:endParaRPr lang="es-PE"/>
          </a:p>
        </p:txBody>
      </p:sp>
      <p:sp>
        <p:nvSpPr>
          <p:cNvPr id="3" name="Marcador de pie de página 2">
            <a:extLst>
              <a:ext uri="{FF2B5EF4-FFF2-40B4-BE49-F238E27FC236}">
                <a16:creationId xmlns:a16="http://schemas.microsoft.com/office/drawing/2014/main" id="{04B326B7-1C58-47C1-83DE-F948D4B6A1D1}"/>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98776305-3148-42F8-843C-E95B9E055461}"/>
              </a:ext>
            </a:extLst>
          </p:cNvPr>
          <p:cNvSpPr>
            <a:spLocks noGrp="1"/>
          </p:cNvSpPr>
          <p:nvPr>
            <p:ph type="sldNum" sz="quarter" idx="12"/>
          </p:nvPr>
        </p:nvSpPr>
        <p:spPr/>
        <p:txBody>
          <a:bodyPr/>
          <a:lstStyle/>
          <a:p>
            <a:fld id="{4873FEFF-26F0-455F-B1C9-5CDC1FB1BAB1}" type="slidenum">
              <a:rPr lang="es-PE" smtClean="0"/>
              <a:t>‹Nº›</a:t>
            </a:fld>
            <a:endParaRPr lang="es-PE"/>
          </a:p>
        </p:txBody>
      </p:sp>
    </p:spTree>
    <p:extLst>
      <p:ext uri="{BB962C8B-B14F-4D97-AF65-F5344CB8AC3E}">
        <p14:creationId xmlns:p14="http://schemas.microsoft.com/office/powerpoint/2010/main" val="4157200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7A127A-D868-4B4D-A23E-263A34AA415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F54424C9-5CDA-470D-9DAA-9B5AF99C25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A02FA107-CA65-4048-8E65-2C2119F65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74B1798-62D4-4FB9-B0CB-7AAEA5F55226}"/>
              </a:ext>
            </a:extLst>
          </p:cNvPr>
          <p:cNvSpPr>
            <a:spLocks noGrp="1"/>
          </p:cNvSpPr>
          <p:nvPr>
            <p:ph type="dt" sz="half" idx="10"/>
          </p:nvPr>
        </p:nvSpPr>
        <p:spPr/>
        <p:txBody>
          <a:bodyPr/>
          <a:lstStyle/>
          <a:p>
            <a:fld id="{C06B76AF-7C2D-4371-BF8A-941EE7EAD036}" type="datetimeFigureOut">
              <a:rPr lang="es-PE" smtClean="0"/>
              <a:t>27/11/2023</a:t>
            </a:fld>
            <a:endParaRPr lang="es-PE"/>
          </a:p>
        </p:txBody>
      </p:sp>
      <p:sp>
        <p:nvSpPr>
          <p:cNvPr id="6" name="Marcador de pie de página 5">
            <a:extLst>
              <a:ext uri="{FF2B5EF4-FFF2-40B4-BE49-F238E27FC236}">
                <a16:creationId xmlns:a16="http://schemas.microsoft.com/office/drawing/2014/main" id="{BF628EBF-53F4-47F5-A253-A34B6EB21C02}"/>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7E4DE50E-F049-4620-B0D6-72B4C1ADDF66}"/>
              </a:ext>
            </a:extLst>
          </p:cNvPr>
          <p:cNvSpPr>
            <a:spLocks noGrp="1"/>
          </p:cNvSpPr>
          <p:nvPr>
            <p:ph type="sldNum" sz="quarter" idx="12"/>
          </p:nvPr>
        </p:nvSpPr>
        <p:spPr/>
        <p:txBody>
          <a:bodyPr/>
          <a:lstStyle/>
          <a:p>
            <a:fld id="{4873FEFF-26F0-455F-B1C9-5CDC1FB1BAB1}" type="slidenum">
              <a:rPr lang="es-PE" smtClean="0"/>
              <a:t>‹Nº›</a:t>
            </a:fld>
            <a:endParaRPr lang="es-PE"/>
          </a:p>
        </p:txBody>
      </p:sp>
    </p:spTree>
    <p:extLst>
      <p:ext uri="{BB962C8B-B14F-4D97-AF65-F5344CB8AC3E}">
        <p14:creationId xmlns:p14="http://schemas.microsoft.com/office/powerpoint/2010/main" val="3595530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64EDAF-8F5B-4027-B2FA-F04460A3534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93B052F3-8427-4AAC-96B0-7C1E47B24F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7FC24391-C0C1-44A3-A495-4E8DF9326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6B1CBD4-1D93-40C3-9954-24547279D88D}"/>
              </a:ext>
            </a:extLst>
          </p:cNvPr>
          <p:cNvSpPr>
            <a:spLocks noGrp="1"/>
          </p:cNvSpPr>
          <p:nvPr>
            <p:ph type="dt" sz="half" idx="10"/>
          </p:nvPr>
        </p:nvSpPr>
        <p:spPr/>
        <p:txBody>
          <a:bodyPr/>
          <a:lstStyle/>
          <a:p>
            <a:fld id="{C06B76AF-7C2D-4371-BF8A-941EE7EAD036}" type="datetimeFigureOut">
              <a:rPr lang="es-PE" smtClean="0"/>
              <a:t>27/11/2023</a:t>
            </a:fld>
            <a:endParaRPr lang="es-PE"/>
          </a:p>
        </p:txBody>
      </p:sp>
      <p:sp>
        <p:nvSpPr>
          <p:cNvPr id="6" name="Marcador de pie de página 5">
            <a:extLst>
              <a:ext uri="{FF2B5EF4-FFF2-40B4-BE49-F238E27FC236}">
                <a16:creationId xmlns:a16="http://schemas.microsoft.com/office/drawing/2014/main" id="{9756F0B2-8EBB-401B-8761-BC92B95A5100}"/>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63014721-74CE-4BE0-8C3A-AECC3267FB8B}"/>
              </a:ext>
            </a:extLst>
          </p:cNvPr>
          <p:cNvSpPr>
            <a:spLocks noGrp="1"/>
          </p:cNvSpPr>
          <p:nvPr>
            <p:ph type="sldNum" sz="quarter" idx="12"/>
          </p:nvPr>
        </p:nvSpPr>
        <p:spPr/>
        <p:txBody>
          <a:bodyPr/>
          <a:lstStyle/>
          <a:p>
            <a:fld id="{4873FEFF-26F0-455F-B1C9-5CDC1FB1BAB1}" type="slidenum">
              <a:rPr lang="es-PE" smtClean="0"/>
              <a:t>‹Nº›</a:t>
            </a:fld>
            <a:endParaRPr lang="es-PE"/>
          </a:p>
        </p:txBody>
      </p:sp>
    </p:spTree>
    <p:extLst>
      <p:ext uri="{BB962C8B-B14F-4D97-AF65-F5344CB8AC3E}">
        <p14:creationId xmlns:p14="http://schemas.microsoft.com/office/powerpoint/2010/main" val="410845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0149CD-0049-4F9C-B60C-11886028CD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E7AF119D-E628-402E-B520-4683E8384A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43780864-4096-4CDB-AC05-0625B2335A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B76AF-7C2D-4371-BF8A-941EE7EAD036}" type="datetimeFigureOut">
              <a:rPr lang="es-PE" smtClean="0"/>
              <a:t>27/11/2023</a:t>
            </a:fld>
            <a:endParaRPr lang="es-PE"/>
          </a:p>
        </p:txBody>
      </p:sp>
      <p:sp>
        <p:nvSpPr>
          <p:cNvPr id="5" name="Marcador de pie de página 4">
            <a:extLst>
              <a:ext uri="{FF2B5EF4-FFF2-40B4-BE49-F238E27FC236}">
                <a16:creationId xmlns:a16="http://schemas.microsoft.com/office/drawing/2014/main" id="{A1FD6895-E27C-42E3-8107-D9AAD4BE38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0D7F4B4A-E2BF-454C-B5AF-EE8100504A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3FEFF-26F0-455F-B1C9-5CDC1FB1BAB1}" type="slidenum">
              <a:rPr lang="es-PE" smtClean="0"/>
              <a:t>‹Nº›</a:t>
            </a:fld>
            <a:endParaRPr lang="es-PE"/>
          </a:p>
        </p:txBody>
      </p:sp>
    </p:spTree>
    <p:extLst>
      <p:ext uri="{BB962C8B-B14F-4D97-AF65-F5344CB8AC3E}">
        <p14:creationId xmlns:p14="http://schemas.microsoft.com/office/powerpoint/2010/main" val="1364426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nto delle BALENE - Sonno Profondo - Riequilibrio Interiore - YouTube">
            <a:extLst>
              <a:ext uri="{FF2B5EF4-FFF2-40B4-BE49-F238E27FC236}">
                <a16:creationId xmlns:a16="http://schemas.microsoft.com/office/drawing/2014/main" id="{11F94400-1FEE-4CFD-8E1B-8F37DC7BD9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197"/>
            <a:ext cx="12192000" cy="698919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F831E734-D0B0-4B3E-8911-C705AE54081E}"/>
              </a:ext>
            </a:extLst>
          </p:cNvPr>
          <p:cNvSpPr>
            <a:spLocks noGrp="1"/>
          </p:cNvSpPr>
          <p:nvPr>
            <p:ph type="ctrTitle"/>
          </p:nvPr>
        </p:nvSpPr>
        <p:spPr>
          <a:xfrm>
            <a:off x="1524000" y="1189743"/>
            <a:ext cx="9144000" cy="2433276"/>
          </a:xfrm>
        </p:spPr>
        <p:txBody>
          <a:bodyPr/>
          <a:lstStyle/>
          <a:p>
            <a:r>
              <a:rPr lang="es-ES" b="1" i="1" dirty="0">
                <a:solidFill>
                  <a:srgbClr val="002060"/>
                </a:solidFill>
              </a:rPr>
              <a:t>La ballena azul</a:t>
            </a:r>
            <a:endParaRPr lang="es-PE" b="1" i="1" dirty="0">
              <a:solidFill>
                <a:srgbClr val="002060"/>
              </a:solidFill>
            </a:endParaRPr>
          </a:p>
        </p:txBody>
      </p:sp>
      <p:sp>
        <p:nvSpPr>
          <p:cNvPr id="3" name="Subtítulo 2">
            <a:extLst>
              <a:ext uri="{FF2B5EF4-FFF2-40B4-BE49-F238E27FC236}">
                <a16:creationId xmlns:a16="http://schemas.microsoft.com/office/drawing/2014/main" id="{797D5F8F-D0F3-4B75-9489-95D01C840350}"/>
              </a:ext>
            </a:extLst>
          </p:cNvPr>
          <p:cNvSpPr>
            <a:spLocks noGrp="1"/>
          </p:cNvSpPr>
          <p:nvPr>
            <p:ph type="subTitle" idx="1"/>
          </p:nvPr>
        </p:nvSpPr>
        <p:spPr>
          <a:xfrm>
            <a:off x="1524000" y="3680448"/>
            <a:ext cx="9144000" cy="1687437"/>
          </a:xfrm>
        </p:spPr>
        <p:txBody>
          <a:bodyPr/>
          <a:lstStyle/>
          <a:p>
            <a:r>
              <a:rPr lang="es-ES" b="1" i="1" dirty="0">
                <a:solidFill>
                  <a:srgbClr val="002060"/>
                </a:solidFill>
              </a:rPr>
              <a:t>Por: Josué Fabricio Pedraza Altamirano</a:t>
            </a:r>
            <a:endParaRPr lang="es-PE" b="1" i="1" dirty="0">
              <a:solidFill>
                <a:srgbClr val="002060"/>
              </a:solidFill>
            </a:endParaRPr>
          </a:p>
        </p:txBody>
      </p:sp>
    </p:spTree>
    <p:extLst>
      <p:ext uri="{BB962C8B-B14F-4D97-AF65-F5344CB8AC3E}">
        <p14:creationId xmlns:p14="http://schemas.microsoft.com/office/powerpoint/2010/main" val="74682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amond(in)">
                                      <p:cBhvr>
                                        <p:cTn id="10" dur="2000"/>
                                        <p:tgtEl>
                                          <p:spTgt spid="2"/>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mph" presetSubtype="0" fill="hold" nodeType="clickEffect">
                                  <p:stCondLst>
                                    <p:cond delay="0"/>
                                  </p:stCondLst>
                                  <p:childTnLst>
                                    <p:animClr clrSpc="hsl" dir="cw">
                                      <p:cBhvr override="childStyle">
                                        <p:cTn id="17" dur="500" fill="hold"/>
                                        <p:tgtEl>
                                          <p:spTgt spid="1026"/>
                                        </p:tgtEl>
                                        <p:attrNameLst>
                                          <p:attrName>style.color</p:attrName>
                                        </p:attrNameLst>
                                      </p:cBhvr>
                                      <p:by>
                                        <p:hsl h="7200000" s="0" l="0"/>
                                      </p:by>
                                    </p:animClr>
                                    <p:animClr clrSpc="hsl" dir="cw">
                                      <p:cBhvr>
                                        <p:cTn id="18" dur="500" fill="hold"/>
                                        <p:tgtEl>
                                          <p:spTgt spid="1026"/>
                                        </p:tgtEl>
                                        <p:attrNameLst>
                                          <p:attrName>fillcolor</p:attrName>
                                        </p:attrNameLst>
                                      </p:cBhvr>
                                      <p:by>
                                        <p:hsl h="7200000" s="0" l="0"/>
                                      </p:by>
                                    </p:animClr>
                                    <p:animClr clrSpc="hsl" dir="cw">
                                      <p:cBhvr>
                                        <p:cTn id="19" dur="500" fill="hold"/>
                                        <p:tgtEl>
                                          <p:spTgt spid="1026"/>
                                        </p:tgtEl>
                                        <p:attrNameLst>
                                          <p:attrName>stroke.color</p:attrName>
                                        </p:attrNameLst>
                                      </p:cBhvr>
                                      <p:by>
                                        <p:hsl h="7200000" s="0" l="0"/>
                                      </p:by>
                                    </p:animClr>
                                    <p:set>
                                      <p:cBhvr>
                                        <p:cTn id="20" dur="500" fill="hold"/>
                                        <p:tgtEl>
                                          <p:spTgt spid="1026"/>
                                        </p:tgtEl>
                                        <p:attrNameLst>
                                          <p:attrName>fill.type</p:attrName>
                                        </p:attrNameLst>
                                      </p:cBhvr>
                                      <p:to>
                                        <p:strVal val="solid"/>
                                      </p:to>
                                    </p:set>
                                  </p:childTnLst>
                                </p:cTn>
                              </p:par>
                              <p:par>
                                <p:cTn id="21" presetID="21" presetClass="emph" presetSubtype="0" fill="hold" grpId="1" nodeType="withEffect">
                                  <p:stCondLst>
                                    <p:cond delay="0"/>
                                  </p:stCondLst>
                                  <p:childTnLst>
                                    <p:animClr clrSpc="hsl" dir="cw">
                                      <p:cBhvr override="childStyle">
                                        <p:cTn id="22" dur="500" fill="hold"/>
                                        <p:tgtEl>
                                          <p:spTgt spid="2"/>
                                        </p:tgtEl>
                                        <p:attrNameLst>
                                          <p:attrName>style.color</p:attrName>
                                        </p:attrNameLst>
                                      </p:cBhvr>
                                      <p:by>
                                        <p:hsl h="7200000" s="0" l="0"/>
                                      </p:by>
                                    </p:animClr>
                                    <p:animClr clrSpc="hsl" dir="cw">
                                      <p:cBhvr>
                                        <p:cTn id="23" dur="500" fill="hold"/>
                                        <p:tgtEl>
                                          <p:spTgt spid="2"/>
                                        </p:tgtEl>
                                        <p:attrNameLst>
                                          <p:attrName>fillcolor</p:attrName>
                                        </p:attrNameLst>
                                      </p:cBhvr>
                                      <p:by>
                                        <p:hsl h="7200000" s="0" l="0"/>
                                      </p:by>
                                    </p:animClr>
                                    <p:animClr clrSpc="hsl" dir="cw">
                                      <p:cBhvr>
                                        <p:cTn id="24" dur="500" fill="hold"/>
                                        <p:tgtEl>
                                          <p:spTgt spid="2"/>
                                        </p:tgtEl>
                                        <p:attrNameLst>
                                          <p:attrName>stroke.color</p:attrName>
                                        </p:attrNameLst>
                                      </p:cBhvr>
                                      <p:by>
                                        <p:hsl h="7200000" s="0" l="0"/>
                                      </p:by>
                                    </p:animClr>
                                    <p:set>
                                      <p:cBhvr>
                                        <p:cTn id="25" dur="500" fill="hold"/>
                                        <p:tgtEl>
                                          <p:spTgt spid="2"/>
                                        </p:tgtEl>
                                        <p:attrNameLst>
                                          <p:attrName>fill.type</p:attrName>
                                        </p:attrNameLst>
                                      </p:cBhvr>
                                      <p:to>
                                        <p:strVal val="solid"/>
                                      </p:to>
                                    </p:set>
                                  </p:childTnLst>
                                </p:cTn>
                              </p:par>
                              <p:par>
                                <p:cTn id="26" presetID="21" presetClass="emph" presetSubtype="0" fill="hold" grpId="1" nodeType="withEffect">
                                  <p:stCondLst>
                                    <p:cond delay="0"/>
                                  </p:stCondLst>
                                  <p:childTnLst>
                                    <p:animClr clrSpc="hsl" dir="cw">
                                      <p:cBhvr override="childStyle">
                                        <p:cTn id="27" dur="500" fill="hold"/>
                                        <p:tgtEl>
                                          <p:spTgt spid="3">
                                            <p:txEl>
                                              <p:pRg st="0" end="0"/>
                                            </p:txEl>
                                          </p:spTgt>
                                        </p:tgtEl>
                                        <p:attrNameLst>
                                          <p:attrName>style.color</p:attrName>
                                        </p:attrNameLst>
                                      </p:cBhvr>
                                      <p:by>
                                        <p:hsl h="7200000" s="0" l="0"/>
                                      </p:by>
                                    </p:animClr>
                                    <p:animClr clrSpc="hsl" dir="cw">
                                      <p:cBhvr>
                                        <p:cTn id="28" dur="500" fill="hold"/>
                                        <p:tgtEl>
                                          <p:spTgt spid="3">
                                            <p:txEl>
                                              <p:pRg st="0" end="0"/>
                                            </p:txEl>
                                          </p:spTgt>
                                        </p:tgtEl>
                                        <p:attrNameLst>
                                          <p:attrName>fillcolor</p:attrName>
                                        </p:attrNameLst>
                                      </p:cBhvr>
                                      <p:by>
                                        <p:hsl h="7200000" s="0" l="0"/>
                                      </p:by>
                                    </p:animClr>
                                    <p:animClr clrSpc="hsl" dir="cw">
                                      <p:cBhvr>
                                        <p:cTn id="29" dur="500" fill="hold"/>
                                        <p:tgtEl>
                                          <p:spTgt spid="3">
                                            <p:txEl>
                                              <p:pRg st="0" end="0"/>
                                            </p:txEl>
                                          </p:spTgt>
                                        </p:tgtEl>
                                        <p:attrNameLst>
                                          <p:attrName>stroke.color</p:attrName>
                                        </p:attrNameLst>
                                      </p:cBhvr>
                                      <p:by>
                                        <p:hsl h="7200000" s="0" l="0"/>
                                      </p:by>
                                    </p:animClr>
                                    <p:set>
                                      <p:cBhvr>
                                        <p:cTn id="30" dur="500" fill="hold"/>
                                        <p:tgtEl>
                                          <p:spTgt spid="3">
                                            <p:txEl>
                                              <p:pRg st="0" end="0"/>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6" presetClass="exit" presetSubtype="21" fill="hold" nodeType="clickEffect">
                                  <p:stCondLst>
                                    <p:cond delay="0"/>
                                  </p:stCondLst>
                                  <p:childTnLst>
                                    <p:animEffect transition="out" filter="barn(inVertical)">
                                      <p:cBhvr>
                                        <p:cTn id="34" dur="500"/>
                                        <p:tgtEl>
                                          <p:spTgt spid="1026"/>
                                        </p:tgtEl>
                                      </p:cBhvr>
                                    </p:animEffect>
                                    <p:set>
                                      <p:cBhvr>
                                        <p:cTn id="35" dur="1" fill="hold">
                                          <p:stCondLst>
                                            <p:cond delay="499"/>
                                          </p:stCondLst>
                                        </p:cTn>
                                        <p:tgtEl>
                                          <p:spTgt spid="1026"/>
                                        </p:tgtEl>
                                        <p:attrNameLst>
                                          <p:attrName>style.visibility</p:attrName>
                                        </p:attrNameLst>
                                      </p:cBhvr>
                                      <p:to>
                                        <p:strVal val="hidden"/>
                                      </p:to>
                                    </p:set>
                                  </p:childTnLst>
                                </p:cTn>
                              </p:par>
                              <p:par>
                                <p:cTn id="36" presetID="16" presetClass="exit" presetSubtype="21" fill="hold" grpId="2" nodeType="withEffect">
                                  <p:stCondLst>
                                    <p:cond delay="0"/>
                                  </p:stCondLst>
                                  <p:childTnLst>
                                    <p:animEffect transition="out" filter="barn(inVertical)">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par>
                                <p:cTn id="39" presetID="16" presetClass="exit" presetSubtype="21" fill="hold" grpId="2" nodeType="withEffect">
                                  <p:stCondLst>
                                    <p:cond delay="0"/>
                                  </p:stCondLst>
                                  <p:childTnLst>
                                    <p:animEffect transition="out" filter="barn(inVertical)">
                                      <p:cBhvr>
                                        <p:cTn id="40" dur="500"/>
                                        <p:tgtEl>
                                          <p:spTgt spid="3">
                                            <p:txEl>
                                              <p:pRg st="0" end="0"/>
                                            </p:txEl>
                                          </p:spTgt>
                                        </p:tgtEl>
                                      </p:cBhvr>
                                    </p:animEffect>
                                    <p:set>
                                      <p:cBhvr>
                                        <p:cTn id="4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6" presetClass="exit" presetSubtype="32" fill="hold" nodeType="clickEffect">
                                  <p:stCondLst>
                                    <p:cond delay="0"/>
                                  </p:stCondLst>
                                  <p:childTnLst>
                                    <p:animEffect transition="out" filter="circle(out)">
                                      <p:cBhvr>
                                        <p:cTn id="45" dur="2000"/>
                                        <p:tgtEl>
                                          <p:spTgt spid="1026"/>
                                        </p:tgtEl>
                                      </p:cBhvr>
                                    </p:animEffect>
                                    <p:set>
                                      <p:cBhvr>
                                        <p:cTn id="46" dur="1" fill="hold">
                                          <p:stCondLst>
                                            <p:cond delay="1999"/>
                                          </p:stCondLst>
                                        </p:cTn>
                                        <p:tgtEl>
                                          <p:spTgt spid="1026"/>
                                        </p:tgtEl>
                                        <p:attrNameLst>
                                          <p:attrName>style.visibility</p:attrName>
                                        </p:attrNameLst>
                                      </p:cBhvr>
                                      <p:to>
                                        <p:strVal val="hidden"/>
                                      </p:to>
                                    </p:set>
                                  </p:childTnLst>
                                </p:cTn>
                              </p:par>
                              <p:par>
                                <p:cTn id="47" presetID="6" presetClass="exit" presetSubtype="32" fill="hold" grpId="3" nodeType="withEffect">
                                  <p:stCondLst>
                                    <p:cond delay="0"/>
                                  </p:stCondLst>
                                  <p:childTnLst>
                                    <p:animEffect transition="out" filter="circle(out)">
                                      <p:cBhvr>
                                        <p:cTn id="48" dur="2000"/>
                                        <p:tgtEl>
                                          <p:spTgt spid="2"/>
                                        </p:tgtEl>
                                      </p:cBhvr>
                                    </p:animEffect>
                                    <p:set>
                                      <p:cBhvr>
                                        <p:cTn id="49" dur="1" fill="hold">
                                          <p:stCondLst>
                                            <p:cond delay="1999"/>
                                          </p:stCondLst>
                                        </p:cTn>
                                        <p:tgtEl>
                                          <p:spTgt spid="2"/>
                                        </p:tgtEl>
                                        <p:attrNameLst>
                                          <p:attrName>style.visibility</p:attrName>
                                        </p:attrNameLst>
                                      </p:cBhvr>
                                      <p:to>
                                        <p:strVal val="hidden"/>
                                      </p:to>
                                    </p:set>
                                  </p:childTnLst>
                                </p:cTn>
                              </p:par>
                              <p:par>
                                <p:cTn id="50" presetID="6" presetClass="exit" presetSubtype="32" fill="hold" grpId="3" nodeType="withEffect">
                                  <p:stCondLst>
                                    <p:cond delay="0"/>
                                  </p:stCondLst>
                                  <p:childTnLst>
                                    <p:animEffect transition="out" filter="circle(out)">
                                      <p:cBhvr>
                                        <p:cTn id="51" dur="2000"/>
                                        <p:tgtEl>
                                          <p:spTgt spid="3">
                                            <p:txEl>
                                              <p:pRg st="0" end="0"/>
                                            </p:txEl>
                                          </p:spTgt>
                                        </p:tgtEl>
                                      </p:cBhvr>
                                    </p:animEffect>
                                    <p:set>
                                      <p:cBhvr>
                                        <p:cTn id="52"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build="p"/>
      <p:bldP spid="3" grpId="1" build="p"/>
      <p:bldP spid="3" grpId="2" build="p"/>
      <p:bldP spid="3" grpId="3"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enómeno de la Ballena Azul - Definición, Concepto y Qué es">
            <a:extLst>
              <a:ext uri="{FF2B5EF4-FFF2-40B4-BE49-F238E27FC236}">
                <a16:creationId xmlns:a16="http://schemas.microsoft.com/office/drawing/2014/main" id="{3F33F4FA-4499-4C29-BC1D-F402A38548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7063" y="4139647"/>
            <a:ext cx="2698143" cy="151770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CB803971-975A-4250-803E-C72AD0CA9CA1}"/>
              </a:ext>
            </a:extLst>
          </p:cNvPr>
          <p:cNvSpPr>
            <a:spLocks noGrp="1"/>
          </p:cNvSpPr>
          <p:nvPr>
            <p:ph type="title"/>
          </p:nvPr>
        </p:nvSpPr>
        <p:spPr>
          <a:xfrm>
            <a:off x="-68580" y="1025084"/>
            <a:ext cx="12329160" cy="1325563"/>
          </a:xfrm>
        </p:spPr>
        <p:txBody>
          <a:bodyPr>
            <a:normAutofit fontScale="90000"/>
          </a:bodyPr>
          <a:lstStyle/>
          <a:p>
            <a:r>
              <a:rPr lang="es-ES" b="1" i="1" dirty="0">
                <a:solidFill>
                  <a:srgbClr val="00B0F0"/>
                </a:solidFill>
                <a:latin typeface="Bahnschrift Condensed" panose="020B0502040204020203" pitchFamily="34" charset="0"/>
              </a:rPr>
              <a:t>Las ballenas son un grupo de animales que pertenecen a la familia de los cetáceos. Estos colosos del mar habitan en todos los océanos del mundo, y en general, engloban a cuatro grandes especies de ballenas. Se cree que las ballenas descienden de animales prehistóricos que vivieron en la tierra hace millones de años. Las ballenas tienen muchos tipos como la ballena blanca, la ballena jorobada y la ballena azul</a:t>
            </a:r>
            <a:endParaRPr lang="es-PE" b="1" i="1" dirty="0">
              <a:solidFill>
                <a:srgbClr val="00B0F0"/>
              </a:solidFill>
              <a:latin typeface="Bahnschrift Condensed" panose="020B0502040204020203" pitchFamily="34" charset="0"/>
            </a:endParaRPr>
          </a:p>
        </p:txBody>
      </p:sp>
      <p:pic>
        <p:nvPicPr>
          <p:cNvPr id="4" name="Imagen 3">
            <a:extLst>
              <a:ext uri="{FF2B5EF4-FFF2-40B4-BE49-F238E27FC236}">
                <a16:creationId xmlns:a16="http://schemas.microsoft.com/office/drawing/2014/main" id="{020A666F-C7AA-49B4-BA0E-F8067E3230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098" y="4139647"/>
            <a:ext cx="2840736" cy="1517705"/>
          </a:xfrm>
          <a:prstGeom prst="rect">
            <a:avLst/>
          </a:prstGeom>
        </p:spPr>
      </p:pic>
      <p:pic>
        <p:nvPicPr>
          <p:cNvPr id="1026" name="Picture 2" descr="Twitter: Ballena blanca navega en Australia y le crean cuenta en ...">
            <a:extLst>
              <a:ext uri="{FF2B5EF4-FFF2-40B4-BE49-F238E27FC236}">
                <a16:creationId xmlns:a16="http://schemas.microsoft.com/office/drawing/2014/main" id="{BC49017A-6A4B-4007-AF3A-BB489A94DF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101" y="4139647"/>
            <a:ext cx="2698144" cy="1453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60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circle(in)">
                                      <p:cBhvr>
                                        <p:cTn id="16" dur="20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grpId="1" nodeType="clickEffect">
                                  <p:stCondLst>
                                    <p:cond delay="0"/>
                                  </p:stCondLst>
                                  <p:childTnLst>
                                    <p:animEffect transition="out" filter="circle(out)">
                                      <p:cBhvr>
                                        <p:cTn id="20" dur="2000"/>
                                        <p:tgtEl>
                                          <p:spTgt spid="2"/>
                                        </p:tgtEl>
                                      </p:cBhvr>
                                    </p:animEffect>
                                    <p:set>
                                      <p:cBhvr>
                                        <p:cTn id="21" dur="1" fill="hold">
                                          <p:stCondLst>
                                            <p:cond delay="1999"/>
                                          </p:stCondLst>
                                        </p:cTn>
                                        <p:tgtEl>
                                          <p:spTgt spid="2"/>
                                        </p:tgtEl>
                                        <p:attrNameLst>
                                          <p:attrName>style.visibility</p:attrName>
                                        </p:attrNameLst>
                                      </p:cBhvr>
                                      <p:to>
                                        <p:strVal val="hidden"/>
                                      </p:to>
                                    </p:set>
                                  </p:childTnLst>
                                </p:cTn>
                              </p:par>
                              <p:par>
                                <p:cTn id="22" presetID="6" presetClass="exit" presetSubtype="32" fill="hold" nodeType="withEffect">
                                  <p:stCondLst>
                                    <p:cond delay="0"/>
                                  </p:stCondLst>
                                  <p:childTnLst>
                                    <p:animEffect transition="out" filter="circle(out)">
                                      <p:cBhvr>
                                        <p:cTn id="23" dur="2000"/>
                                        <p:tgtEl>
                                          <p:spTgt spid="1026"/>
                                        </p:tgtEl>
                                      </p:cBhvr>
                                    </p:animEffect>
                                    <p:set>
                                      <p:cBhvr>
                                        <p:cTn id="24" dur="1" fill="hold">
                                          <p:stCondLst>
                                            <p:cond delay="1999"/>
                                          </p:stCondLst>
                                        </p:cTn>
                                        <p:tgtEl>
                                          <p:spTgt spid="1026"/>
                                        </p:tgtEl>
                                        <p:attrNameLst>
                                          <p:attrName>style.visibility</p:attrName>
                                        </p:attrNameLst>
                                      </p:cBhvr>
                                      <p:to>
                                        <p:strVal val="hidden"/>
                                      </p:to>
                                    </p:set>
                                  </p:childTnLst>
                                </p:cTn>
                              </p:par>
                              <p:par>
                                <p:cTn id="25" presetID="6" presetClass="exit" presetSubtype="32" fill="hold" nodeType="withEffect">
                                  <p:stCondLst>
                                    <p:cond delay="0"/>
                                  </p:stCondLst>
                                  <p:childTnLst>
                                    <p:animEffect transition="out" filter="circle(out)">
                                      <p:cBhvr>
                                        <p:cTn id="26" dur="2000"/>
                                        <p:tgtEl>
                                          <p:spTgt spid="4"/>
                                        </p:tgtEl>
                                      </p:cBhvr>
                                    </p:animEffect>
                                    <p:set>
                                      <p:cBhvr>
                                        <p:cTn id="27" dur="1" fill="hold">
                                          <p:stCondLst>
                                            <p:cond delay="1999"/>
                                          </p:stCondLst>
                                        </p:cTn>
                                        <p:tgtEl>
                                          <p:spTgt spid="4"/>
                                        </p:tgtEl>
                                        <p:attrNameLst>
                                          <p:attrName>style.visibility</p:attrName>
                                        </p:attrNameLst>
                                      </p:cBhvr>
                                      <p:to>
                                        <p:strVal val="hidden"/>
                                      </p:to>
                                    </p:set>
                                  </p:childTnLst>
                                </p:cTn>
                              </p:par>
                              <p:par>
                                <p:cTn id="28" presetID="6" presetClass="exit" presetSubtype="32" fill="hold" nodeType="withEffect">
                                  <p:stCondLst>
                                    <p:cond delay="0"/>
                                  </p:stCondLst>
                                  <p:childTnLst>
                                    <p:animEffect transition="out" filter="circle(out)">
                                      <p:cBhvr>
                                        <p:cTn id="29" dur="2000"/>
                                        <p:tgtEl>
                                          <p:spTgt spid="2050"/>
                                        </p:tgtEl>
                                      </p:cBhvr>
                                    </p:animEffect>
                                    <p:set>
                                      <p:cBhvr>
                                        <p:cTn id="30" dur="1" fill="hold">
                                          <p:stCondLst>
                                            <p:cond delay="1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2D8108-CBD1-44A4-AE01-EEF666679881}"/>
              </a:ext>
            </a:extLst>
          </p:cNvPr>
          <p:cNvSpPr>
            <a:spLocks noGrp="1"/>
          </p:cNvSpPr>
          <p:nvPr>
            <p:ph type="title"/>
          </p:nvPr>
        </p:nvSpPr>
        <p:spPr>
          <a:xfrm>
            <a:off x="31805" y="722575"/>
            <a:ext cx="12160195" cy="910106"/>
          </a:xfrm>
        </p:spPr>
        <p:txBody>
          <a:bodyPr>
            <a:normAutofit fontScale="90000"/>
          </a:bodyPr>
          <a:lstStyle/>
          <a:p>
            <a:r>
              <a:rPr lang="es-ES" sz="3100" b="1" i="1" dirty="0">
                <a:solidFill>
                  <a:srgbClr val="00B0F0"/>
                </a:solidFill>
                <a:latin typeface="Bahnschrift Condensed" panose="020B0502040204020203" pitchFamily="34" charset="0"/>
              </a:rPr>
              <a:t>La ballena azul (</a:t>
            </a:r>
            <a:r>
              <a:rPr lang="es-ES" sz="3100" b="1" i="1" dirty="0" err="1">
                <a:solidFill>
                  <a:srgbClr val="00B0F0"/>
                </a:solidFill>
                <a:latin typeface="Bahnschrift Condensed" panose="020B0502040204020203" pitchFamily="34" charset="0"/>
              </a:rPr>
              <a:t>Balaenoptera</a:t>
            </a:r>
            <a:r>
              <a:rPr lang="es-ES" sz="3100" b="1" i="1" dirty="0">
                <a:solidFill>
                  <a:srgbClr val="00B0F0"/>
                </a:solidFill>
                <a:latin typeface="Bahnschrift Condensed" panose="020B0502040204020203" pitchFamily="34" charset="0"/>
              </a:rPr>
              <a:t> </a:t>
            </a:r>
            <a:r>
              <a:rPr lang="es-ES" sz="3100" b="1" i="1" dirty="0" err="1">
                <a:solidFill>
                  <a:srgbClr val="00B0F0"/>
                </a:solidFill>
                <a:latin typeface="Bahnschrift Condensed" panose="020B0502040204020203" pitchFamily="34" charset="0"/>
              </a:rPr>
              <a:t>musculus</a:t>
            </a:r>
            <a:r>
              <a:rPr lang="es-ES" sz="3100" b="1" i="1" dirty="0">
                <a:solidFill>
                  <a:srgbClr val="00B0F0"/>
                </a:solidFill>
                <a:latin typeface="Bahnschrift Condensed" panose="020B0502040204020203" pitchFamily="34" charset="0"/>
              </a:rPr>
              <a:t>), también conocida como rorcual azul, es una especie de cetáceo misticeto de la familia . Su tamaño medio es de entre 24 y 30 metros de longitud y pesan entre 100 y 120 toneladas.</a:t>
            </a:r>
            <a:br>
              <a:rPr lang="es-ES" sz="3100" b="1" i="1" dirty="0">
                <a:solidFill>
                  <a:srgbClr val="00B0F0"/>
                </a:solidFill>
                <a:latin typeface="Bahnschrift Condensed" panose="020B0502040204020203" pitchFamily="34" charset="0"/>
              </a:rPr>
            </a:br>
            <a:r>
              <a:rPr lang="es-ES" sz="3100" b="1" i="1" dirty="0">
                <a:solidFill>
                  <a:srgbClr val="00B0F0"/>
                </a:solidFill>
                <a:latin typeface="Bahnschrift Condensed" panose="020B0502040204020203" pitchFamily="34" charset="0"/>
              </a:rPr>
              <a:t>La ballena azul come mas de 16 toneladas de </a:t>
            </a:r>
            <a:r>
              <a:rPr lang="es-ES" sz="3100" b="1" i="1" dirty="0" err="1">
                <a:solidFill>
                  <a:srgbClr val="00B0F0"/>
                </a:solidFill>
                <a:latin typeface="Bahnschrift Condensed" panose="020B0502040204020203" pitchFamily="34" charset="0"/>
              </a:rPr>
              <a:t>placton</a:t>
            </a:r>
            <a:r>
              <a:rPr lang="es-ES" sz="3100" b="1" i="1" dirty="0">
                <a:solidFill>
                  <a:srgbClr val="00B0F0"/>
                </a:solidFill>
                <a:latin typeface="Bahnschrift Condensed" panose="020B0502040204020203" pitchFamily="34" charset="0"/>
              </a:rPr>
              <a:t> es un conjunto de microorganismos que flotan en el agua y que son consumidos por los animales acuáticos además habita en áreas frías como las zonas árticas del polo norte</a:t>
            </a:r>
            <a:endParaRPr lang="es-PE" sz="3100" b="1" i="1" dirty="0">
              <a:solidFill>
                <a:srgbClr val="00B0F0"/>
              </a:solidFill>
              <a:latin typeface="Bahnschrift Condensed" panose="020B0502040204020203" pitchFamily="34" charset="0"/>
            </a:endParaRPr>
          </a:p>
        </p:txBody>
      </p:sp>
      <p:pic>
        <p:nvPicPr>
          <p:cNvPr id="1026" name="Picture 2" descr="polo norte">
            <a:extLst>
              <a:ext uri="{FF2B5EF4-FFF2-40B4-BE49-F238E27FC236}">
                <a16:creationId xmlns:a16="http://schemas.microsoft.com/office/drawing/2014/main" id="{20F5B262-46E2-4493-9209-6008A7851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08" y="2628750"/>
            <a:ext cx="1754585" cy="13159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LANCTON | Que es, tipos (zooplancton &amp; fitoplancton) y como se reproduce">
            <a:extLst>
              <a:ext uri="{FF2B5EF4-FFF2-40B4-BE49-F238E27FC236}">
                <a16:creationId xmlns:a16="http://schemas.microsoft.com/office/drawing/2014/main" id="{DA92C44F-3AE8-409E-9233-97847AC186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9375" y="2504348"/>
            <a:ext cx="1988346" cy="132556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ATOS CURIOSOS: ¿CUANTO MIDE UNA BALLENA?">
            <a:extLst>
              <a:ext uri="{FF2B5EF4-FFF2-40B4-BE49-F238E27FC236}">
                <a16:creationId xmlns:a16="http://schemas.microsoft.com/office/drawing/2014/main" id="{5FD3415E-E117-4333-886F-799A1A1C2E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781" y="4182386"/>
            <a:ext cx="11050048" cy="2030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2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par>
                                <p:cTn id="11" presetID="6" presetClass="entr" presetSubtype="16" fill="hold" nodeType="withEffect">
                                  <p:stCondLst>
                                    <p:cond delay="0"/>
                                  </p:stCondLst>
                                  <p:childTnLst>
                                    <p:set>
                                      <p:cBhvr>
                                        <p:cTn id="12" dur="1" fill="hold">
                                          <p:stCondLst>
                                            <p:cond delay="0"/>
                                          </p:stCondLst>
                                        </p:cTn>
                                        <p:tgtEl>
                                          <p:spTgt spid="1040"/>
                                        </p:tgtEl>
                                        <p:attrNameLst>
                                          <p:attrName>style.visibility</p:attrName>
                                        </p:attrNameLst>
                                      </p:cBhvr>
                                      <p:to>
                                        <p:strVal val="visible"/>
                                      </p:to>
                                    </p:set>
                                    <p:animEffect transition="in" filter="circle(in)">
                                      <p:cBhvr>
                                        <p:cTn id="13" dur="2000"/>
                                        <p:tgtEl>
                                          <p:spTgt spid="1040"/>
                                        </p:tgtEl>
                                      </p:cBhvr>
                                    </p:animEffect>
                                  </p:childTnLst>
                                </p:cTn>
                              </p:par>
                              <p:par>
                                <p:cTn id="14" presetID="6" presetClass="entr" presetSubtype="16" fill="hold" nodeType="with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circle(in)">
                                      <p:cBhvr>
                                        <p:cTn id="16" dur="2000"/>
                                        <p:tgtEl>
                                          <p:spTgt spid="103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grpId="1" nodeType="clickEffect">
                                  <p:stCondLst>
                                    <p:cond delay="0"/>
                                  </p:stCondLst>
                                  <p:childTnLst>
                                    <p:animEffect transition="out" filter="circle(out)">
                                      <p:cBhvr>
                                        <p:cTn id="20" dur="2000"/>
                                        <p:tgtEl>
                                          <p:spTgt spid="2"/>
                                        </p:tgtEl>
                                      </p:cBhvr>
                                    </p:animEffect>
                                    <p:set>
                                      <p:cBhvr>
                                        <p:cTn id="21" dur="1" fill="hold">
                                          <p:stCondLst>
                                            <p:cond delay="1999"/>
                                          </p:stCondLst>
                                        </p:cTn>
                                        <p:tgtEl>
                                          <p:spTgt spid="2"/>
                                        </p:tgtEl>
                                        <p:attrNameLst>
                                          <p:attrName>style.visibility</p:attrName>
                                        </p:attrNameLst>
                                      </p:cBhvr>
                                      <p:to>
                                        <p:strVal val="hidden"/>
                                      </p:to>
                                    </p:set>
                                  </p:childTnLst>
                                </p:cTn>
                              </p:par>
                              <p:par>
                                <p:cTn id="22" presetID="6" presetClass="exit" presetSubtype="32" fill="hold" nodeType="withEffect">
                                  <p:stCondLst>
                                    <p:cond delay="0"/>
                                  </p:stCondLst>
                                  <p:childTnLst>
                                    <p:animEffect transition="out" filter="circle(out)">
                                      <p:cBhvr>
                                        <p:cTn id="23" dur="2000"/>
                                        <p:tgtEl>
                                          <p:spTgt spid="1026"/>
                                        </p:tgtEl>
                                      </p:cBhvr>
                                    </p:animEffect>
                                    <p:set>
                                      <p:cBhvr>
                                        <p:cTn id="24" dur="1" fill="hold">
                                          <p:stCondLst>
                                            <p:cond delay="1999"/>
                                          </p:stCondLst>
                                        </p:cTn>
                                        <p:tgtEl>
                                          <p:spTgt spid="1026"/>
                                        </p:tgtEl>
                                        <p:attrNameLst>
                                          <p:attrName>style.visibility</p:attrName>
                                        </p:attrNameLst>
                                      </p:cBhvr>
                                      <p:to>
                                        <p:strVal val="hidden"/>
                                      </p:to>
                                    </p:set>
                                  </p:childTnLst>
                                </p:cTn>
                              </p:par>
                              <p:par>
                                <p:cTn id="25" presetID="6" presetClass="exit" presetSubtype="32" fill="hold" nodeType="withEffect">
                                  <p:stCondLst>
                                    <p:cond delay="0"/>
                                  </p:stCondLst>
                                  <p:childTnLst>
                                    <p:animEffect transition="out" filter="circle(out)">
                                      <p:cBhvr>
                                        <p:cTn id="26" dur="2000"/>
                                        <p:tgtEl>
                                          <p:spTgt spid="1040"/>
                                        </p:tgtEl>
                                      </p:cBhvr>
                                    </p:animEffect>
                                    <p:set>
                                      <p:cBhvr>
                                        <p:cTn id="27" dur="1" fill="hold">
                                          <p:stCondLst>
                                            <p:cond delay="1999"/>
                                          </p:stCondLst>
                                        </p:cTn>
                                        <p:tgtEl>
                                          <p:spTgt spid="1040"/>
                                        </p:tgtEl>
                                        <p:attrNameLst>
                                          <p:attrName>style.visibility</p:attrName>
                                        </p:attrNameLst>
                                      </p:cBhvr>
                                      <p:to>
                                        <p:strVal val="hidden"/>
                                      </p:to>
                                    </p:set>
                                  </p:childTnLst>
                                </p:cTn>
                              </p:par>
                              <p:par>
                                <p:cTn id="28" presetID="6" presetClass="exit" presetSubtype="32" fill="hold" nodeType="withEffect">
                                  <p:stCondLst>
                                    <p:cond delay="0"/>
                                  </p:stCondLst>
                                  <p:childTnLst>
                                    <p:animEffect transition="out" filter="circle(out)">
                                      <p:cBhvr>
                                        <p:cTn id="29" dur="2000"/>
                                        <p:tgtEl>
                                          <p:spTgt spid="1030"/>
                                        </p:tgtEl>
                                      </p:cBhvr>
                                    </p:animEffect>
                                    <p:set>
                                      <p:cBhvr>
                                        <p:cTn id="30" dur="1" fill="hold">
                                          <p:stCondLst>
                                            <p:cond delay="1999"/>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F1DBD0-FDD6-46F3-B983-557DB6E32176}"/>
              </a:ext>
            </a:extLst>
          </p:cNvPr>
          <p:cNvSpPr>
            <a:spLocks noGrp="1"/>
          </p:cNvSpPr>
          <p:nvPr>
            <p:ph type="title"/>
          </p:nvPr>
        </p:nvSpPr>
        <p:spPr>
          <a:xfrm>
            <a:off x="0" y="2686705"/>
            <a:ext cx="12435840" cy="1320751"/>
          </a:xfrm>
        </p:spPr>
        <p:txBody>
          <a:bodyPr>
            <a:normAutofit fontScale="90000"/>
          </a:bodyPr>
          <a:lstStyle/>
          <a:p>
            <a:r>
              <a:rPr lang="es-ES" sz="2200" dirty="0">
                <a:solidFill>
                  <a:srgbClr val="00B0F0"/>
                </a:solidFill>
                <a:latin typeface="Bahnschrift Condensed" panose="020B0502040204020203" pitchFamily="34" charset="0"/>
              </a:rPr>
              <a:t>La ballena azul esta en peligro de extinción debido a la actividad humana y la crisis climática pesar de que la caza comercial de ballenas ha sido prohibida, la ballena azul todavía enfrenta diversas amenazas. Algunas de estas razones por las que la ballena azul esta en peligro de extinción son:</a:t>
            </a:r>
            <a:br>
              <a:rPr lang="es-ES" sz="2200" dirty="0">
                <a:solidFill>
                  <a:srgbClr val="00B0F0"/>
                </a:solidFill>
                <a:latin typeface="Bahnschrift Condensed" panose="020B0502040204020203" pitchFamily="34" charset="0"/>
              </a:rPr>
            </a:br>
            <a:r>
              <a:rPr lang="es-ES" sz="2200" dirty="0">
                <a:solidFill>
                  <a:srgbClr val="00B0F0"/>
                </a:solidFill>
                <a:latin typeface="Bahnschrift Condensed" panose="020B0502040204020203" pitchFamily="34" charset="0"/>
              </a:rPr>
              <a:t>Caza para la venta</a:t>
            </a:r>
            <a:br>
              <a:rPr lang="es-ES" sz="2200" dirty="0">
                <a:solidFill>
                  <a:srgbClr val="00B0F0"/>
                </a:solidFill>
                <a:latin typeface="Bahnschrift Condensed" panose="020B0502040204020203" pitchFamily="34" charset="0"/>
              </a:rPr>
            </a:br>
            <a:br>
              <a:rPr lang="es-ES" sz="2200" dirty="0">
                <a:solidFill>
                  <a:srgbClr val="00B0F0"/>
                </a:solidFill>
                <a:latin typeface="Bahnschrift Condensed" panose="020B0502040204020203" pitchFamily="34" charset="0"/>
              </a:rPr>
            </a:br>
            <a:br>
              <a:rPr lang="es-ES" sz="2200" dirty="0">
                <a:solidFill>
                  <a:srgbClr val="00B0F0"/>
                </a:solidFill>
                <a:latin typeface="Bahnschrift Condensed" panose="020B0502040204020203" pitchFamily="34" charset="0"/>
              </a:rPr>
            </a:br>
            <a:r>
              <a:rPr lang="es-ES" sz="2200" dirty="0">
                <a:solidFill>
                  <a:srgbClr val="00B0F0"/>
                </a:solidFill>
                <a:latin typeface="Bahnschrift Condensed" panose="020B0502040204020203" pitchFamily="34" charset="0"/>
              </a:rPr>
              <a:t>Capturas por accidente</a:t>
            </a:r>
            <a:br>
              <a:rPr lang="es-ES" sz="2200" dirty="0">
                <a:solidFill>
                  <a:srgbClr val="00B0F0"/>
                </a:solidFill>
                <a:latin typeface="Bahnschrift Condensed" panose="020B0502040204020203" pitchFamily="34" charset="0"/>
              </a:rPr>
            </a:br>
            <a:br>
              <a:rPr lang="es-ES" sz="2200" dirty="0">
                <a:solidFill>
                  <a:srgbClr val="00B0F0"/>
                </a:solidFill>
                <a:latin typeface="Bahnschrift Condensed" panose="020B0502040204020203" pitchFamily="34" charset="0"/>
              </a:rPr>
            </a:br>
            <a:br>
              <a:rPr lang="es-ES" sz="2200" dirty="0">
                <a:solidFill>
                  <a:srgbClr val="00B0F0"/>
                </a:solidFill>
                <a:latin typeface="Bahnschrift Condensed" panose="020B0502040204020203" pitchFamily="34" charset="0"/>
              </a:rPr>
            </a:br>
            <a:r>
              <a:rPr lang="es-ES" sz="2200" dirty="0">
                <a:solidFill>
                  <a:srgbClr val="00B0F0"/>
                </a:solidFill>
                <a:latin typeface="Bahnschrift Condensed" panose="020B0502040204020203" pitchFamily="34" charset="0"/>
              </a:rPr>
              <a:t>Accidentes con barcos</a:t>
            </a:r>
            <a:br>
              <a:rPr lang="es-ES" sz="2200" dirty="0">
                <a:solidFill>
                  <a:srgbClr val="00B0F0"/>
                </a:solidFill>
                <a:latin typeface="Bahnschrift Condensed" panose="020B0502040204020203" pitchFamily="34" charset="0"/>
              </a:rPr>
            </a:br>
            <a:br>
              <a:rPr lang="es-ES" sz="2200" dirty="0">
                <a:solidFill>
                  <a:srgbClr val="00B0F0"/>
                </a:solidFill>
                <a:latin typeface="Bahnschrift Condensed" panose="020B0502040204020203" pitchFamily="34" charset="0"/>
              </a:rPr>
            </a:br>
            <a:br>
              <a:rPr lang="es-ES" sz="2200" dirty="0">
                <a:solidFill>
                  <a:srgbClr val="00B0F0"/>
                </a:solidFill>
                <a:latin typeface="Bahnschrift Condensed" panose="020B0502040204020203" pitchFamily="34" charset="0"/>
              </a:rPr>
            </a:br>
            <a:r>
              <a:rPr lang="es-ES" sz="2200" dirty="0">
                <a:solidFill>
                  <a:srgbClr val="00B0F0"/>
                </a:solidFill>
                <a:latin typeface="Bahnschrift Condensed" panose="020B0502040204020203" pitchFamily="34" charset="0"/>
              </a:rPr>
              <a:t>Cambio climático</a:t>
            </a:r>
            <a:br>
              <a:rPr lang="es-ES" sz="2200" dirty="0">
                <a:solidFill>
                  <a:srgbClr val="00B0F0"/>
                </a:solidFill>
                <a:latin typeface="Bahnschrift Condensed" panose="020B0502040204020203" pitchFamily="34" charset="0"/>
              </a:rPr>
            </a:br>
            <a:br>
              <a:rPr lang="es-ES" sz="2200" dirty="0">
                <a:solidFill>
                  <a:srgbClr val="00B0F0"/>
                </a:solidFill>
                <a:latin typeface="Bahnschrift Condensed" panose="020B0502040204020203" pitchFamily="34" charset="0"/>
              </a:rPr>
            </a:br>
            <a:br>
              <a:rPr lang="es-ES" sz="2200" dirty="0">
                <a:solidFill>
                  <a:srgbClr val="00B0F0"/>
                </a:solidFill>
                <a:latin typeface="Bahnschrift Condensed" panose="020B0502040204020203" pitchFamily="34" charset="0"/>
              </a:rPr>
            </a:br>
            <a:r>
              <a:rPr lang="es-ES" sz="2200" dirty="0">
                <a:solidFill>
                  <a:srgbClr val="00B0F0"/>
                </a:solidFill>
                <a:latin typeface="Bahnschrift Condensed" panose="020B0502040204020203" pitchFamily="34" charset="0"/>
              </a:rPr>
              <a:t>Varamientos y muertes de ballenas por contaminación</a:t>
            </a:r>
            <a:br>
              <a:rPr lang="es-ES" sz="2200" dirty="0">
                <a:solidFill>
                  <a:srgbClr val="00B0F0"/>
                </a:solidFill>
                <a:latin typeface="Bahnschrift Condensed" panose="020B0502040204020203" pitchFamily="34" charset="0"/>
              </a:rPr>
            </a:br>
            <a:br>
              <a:rPr lang="es-ES" sz="2200" dirty="0">
                <a:solidFill>
                  <a:srgbClr val="00B0F0"/>
                </a:solidFill>
                <a:latin typeface="Bahnschrift Condensed" panose="020B0502040204020203" pitchFamily="34" charset="0"/>
              </a:rPr>
            </a:br>
            <a:br>
              <a:rPr lang="es-ES" sz="2200" dirty="0">
                <a:solidFill>
                  <a:srgbClr val="00B0F0"/>
                </a:solidFill>
                <a:latin typeface="Bahnschrift Condensed" panose="020B0502040204020203" pitchFamily="34" charset="0"/>
              </a:rPr>
            </a:br>
            <a:r>
              <a:rPr lang="es-ES" sz="2200" dirty="0">
                <a:solidFill>
                  <a:srgbClr val="00B0F0"/>
                </a:solidFill>
                <a:latin typeface="Bahnschrift Condensed" panose="020B0502040204020203" pitchFamily="34" charset="0"/>
              </a:rPr>
              <a:t>El gran impacto de las industrias</a:t>
            </a:r>
            <a:br>
              <a:rPr lang="es-ES" dirty="0">
                <a:solidFill>
                  <a:srgbClr val="00B0F0"/>
                </a:solidFill>
                <a:latin typeface="Bahnschrift Condensed" panose="020B0502040204020203" pitchFamily="34" charset="0"/>
              </a:rPr>
            </a:br>
            <a:endParaRPr lang="es-PE" dirty="0">
              <a:solidFill>
                <a:srgbClr val="00B0F0"/>
              </a:solidFill>
            </a:endParaRPr>
          </a:p>
        </p:txBody>
      </p:sp>
      <p:pic>
        <p:nvPicPr>
          <p:cNvPr id="2054" name="Picture 6" descr="Agusvaras@gmail.com – Empresa dedicada al mundo de la caza ,en la que ...">
            <a:extLst>
              <a:ext uri="{FF2B5EF4-FFF2-40B4-BE49-F238E27FC236}">
                <a16:creationId xmlns:a16="http://schemas.microsoft.com/office/drawing/2014/main" id="{67E888D3-122C-4EA7-9675-0CCD17A395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186" y="1322152"/>
            <a:ext cx="2036114" cy="136455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azadores matan a más de 120 ballenas preñadas – N+">
            <a:extLst>
              <a:ext uri="{FF2B5EF4-FFF2-40B4-BE49-F238E27FC236}">
                <a16:creationId xmlns:a16="http://schemas.microsoft.com/office/drawing/2014/main" id="{246CC909-EFC0-4792-A610-E57D6C850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8368" y="1322152"/>
            <a:ext cx="2036114" cy="135469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A306C6AA-C00C-40CD-9804-91BC469AE7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6085" y="3114897"/>
            <a:ext cx="2104155" cy="1421378"/>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6" descr="Juan Ramón de la Fuente/ Cambio climático: mayores riesgos que la pandemia">
            <a:extLst>
              <a:ext uri="{FF2B5EF4-FFF2-40B4-BE49-F238E27FC236}">
                <a16:creationId xmlns:a16="http://schemas.microsoft.com/office/drawing/2014/main" id="{AE71197E-F8B1-4033-9C25-388B1F1398F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7" name="AutoShape 20" descr="Juan Ramón de la Fuente/ Cambio climático: mayores riesgos que la pandemia">
            <a:extLst>
              <a:ext uri="{FF2B5EF4-FFF2-40B4-BE49-F238E27FC236}">
                <a16:creationId xmlns:a16="http://schemas.microsoft.com/office/drawing/2014/main" id="{A29C8551-6793-49D8-B5F8-7A175E86838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2072" name="Picture 24" descr="Urge ciencia transdisciplinaria sobre el cambio climático - Gaceta UNAM">
            <a:extLst>
              <a:ext uri="{FF2B5EF4-FFF2-40B4-BE49-F238E27FC236}">
                <a16:creationId xmlns:a16="http://schemas.microsoft.com/office/drawing/2014/main" id="{B60637A7-534E-4E42-9654-D379A140FB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7509" y="3276600"/>
            <a:ext cx="1889512" cy="1259675"/>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La verdadera historia detrás de la ballena muerta por plástico en ...">
            <a:extLst>
              <a:ext uri="{FF2B5EF4-FFF2-40B4-BE49-F238E27FC236}">
                <a16:creationId xmlns:a16="http://schemas.microsoft.com/office/drawing/2014/main" id="{7D5CB34B-A4F3-4110-8139-92B75138EE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5205" y="5141446"/>
            <a:ext cx="2492734" cy="1293106"/>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30" descr="El vertido de basura al mar podría llevar a que en 2050 haya más ...">
            <a:extLst>
              <a:ext uri="{FF2B5EF4-FFF2-40B4-BE49-F238E27FC236}">
                <a16:creationId xmlns:a16="http://schemas.microsoft.com/office/drawing/2014/main" id="{5B8CD662-77A2-4FDE-9490-4520AAE3E362}"/>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2080" name="Picture 32" descr="Basuras en el Mar - Aggregatte">
            <a:extLst>
              <a:ext uri="{FF2B5EF4-FFF2-40B4-BE49-F238E27FC236}">
                <a16:creationId xmlns:a16="http://schemas.microsoft.com/office/drawing/2014/main" id="{367735B2-8BC4-4975-AAD4-4C3C82C597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94971" y="5201872"/>
            <a:ext cx="1889512" cy="1232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82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circle(in)">
                                      <p:cBhvr>
                                        <p:cTn id="7" dur="2000"/>
                                        <p:tgtEl>
                                          <p:spTgt spid="2054"/>
                                        </p:tgtEl>
                                      </p:cBhvr>
                                    </p:animEffect>
                                  </p:childTnLst>
                                </p:cTn>
                              </p:par>
                              <p:par>
                                <p:cTn id="8" presetID="6" presetClass="entr" presetSubtype="16" fill="hold" nodeType="withEffect">
                                  <p:stCondLst>
                                    <p:cond delay="0"/>
                                  </p:stCondLst>
                                  <p:childTnLst>
                                    <p:set>
                                      <p:cBhvr>
                                        <p:cTn id="9" dur="1" fill="hold">
                                          <p:stCondLst>
                                            <p:cond delay="0"/>
                                          </p:stCondLst>
                                        </p:cTn>
                                        <p:tgtEl>
                                          <p:spTgt spid="2058"/>
                                        </p:tgtEl>
                                        <p:attrNameLst>
                                          <p:attrName>style.visibility</p:attrName>
                                        </p:attrNameLst>
                                      </p:cBhvr>
                                      <p:to>
                                        <p:strVal val="visible"/>
                                      </p:to>
                                    </p:set>
                                    <p:animEffect transition="in" filter="circle(in)">
                                      <p:cBhvr>
                                        <p:cTn id="10" dur="2000"/>
                                        <p:tgtEl>
                                          <p:spTgt spid="2058"/>
                                        </p:tgtEl>
                                      </p:cBhvr>
                                    </p:animEffect>
                                  </p:childTnLst>
                                </p:cTn>
                              </p:par>
                              <p:par>
                                <p:cTn id="11" presetID="6" presetClass="entr" presetSubtype="16" fill="hold" nodeType="withEffect">
                                  <p:stCondLst>
                                    <p:cond delay="0"/>
                                  </p:stCondLst>
                                  <p:childTnLst>
                                    <p:set>
                                      <p:cBhvr>
                                        <p:cTn id="12" dur="1" fill="hold">
                                          <p:stCondLst>
                                            <p:cond delay="0"/>
                                          </p:stCondLst>
                                        </p:cTn>
                                        <p:tgtEl>
                                          <p:spTgt spid="2072"/>
                                        </p:tgtEl>
                                        <p:attrNameLst>
                                          <p:attrName>style.visibility</p:attrName>
                                        </p:attrNameLst>
                                      </p:cBhvr>
                                      <p:to>
                                        <p:strVal val="visible"/>
                                      </p:to>
                                    </p:set>
                                    <p:animEffect transition="in" filter="circle(in)">
                                      <p:cBhvr>
                                        <p:cTn id="13" dur="2000"/>
                                        <p:tgtEl>
                                          <p:spTgt spid="2072"/>
                                        </p:tgtEl>
                                      </p:cBhvr>
                                    </p:animEffect>
                                  </p:childTnLst>
                                </p:cTn>
                              </p:par>
                              <p:par>
                                <p:cTn id="14" presetID="6" presetClass="entr" presetSubtype="16" fill="hold" nodeType="withEffect">
                                  <p:stCondLst>
                                    <p:cond delay="0"/>
                                  </p:stCondLst>
                                  <p:childTnLst>
                                    <p:set>
                                      <p:cBhvr>
                                        <p:cTn id="15" dur="1" fill="hold">
                                          <p:stCondLst>
                                            <p:cond delay="0"/>
                                          </p:stCondLst>
                                        </p:cTn>
                                        <p:tgtEl>
                                          <p:spTgt spid="2060"/>
                                        </p:tgtEl>
                                        <p:attrNameLst>
                                          <p:attrName>style.visibility</p:attrName>
                                        </p:attrNameLst>
                                      </p:cBhvr>
                                      <p:to>
                                        <p:strVal val="visible"/>
                                      </p:to>
                                    </p:set>
                                    <p:animEffect transition="in" filter="circle(in)">
                                      <p:cBhvr>
                                        <p:cTn id="16" dur="2000"/>
                                        <p:tgtEl>
                                          <p:spTgt spid="2060"/>
                                        </p:tgtEl>
                                      </p:cBhvr>
                                    </p:animEffect>
                                  </p:childTnLst>
                                </p:cTn>
                              </p:par>
                              <p:par>
                                <p:cTn id="17" presetID="6" presetClass="entr" presetSubtype="16" fill="hold" nodeType="withEffect">
                                  <p:stCondLst>
                                    <p:cond delay="0"/>
                                  </p:stCondLst>
                                  <p:childTnLst>
                                    <p:set>
                                      <p:cBhvr>
                                        <p:cTn id="18" dur="1" fill="hold">
                                          <p:stCondLst>
                                            <p:cond delay="0"/>
                                          </p:stCondLst>
                                        </p:cTn>
                                        <p:tgtEl>
                                          <p:spTgt spid="2080"/>
                                        </p:tgtEl>
                                        <p:attrNameLst>
                                          <p:attrName>style.visibility</p:attrName>
                                        </p:attrNameLst>
                                      </p:cBhvr>
                                      <p:to>
                                        <p:strVal val="visible"/>
                                      </p:to>
                                    </p:set>
                                    <p:animEffect transition="in" filter="circle(in)">
                                      <p:cBhvr>
                                        <p:cTn id="19" dur="2000"/>
                                        <p:tgtEl>
                                          <p:spTgt spid="2080"/>
                                        </p:tgtEl>
                                      </p:cBhvr>
                                    </p:animEffect>
                                  </p:childTnLst>
                                </p:cTn>
                              </p:par>
                              <p:par>
                                <p:cTn id="20" presetID="6" presetClass="entr" presetSubtype="16" fill="hold" nodeType="withEffect">
                                  <p:stCondLst>
                                    <p:cond delay="0"/>
                                  </p:stCondLst>
                                  <p:childTnLst>
                                    <p:set>
                                      <p:cBhvr>
                                        <p:cTn id="21" dur="1" fill="hold">
                                          <p:stCondLst>
                                            <p:cond delay="0"/>
                                          </p:stCondLst>
                                        </p:cTn>
                                        <p:tgtEl>
                                          <p:spTgt spid="2074"/>
                                        </p:tgtEl>
                                        <p:attrNameLst>
                                          <p:attrName>style.visibility</p:attrName>
                                        </p:attrNameLst>
                                      </p:cBhvr>
                                      <p:to>
                                        <p:strVal val="visible"/>
                                      </p:to>
                                    </p:set>
                                    <p:animEffect transition="in" filter="circle(in)">
                                      <p:cBhvr>
                                        <p:cTn id="22" dur="2000"/>
                                        <p:tgtEl>
                                          <p:spTgt spid="207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xit" presetSubtype="32" fill="hold" nodeType="clickEffect">
                                  <p:stCondLst>
                                    <p:cond delay="0"/>
                                  </p:stCondLst>
                                  <p:childTnLst>
                                    <p:animEffect transition="out" filter="circle(out)">
                                      <p:cBhvr>
                                        <p:cTn id="29" dur="2000"/>
                                        <p:tgtEl>
                                          <p:spTgt spid="2054"/>
                                        </p:tgtEl>
                                      </p:cBhvr>
                                    </p:animEffect>
                                    <p:set>
                                      <p:cBhvr>
                                        <p:cTn id="30" dur="1" fill="hold">
                                          <p:stCondLst>
                                            <p:cond delay="1999"/>
                                          </p:stCondLst>
                                        </p:cTn>
                                        <p:tgtEl>
                                          <p:spTgt spid="2054"/>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2000"/>
                                        <p:tgtEl>
                                          <p:spTgt spid="2058"/>
                                        </p:tgtEl>
                                      </p:cBhvr>
                                    </p:animEffect>
                                    <p:set>
                                      <p:cBhvr>
                                        <p:cTn id="33" dur="1" fill="hold">
                                          <p:stCondLst>
                                            <p:cond delay="1999"/>
                                          </p:stCondLst>
                                        </p:cTn>
                                        <p:tgtEl>
                                          <p:spTgt spid="2058"/>
                                        </p:tgtEl>
                                        <p:attrNameLst>
                                          <p:attrName>style.visibility</p:attrName>
                                        </p:attrNameLst>
                                      </p:cBhvr>
                                      <p:to>
                                        <p:strVal val="hidden"/>
                                      </p:to>
                                    </p:set>
                                  </p:childTnLst>
                                </p:cTn>
                              </p:par>
                              <p:par>
                                <p:cTn id="34" presetID="6" presetClass="exit" presetSubtype="32" fill="hold" nodeType="withEffect">
                                  <p:stCondLst>
                                    <p:cond delay="0"/>
                                  </p:stCondLst>
                                  <p:childTnLst>
                                    <p:animEffect transition="out" filter="circle(out)">
                                      <p:cBhvr>
                                        <p:cTn id="35" dur="2000"/>
                                        <p:tgtEl>
                                          <p:spTgt spid="2072"/>
                                        </p:tgtEl>
                                      </p:cBhvr>
                                    </p:animEffect>
                                    <p:set>
                                      <p:cBhvr>
                                        <p:cTn id="36" dur="1" fill="hold">
                                          <p:stCondLst>
                                            <p:cond delay="1999"/>
                                          </p:stCondLst>
                                        </p:cTn>
                                        <p:tgtEl>
                                          <p:spTgt spid="2072"/>
                                        </p:tgtEl>
                                        <p:attrNameLst>
                                          <p:attrName>style.visibility</p:attrName>
                                        </p:attrNameLst>
                                      </p:cBhvr>
                                      <p:to>
                                        <p:strVal val="hidden"/>
                                      </p:to>
                                    </p:set>
                                  </p:childTnLst>
                                </p:cTn>
                              </p:par>
                              <p:par>
                                <p:cTn id="37" presetID="6" presetClass="exit" presetSubtype="32" fill="hold" nodeType="withEffect">
                                  <p:stCondLst>
                                    <p:cond delay="0"/>
                                  </p:stCondLst>
                                  <p:childTnLst>
                                    <p:animEffect transition="out" filter="circle(out)">
                                      <p:cBhvr>
                                        <p:cTn id="38" dur="2000"/>
                                        <p:tgtEl>
                                          <p:spTgt spid="2060"/>
                                        </p:tgtEl>
                                      </p:cBhvr>
                                    </p:animEffect>
                                    <p:set>
                                      <p:cBhvr>
                                        <p:cTn id="39" dur="1" fill="hold">
                                          <p:stCondLst>
                                            <p:cond delay="1999"/>
                                          </p:stCondLst>
                                        </p:cTn>
                                        <p:tgtEl>
                                          <p:spTgt spid="2060"/>
                                        </p:tgtEl>
                                        <p:attrNameLst>
                                          <p:attrName>style.visibility</p:attrName>
                                        </p:attrNameLst>
                                      </p:cBhvr>
                                      <p:to>
                                        <p:strVal val="hidden"/>
                                      </p:to>
                                    </p:set>
                                  </p:childTnLst>
                                </p:cTn>
                              </p:par>
                              <p:par>
                                <p:cTn id="40" presetID="6" presetClass="exit" presetSubtype="32" fill="hold" nodeType="withEffect">
                                  <p:stCondLst>
                                    <p:cond delay="0"/>
                                  </p:stCondLst>
                                  <p:childTnLst>
                                    <p:animEffect transition="out" filter="circle(out)">
                                      <p:cBhvr>
                                        <p:cTn id="41" dur="2000"/>
                                        <p:tgtEl>
                                          <p:spTgt spid="2080"/>
                                        </p:tgtEl>
                                      </p:cBhvr>
                                    </p:animEffect>
                                    <p:set>
                                      <p:cBhvr>
                                        <p:cTn id="42" dur="1" fill="hold">
                                          <p:stCondLst>
                                            <p:cond delay="1999"/>
                                          </p:stCondLst>
                                        </p:cTn>
                                        <p:tgtEl>
                                          <p:spTgt spid="2080"/>
                                        </p:tgtEl>
                                        <p:attrNameLst>
                                          <p:attrName>style.visibility</p:attrName>
                                        </p:attrNameLst>
                                      </p:cBhvr>
                                      <p:to>
                                        <p:strVal val="hidden"/>
                                      </p:to>
                                    </p:set>
                                  </p:childTnLst>
                                </p:cTn>
                              </p:par>
                              <p:par>
                                <p:cTn id="43" presetID="6" presetClass="exit" presetSubtype="32" fill="hold" nodeType="withEffect">
                                  <p:stCondLst>
                                    <p:cond delay="0"/>
                                  </p:stCondLst>
                                  <p:childTnLst>
                                    <p:animEffect transition="out" filter="circle(out)">
                                      <p:cBhvr>
                                        <p:cTn id="44" dur="2000"/>
                                        <p:tgtEl>
                                          <p:spTgt spid="2074"/>
                                        </p:tgtEl>
                                      </p:cBhvr>
                                    </p:animEffect>
                                    <p:set>
                                      <p:cBhvr>
                                        <p:cTn id="45" dur="1" fill="hold">
                                          <p:stCondLst>
                                            <p:cond delay="1999"/>
                                          </p:stCondLst>
                                        </p:cTn>
                                        <p:tgtEl>
                                          <p:spTgt spid="2074"/>
                                        </p:tgtEl>
                                        <p:attrNameLst>
                                          <p:attrName>style.visibility</p:attrName>
                                        </p:attrNameLst>
                                      </p:cBhvr>
                                      <p:to>
                                        <p:strVal val="hidden"/>
                                      </p:to>
                                    </p:set>
                                  </p:childTnLst>
                                </p:cTn>
                              </p:par>
                              <p:par>
                                <p:cTn id="46" presetID="6" presetClass="exit" presetSubtype="32" fill="hold" grpId="1" nodeType="withEffect">
                                  <p:stCondLst>
                                    <p:cond delay="0"/>
                                  </p:stCondLst>
                                  <p:childTnLst>
                                    <p:animEffect transition="out" filter="circle(out)">
                                      <p:cBhvr>
                                        <p:cTn id="47" dur="2000"/>
                                        <p:tgtEl>
                                          <p:spTgt spid="2"/>
                                        </p:tgtEl>
                                      </p:cBhvr>
                                    </p:animEffect>
                                    <p:set>
                                      <p:cBhvr>
                                        <p:cTn id="4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ágenes de Piolin de amor con tiernas frases">
            <a:extLst>
              <a:ext uri="{FF2B5EF4-FFF2-40B4-BE49-F238E27FC236}">
                <a16:creationId xmlns:a16="http://schemas.microsoft.com/office/drawing/2014/main" id="{4F290945-1706-4731-B94F-3E04EC4C6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3401" y="855428"/>
            <a:ext cx="5281654" cy="528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61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5122"/>
                                        </p:tgtEl>
                                      </p:cBhvr>
                                    </p:animEffect>
                                    <p:set>
                                      <p:cBhvr>
                                        <p:cTn id="12" dur="1" fill="hold">
                                          <p:stCondLst>
                                            <p:cond delay="19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265</Words>
  <Application>Microsoft Office PowerPoint</Application>
  <PresentationFormat>Panorámica</PresentationFormat>
  <Paragraphs>5</Paragraphs>
  <Slides>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Arial</vt:lpstr>
      <vt:lpstr>Bahnschrift Condensed</vt:lpstr>
      <vt:lpstr>Calibri</vt:lpstr>
      <vt:lpstr>Calibri Light</vt:lpstr>
      <vt:lpstr>Tema de Office</vt:lpstr>
      <vt:lpstr>La ballena azul</vt:lpstr>
      <vt:lpstr>Las ballenas son un grupo de animales que pertenecen a la familia de los cetáceos. Estos colosos del mar habitan en todos los océanos del mundo, y en general, engloban a cuatro grandes especies de ballenas. Se cree que las ballenas descienden de animales prehistóricos que vivieron en la tierra hace millones de años. Las ballenas tienen muchos tipos como la ballena blanca, la ballena jorobada y la ballena azul</vt:lpstr>
      <vt:lpstr>La ballena azul (Balaenoptera musculus), también conocida como rorcual azul, es una especie de cetáceo misticeto de la familia . Su tamaño medio es de entre 24 y 30 metros de longitud y pesan entre 100 y 120 toneladas. La ballena azul come mas de 16 toneladas de placton es un conjunto de microorganismos que flotan en el agua y que son consumidos por los animales acuáticos además habita en áreas frías como las zonas árticas del polo norte</vt:lpstr>
      <vt:lpstr>La ballena azul esta en peligro de extinción debido a la actividad humana y la crisis climática pesar de que la caza comercial de ballenas ha sido prohibida, la ballena azul todavía enfrenta diversas amenazas. Algunas de estas razones por las que la ballena azul esta en peligro de extinción son: Caza para la venta   Capturas por accidente   Accidentes con barcos   Cambio climático   Varamientos y muertes de ballenas por contaminación   El gran impacto de las industrias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ballena azul</dc:title>
  <dc:creator>USER</dc:creator>
  <cp:lastModifiedBy>USER</cp:lastModifiedBy>
  <cp:revision>4</cp:revision>
  <dcterms:created xsi:type="dcterms:W3CDTF">2023-11-26T21:18:00Z</dcterms:created>
  <dcterms:modified xsi:type="dcterms:W3CDTF">2023-11-28T00:16:18Z</dcterms:modified>
</cp:coreProperties>
</file>