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26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471B7-DD1E-46BB-8588-CBD6B445C836}" type="datetimeFigureOut">
              <a:rPr lang="es-PE" smtClean="0"/>
              <a:t>26/04/2023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A9E01-7A3E-4609-878C-62DCF044D20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00429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471B7-DD1E-46BB-8588-CBD6B445C836}" type="datetimeFigureOut">
              <a:rPr lang="es-PE" smtClean="0"/>
              <a:t>26/04/2023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A9E01-7A3E-4609-878C-62DCF044D20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43875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471B7-DD1E-46BB-8588-CBD6B445C836}" type="datetimeFigureOut">
              <a:rPr lang="es-PE" smtClean="0"/>
              <a:t>26/04/2023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A9E01-7A3E-4609-878C-62DCF044D20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56772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471B7-DD1E-46BB-8588-CBD6B445C836}" type="datetimeFigureOut">
              <a:rPr lang="es-PE" smtClean="0"/>
              <a:t>26/04/2023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A9E01-7A3E-4609-878C-62DCF044D205}" type="slidenum">
              <a:rPr lang="es-PE" smtClean="0"/>
              <a:t>‹Nº›</a:t>
            </a:fld>
            <a:endParaRPr lang="es-PE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269861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471B7-DD1E-46BB-8588-CBD6B445C836}" type="datetimeFigureOut">
              <a:rPr lang="es-PE" smtClean="0"/>
              <a:t>26/04/2023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A9E01-7A3E-4609-878C-62DCF044D20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815362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471B7-DD1E-46BB-8588-CBD6B445C836}" type="datetimeFigureOut">
              <a:rPr lang="es-PE" smtClean="0"/>
              <a:t>26/04/2023</a:t>
            </a:fld>
            <a:endParaRPr lang="es-P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A9E01-7A3E-4609-878C-62DCF044D20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40587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471B7-DD1E-46BB-8588-CBD6B445C836}" type="datetimeFigureOut">
              <a:rPr lang="es-PE" smtClean="0"/>
              <a:t>26/04/2023</a:t>
            </a:fld>
            <a:endParaRPr lang="es-P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A9E01-7A3E-4609-878C-62DCF044D20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802503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471B7-DD1E-46BB-8588-CBD6B445C836}" type="datetimeFigureOut">
              <a:rPr lang="es-PE" smtClean="0"/>
              <a:t>26/04/2023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A9E01-7A3E-4609-878C-62DCF044D20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830650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471B7-DD1E-46BB-8588-CBD6B445C836}" type="datetimeFigureOut">
              <a:rPr lang="es-PE" smtClean="0"/>
              <a:t>26/04/2023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A9E01-7A3E-4609-878C-62DCF044D20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26981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471B7-DD1E-46BB-8588-CBD6B445C836}" type="datetimeFigureOut">
              <a:rPr lang="es-PE" smtClean="0"/>
              <a:t>26/04/2023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A9E01-7A3E-4609-878C-62DCF044D20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82368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471B7-DD1E-46BB-8588-CBD6B445C836}" type="datetimeFigureOut">
              <a:rPr lang="es-PE" smtClean="0"/>
              <a:t>26/04/2023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A9E01-7A3E-4609-878C-62DCF044D20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99037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471B7-DD1E-46BB-8588-CBD6B445C836}" type="datetimeFigureOut">
              <a:rPr lang="es-PE" smtClean="0"/>
              <a:t>26/04/2023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A9E01-7A3E-4609-878C-62DCF044D20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58871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471B7-DD1E-46BB-8588-CBD6B445C836}" type="datetimeFigureOut">
              <a:rPr lang="es-PE" smtClean="0"/>
              <a:t>26/04/2023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A9E01-7A3E-4609-878C-62DCF044D20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2555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471B7-DD1E-46BB-8588-CBD6B445C836}" type="datetimeFigureOut">
              <a:rPr lang="es-PE" smtClean="0"/>
              <a:t>26/04/2023</a:t>
            </a:fld>
            <a:endParaRPr lang="es-PE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A9E01-7A3E-4609-878C-62DCF044D20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74938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471B7-DD1E-46BB-8588-CBD6B445C836}" type="datetimeFigureOut">
              <a:rPr lang="es-PE" smtClean="0"/>
              <a:t>26/04/2023</a:t>
            </a:fld>
            <a:endParaRPr lang="es-PE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A9E01-7A3E-4609-878C-62DCF044D20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38855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471B7-DD1E-46BB-8588-CBD6B445C836}" type="datetimeFigureOut">
              <a:rPr lang="es-PE" smtClean="0"/>
              <a:t>26/04/2023</a:t>
            </a:fld>
            <a:endParaRPr lang="es-PE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A9E01-7A3E-4609-878C-62DCF044D20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8213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471B7-DD1E-46BB-8588-CBD6B445C836}" type="datetimeFigureOut">
              <a:rPr lang="es-PE" smtClean="0"/>
              <a:t>26/04/2023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FA9E01-7A3E-4609-878C-62DCF044D20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2723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1B471B7-DD1E-46BB-8588-CBD6B445C836}" type="datetimeFigureOut">
              <a:rPr lang="es-PE" smtClean="0"/>
              <a:t>26/04/2023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A9E01-7A3E-4609-878C-62DCF044D20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761029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anonización de los Beatos Juan XXIII y Juan Pablo II, 27 de abril de 2014">
            <a:extLst>
              <a:ext uri="{FF2B5EF4-FFF2-40B4-BE49-F238E27FC236}">
                <a16:creationId xmlns:a16="http://schemas.microsoft.com/office/drawing/2014/main" id="{077C6A3E-BFD3-4C2B-9DEE-FFEE6629E2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7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8CD478CD-1858-4506-8FB8-8B9C16CEE1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2538" y="974254"/>
            <a:ext cx="9382538" cy="2436538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A Day </a:t>
            </a:r>
            <a:r>
              <a:rPr lang="es-ES" dirty="0" err="1">
                <a:solidFill>
                  <a:schemeClr val="tx1"/>
                </a:solidFill>
              </a:rPr>
              <a:t>like</a:t>
            </a:r>
            <a:r>
              <a:rPr lang="es-ES" dirty="0">
                <a:solidFill>
                  <a:schemeClr val="tx1"/>
                </a:solidFill>
              </a:rPr>
              <a:t> </a:t>
            </a:r>
            <a:r>
              <a:rPr lang="es-ES" dirty="0" err="1">
                <a:solidFill>
                  <a:schemeClr val="tx1"/>
                </a:solidFill>
              </a:rPr>
              <a:t>today</a:t>
            </a:r>
            <a:endParaRPr lang="es-PE" dirty="0">
              <a:solidFill>
                <a:schemeClr val="tx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35A4B8E-BFB1-424B-B6F3-3AB781EDFB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55095" y="3160932"/>
            <a:ext cx="9144000" cy="1655762"/>
          </a:xfrm>
        </p:spPr>
        <p:txBody>
          <a:bodyPr/>
          <a:lstStyle/>
          <a:p>
            <a:r>
              <a:rPr lang="es-ES" dirty="0">
                <a:solidFill>
                  <a:schemeClr val="tx1"/>
                </a:solidFill>
              </a:rPr>
              <a:t>Adriano </a:t>
            </a:r>
            <a:r>
              <a:rPr lang="es-ES" dirty="0" err="1">
                <a:solidFill>
                  <a:schemeClr val="tx1"/>
                </a:solidFill>
              </a:rPr>
              <a:t>Bellina</a:t>
            </a:r>
            <a:endParaRPr lang="es-P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034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222A7D-AA7B-43FD-8336-6F29124D9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981" y="216382"/>
            <a:ext cx="9854514" cy="1959148"/>
          </a:xfrm>
        </p:spPr>
        <p:txBody>
          <a:bodyPr/>
          <a:lstStyle/>
          <a:p>
            <a:r>
              <a:rPr lang="en-US" u="sng" dirty="0"/>
              <a:t>Popes John XXIII and John Paul II are  canonized by Pope Francis                                          </a:t>
            </a:r>
            <a:endParaRPr lang="es-PE" u="sng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CF850D-AF24-4F3B-A478-92934B89A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Sunday, April 27, 2014, Popes John Paul II and John Twenty-three are canonized, this means that they were solemnly declared saints. The headquarters declared that they would be canonized on September 30, 2013 so that they can be canonized on a day like today by Pope Francis.</a:t>
            </a:r>
            <a:endParaRPr lang="es-PE" dirty="0"/>
          </a:p>
        </p:txBody>
      </p:sp>
      <p:pic>
        <p:nvPicPr>
          <p:cNvPr id="2050" name="Picture 2" descr="Enojo del papa Francisco por lujoso banquete durante canonización - BBC  News Mundo">
            <a:extLst>
              <a:ext uri="{FF2B5EF4-FFF2-40B4-BE49-F238E27FC236}">
                <a16:creationId xmlns:a16="http://schemas.microsoft.com/office/drawing/2014/main" id="{1E40F4E6-6CBF-4B50-A74C-87D54FD8F1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2608" y="3429000"/>
            <a:ext cx="5454554" cy="3068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1211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</TotalTime>
  <Words>73</Words>
  <Application>Microsoft Office PowerPoint</Application>
  <PresentationFormat>Panorámica</PresentationFormat>
  <Paragraphs>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Ion</vt:lpstr>
      <vt:lpstr>A Day like today</vt:lpstr>
      <vt:lpstr>Popes John XXIII and John Paul II are  canonized by Pope Francis                               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Day like today</dc:title>
  <dc:creator>HP</dc:creator>
  <cp:lastModifiedBy>HP</cp:lastModifiedBy>
  <cp:revision>1</cp:revision>
  <dcterms:created xsi:type="dcterms:W3CDTF">2023-04-27T00:55:20Z</dcterms:created>
  <dcterms:modified xsi:type="dcterms:W3CDTF">2023-04-27T01:04:41Z</dcterms:modified>
</cp:coreProperties>
</file>