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12" d="100"/>
          <a:sy n="112" d="100"/>
        </p:scale>
        <p:origin x="49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A3B50C81-1A44-458F-A251-0B91DDB10896}" type="datetimeFigureOut">
              <a:rPr lang="es-PE" smtClean="0"/>
              <a:t>15/05/2023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151845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A3B50C81-1A44-458F-A251-0B91DDB10896}" type="datetimeFigureOut">
              <a:rPr lang="es-PE" smtClean="0"/>
              <a:t>15/05/2023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94538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A3B50C81-1A44-458F-A251-0B91DDB10896}" type="datetimeFigureOut">
              <a:rPr lang="es-PE" smtClean="0"/>
              <a:t>15/05/2023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387005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A3B50C81-1A44-458F-A251-0B91DDB10896}" type="datetimeFigureOut">
              <a:rPr lang="es-PE" smtClean="0"/>
              <a:t>15/05/2023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425556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3B50C81-1A44-458F-A251-0B91DDB10896}" type="datetimeFigureOut">
              <a:rPr lang="es-PE" smtClean="0"/>
              <a:t>15/05/2023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118604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A3B50C81-1A44-458F-A251-0B91DDB10896}" type="datetimeFigureOut">
              <a:rPr lang="es-PE" smtClean="0"/>
              <a:t>15/05/2023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160133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A3B50C81-1A44-458F-A251-0B91DDB10896}" type="datetimeFigureOut">
              <a:rPr lang="es-PE" smtClean="0"/>
              <a:t>15/05/2023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215832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A3B50C81-1A44-458F-A251-0B91DDB10896}" type="datetimeFigureOut">
              <a:rPr lang="es-PE" smtClean="0"/>
              <a:t>15/05/2023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78036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3B50C81-1A44-458F-A251-0B91DDB10896}" type="datetimeFigureOut">
              <a:rPr lang="es-PE" smtClean="0"/>
              <a:t>15/05/2023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312989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B50C81-1A44-458F-A251-0B91DDB10896}" type="datetimeFigureOut">
              <a:rPr lang="es-PE" smtClean="0"/>
              <a:t>15/05/2023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312613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B50C81-1A44-458F-A251-0B91DDB10896}" type="datetimeFigureOut">
              <a:rPr lang="es-PE" smtClean="0"/>
              <a:t>15/05/2023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31A86E7-95C4-4116-95D5-70CA47360559}" type="slidenum">
              <a:rPr lang="es-PE" smtClean="0"/>
              <a:t>‹Nº›</a:t>
            </a:fld>
            <a:endParaRPr lang="es-PE"/>
          </a:p>
        </p:txBody>
      </p:sp>
    </p:spTree>
    <p:extLst>
      <p:ext uri="{BB962C8B-B14F-4D97-AF65-F5344CB8AC3E}">
        <p14:creationId xmlns:p14="http://schemas.microsoft.com/office/powerpoint/2010/main" val="426287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50C81-1A44-458F-A251-0B91DDB10896}" type="datetimeFigureOut">
              <a:rPr lang="es-PE" smtClean="0"/>
              <a:t>15/05/2023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86E7-95C4-4116-95D5-70CA47360559}" type="slidenum">
              <a:rPr lang="es-PE" smtClean="0"/>
              <a:t>‹Nº›</a:t>
            </a:fld>
            <a:endParaRPr lang="es-PE"/>
          </a:p>
        </p:txBody>
      </p:sp>
    </p:spTree>
    <p:extLst>
      <p:ext uri="{BB962C8B-B14F-4D97-AF65-F5344CB8AC3E}">
        <p14:creationId xmlns:p14="http://schemas.microsoft.com/office/powerpoint/2010/main" val="340460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ctrTitle"/>
          </p:nvPr>
        </p:nvSpPr>
        <p:spPr>
          <a:xfrm>
            <a:off x="0" y="0"/>
            <a:ext cx="6573795" cy="947351"/>
          </a:xfrm>
        </p:spPr>
        <p:txBody>
          <a:bodyPr/>
          <a:lstStyle/>
          <a:p>
            <a:r>
              <a:rPr lang="es-PE" dirty="0" smtClean="0">
                <a:ln>
                  <a:solidFill>
                    <a:sysClr val="windowText" lastClr="000000"/>
                  </a:solidFill>
                </a:ln>
                <a:solidFill>
                  <a:schemeClr val="bg1"/>
                </a:solidFill>
                <a:latin typeface="Blackadder ITC" panose="04020505051007020D02" pitchFamily="82" charset="0"/>
              </a:rPr>
              <a:t>International day of light</a:t>
            </a:r>
            <a:endParaRPr lang="es-PE" dirty="0">
              <a:ln>
                <a:solidFill>
                  <a:sysClr val="windowText" lastClr="000000"/>
                </a:solidFill>
              </a:ln>
              <a:solidFill>
                <a:schemeClr val="bg1"/>
              </a:solidFill>
              <a:latin typeface="Blackadder ITC" panose="04020505051007020D02" pitchFamily="82" charset="0"/>
            </a:endParaRPr>
          </a:p>
        </p:txBody>
      </p:sp>
      <p:sp>
        <p:nvSpPr>
          <p:cNvPr id="3" name="Subtítulo 2"/>
          <p:cNvSpPr>
            <a:spLocks noGrp="1"/>
          </p:cNvSpPr>
          <p:nvPr>
            <p:ph type="subTitle" idx="1"/>
          </p:nvPr>
        </p:nvSpPr>
        <p:spPr>
          <a:xfrm>
            <a:off x="-2570205" y="6456334"/>
            <a:ext cx="9144000" cy="1655762"/>
          </a:xfrm>
        </p:spPr>
        <p:txBody>
          <a:bodyPr/>
          <a:lstStyle/>
          <a:p>
            <a:r>
              <a:rPr lang="es-PE" dirty="0" smtClean="0">
                <a:solidFill>
                  <a:schemeClr val="bg1"/>
                </a:solidFill>
              </a:rPr>
              <a:t>By : Rodrigo Ortega Velásquez</a:t>
            </a:r>
            <a:endParaRPr lang="es-PE" dirty="0">
              <a:solidFill>
                <a:schemeClr val="bg1"/>
              </a:solidFill>
            </a:endParaRPr>
          </a:p>
        </p:txBody>
      </p:sp>
    </p:spTree>
    <p:extLst>
      <p:ext uri="{BB962C8B-B14F-4D97-AF65-F5344CB8AC3E}">
        <p14:creationId xmlns:p14="http://schemas.microsoft.com/office/powerpoint/2010/main" val="1677834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18919"/>
            <a:ext cx="12192000" cy="6876919"/>
          </a:xfrm>
          <a:prstGeom prst="rect">
            <a:avLst/>
          </a:prstGeom>
        </p:spPr>
      </p:pic>
      <p:sp>
        <p:nvSpPr>
          <p:cNvPr id="2" name="Título 1"/>
          <p:cNvSpPr>
            <a:spLocks noGrp="1"/>
          </p:cNvSpPr>
          <p:nvPr>
            <p:ph type="title"/>
          </p:nvPr>
        </p:nvSpPr>
        <p:spPr>
          <a:xfrm flipH="1">
            <a:off x="0" y="6637637"/>
            <a:ext cx="86170" cy="45719"/>
          </a:xfrm>
        </p:spPr>
        <p:txBody>
          <a:bodyPr>
            <a:normAutofit fontScale="90000"/>
          </a:bodyPr>
          <a:lstStyle/>
          <a:p>
            <a:r>
              <a:rPr lang="es-PE" dirty="0" smtClean="0"/>
              <a:t>.</a:t>
            </a:r>
            <a:endParaRPr lang="es-PE" dirty="0"/>
          </a:p>
        </p:txBody>
      </p:sp>
      <p:sp>
        <p:nvSpPr>
          <p:cNvPr id="5" name="Marcador de contenido 4"/>
          <p:cNvSpPr>
            <a:spLocks noGrp="1"/>
          </p:cNvSpPr>
          <p:nvPr>
            <p:ph idx="1"/>
          </p:nvPr>
        </p:nvSpPr>
        <p:spPr/>
        <p:txBody>
          <a:bodyPr>
            <a:normAutofit/>
          </a:bodyPr>
          <a:lstStyle/>
          <a:p>
            <a:r>
              <a:rPr lang="en-US" sz="2000" dirty="0">
                <a:latin typeface="Agency FB" panose="020B0503020202020204" pitchFamily="34" charset="0"/>
              </a:rPr>
              <a:t>The international day of light is celebrated on may 16 of each year it was decreed by UNESCO with the objective of knowing the importance of the advances and contributions of light for development in all fields and facets of the life of human </a:t>
            </a:r>
            <a:r>
              <a:rPr lang="en-US" sz="2000" dirty="0" smtClean="0">
                <a:latin typeface="Agency FB" panose="020B0503020202020204" pitchFamily="34" charset="0"/>
              </a:rPr>
              <a:t>being</a:t>
            </a:r>
          </a:p>
          <a:p>
            <a:r>
              <a:rPr lang="en-US" sz="2000" dirty="0" smtClean="0">
                <a:latin typeface="Agency FB" panose="020B0503020202020204" pitchFamily="34" charset="0"/>
              </a:rPr>
              <a:t>This important event was possible thanks to the research and work of the renowned physicist Theodore Maiman, who was the inventor of a ruby ​​laser, which had the ability to produce stimulated emission of radiation.</a:t>
            </a:r>
            <a:endParaRPr lang="es-PE" sz="2000" dirty="0">
              <a:latin typeface="Agency FB" panose="020B0503020202020204" pitchFamily="34" charset="0"/>
            </a:endParaRPr>
          </a:p>
        </p:txBody>
      </p:sp>
      <p:pic>
        <p:nvPicPr>
          <p:cNvPr id="2053" name="Picture 5" descr="https://www.diainternacionalde.com/imagenes/dias/mayo/05-16_dia-internacional-de-la-luz_faro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816" y="3700439"/>
            <a:ext cx="4160052" cy="266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677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94</Words>
  <Application>Microsoft Office PowerPoint</Application>
  <PresentationFormat>Panorámica</PresentationFormat>
  <Paragraphs>5</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Agency FB</vt:lpstr>
      <vt:lpstr>Arial</vt:lpstr>
      <vt:lpstr>Blackadder ITC</vt:lpstr>
      <vt:lpstr>Calibri</vt:lpstr>
      <vt:lpstr>Calibri Light</vt:lpstr>
      <vt:lpstr>Tema de Office</vt:lpstr>
      <vt:lpstr>International day of light</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day of light</dc:title>
  <dc:creator>Rodri</dc:creator>
  <cp:lastModifiedBy>Rodri</cp:lastModifiedBy>
  <cp:revision>4</cp:revision>
  <dcterms:created xsi:type="dcterms:W3CDTF">2023-05-16T04:12:48Z</dcterms:created>
  <dcterms:modified xsi:type="dcterms:W3CDTF">2023-05-16T04:44:23Z</dcterms:modified>
</cp:coreProperties>
</file>