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2" d="100"/>
          <a:sy n="112" d="100"/>
        </p:scale>
        <p:origin x="4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741B1-C149-4BA2-995C-B7633866F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4CCA1A-77D9-4489-BC9A-1ABB9013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0C77B2-CD5B-4E78-A3E5-DAFA61C6A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8D68-3A14-43E6-AF44-4DCE2BB8064E}" type="datetimeFigureOut">
              <a:rPr lang="es-PE" smtClean="0"/>
              <a:t>01/09/2021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F6A115-460A-41A7-B7E7-09FAE7B2B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9776ED-2CDB-4B36-AABA-7BFD0FA27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C4FA-6655-4227-A051-A4E1F8407F9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39957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E8B1A-A8F7-4DE2-BF71-1BF6716D0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7F8031-438C-4936-8823-3ED0F0020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CC76AE-09F1-4A9E-9342-EBFEFE61D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8D68-3A14-43E6-AF44-4DCE2BB8064E}" type="datetimeFigureOut">
              <a:rPr lang="es-PE" smtClean="0"/>
              <a:t>01/09/2021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F2A662-7100-4699-B6DF-1324548E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2BC5EE-0E41-4C4D-9533-68FC847E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C4FA-6655-4227-A051-A4E1F8407F9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5534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F1DBEA-519C-4767-B4A0-BD6489722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714CE1-79FA-4BFE-AD41-874DC15F1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3E3A6A-9914-4E67-AE4D-4DAE5B14D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8D68-3A14-43E6-AF44-4DCE2BB8064E}" type="datetimeFigureOut">
              <a:rPr lang="es-PE" smtClean="0"/>
              <a:t>01/09/2021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3F09F7-E7C9-431B-BDBE-EB41304E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127C3E-5865-4F0D-9596-36C014A22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C4FA-6655-4227-A051-A4E1F8407F9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3454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535DD-B91C-4468-90A3-BB31F81F3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DE4E1A-6A91-4940-B003-285BE9CD7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A39CAA-33C7-4485-B8EC-E72021E03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8D68-3A14-43E6-AF44-4DCE2BB8064E}" type="datetimeFigureOut">
              <a:rPr lang="es-PE" smtClean="0"/>
              <a:t>01/09/2021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764E32-18E8-457E-9E1B-9C81AD7B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8EC206-1925-4F74-9C1F-BD9133131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C4FA-6655-4227-A051-A4E1F8407F9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445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88E44-CFED-4B13-9F40-287C945C0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DA22D7-3E0A-4E66-8775-063E65533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CEFC8A-F3DF-4BAB-A709-02DF8DE2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8D68-3A14-43E6-AF44-4DCE2BB8064E}" type="datetimeFigureOut">
              <a:rPr lang="es-PE" smtClean="0"/>
              <a:t>01/09/2021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86ED37-F30E-4995-BA08-CD8AB264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A52DDC-D1A9-472C-95BF-78C4C5D61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C4FA-6655-4227-A051-A4E1F8407F9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5627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0BFB1-DDA5-4912-A0B3-1A15A772A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E6F84C-AEBD-432F-9CDE-09B16DB64A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4186B6-7A7A-4E67-97C0-AA45BAB42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CE3591-46D3-4FB3-9954-642E3F8A6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8D68-3A14-43E6-AF44-4DCE2BB8064E}" type="datetimeFigureOut">
              <a:rPr lang="es-PE" smtClean="0"/>
              <a:t>01/09/2021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1D2C87-E399-414B-8B69-B06DB83E7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F30ACF-C2FB-421D-8048-ED0502DEE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C4FA-6655-4227-A051-A4E1F8407F9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6703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B2A68F-10E0-4D96-BC64-9E18604F1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1EC812-2D9D-4A1C-BB0C-8D0E47609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149E97-86B0-4B44-8940-31235EADD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9CB264F-0E49-4C00-B63B-E47DC9E3F7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9635501-23F3-4A9B-833C-B34A7441F8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02AAB31-53D4-481E-95BC-99DA17A0A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8D68-3A14-43E6-AF44-4DCE2BB8064E}" type="datetimeFigureOut">
              <a:rPr lang="es-PE" smtClean="0"/>
              <a:t>01/09/2021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E9B7D1-2A96-47DC-952B-9D3AB816C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8FC62F2-D1A0-4716-B9F8-2BD8EB0F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C4FA-6655-4227-A051-A4E1F8407F9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392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E0E022-E773-4A43-A727-5B0390E46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2D7087C-7059-49F8-A034-A07181629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8D68-3A14-43E6-AF44-4DCE2BB8064E}" type="datetimeFigureOut">
              <a:rPr lang="es-PE" smtClean="0"/>
              <a:t>01/09/2021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97C406-E045-4C2D-8B1A-5A1382578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CC856D8-E0F8-4768-91EB-949C64E12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C4FA-6655-4227-A051-A4E1F8407F9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174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13F8216-76A7-49D1-884A-8A6618FE4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8D68-3A14-43E6-AF44-4DCE2BB8064E}" type="datetimeFigureOut">
              <a:rPr lang="es-PE" smtClean="0"/>
              <a:t>01/09/2021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D63941C-3C9B-4F25-AAD0-E91477E06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BA459C3-CB9D-4697-90CE-09A41499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C4FA-6655-4227-A051-A4E1F8407F9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44536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74D9A5-9798-4724-8AE6-18FCBFF2F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69D8B4-9A99-49F8-AE4A-A5DB813FB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7CAC7B-0EAA-4243-AEA2-02311C184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471ED8-F6E0-4999-92B2-E519215DF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8D68-3A14-43E6-AF44-4DCE2BB8064E}" type="datetimeFigureOut">
              <a:rPr lang="es-PE" smtClean="0"/>
              <a:t>01/09/2021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B4E8D7-56D0-4D8A-8C1C-5869F80E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7128DF-F59E-440A-85C8-980AF3D79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C4FA-6655-4227-A051-A4E1F8407F9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595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A2645-0C1D-4545-8A16-3950F0BD3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3B7229B-9E72-4389-87F4-8BE40A66CF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B0755B-3505-415F-92AD-80EF8F304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206161-C280-4C20-99E0-4505110C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8D68-3A14-43E6-AF44-4DCE2BB8064E}" type="datetimeFigureOut">
              <a:rPr lang="es-PE" smtClean="0"/>
              <a:t>01/09/2021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2B211C-97FC-41B3-9813-90A9F52D8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BCCD4F-A722-4ED9-B1A8-BBC87DEE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C4FA-6655-4227-A051-A4E1F8407F9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8994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A08A66D-ED0A-42C9-A999-C38A7C033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6DE1C5-736B-41B7-8F11-37FCFDC16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C2CA3B-2A9B-495E-8F2E-0068ADA05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58D68-3A14-43E6-AF44-4DCE2BB8064E}" type="datetimeFigureOut">
              <a:rPr lang="es-PE" smtClean="0"/>
              <a:t>01/09/2021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1EB617-74E9-4432-BF48-C1D6BFB29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1ACE71-171A-4369-BE7E-DAE461F65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5C4FA-6655-4227-A051-A4E1F8407F9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8721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D3CF74B-18D2-4C3B-8173-6DBC445C6F05}"/>
              </a:ext>
            </a:extLst>
          </p:cNvPr>
          <p:cNvSpPr txBox="1"/>
          <p:nvPr/>
        </p:nvSpPr>
        <p:spPr>
          <a:xfrm>
            <a:off x="2169348" y="2487829"/>
            <a:ext cx="7853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dirty="0">
                <a:solidFill>
                  <a:srgbClr val="FFC000"/>
                </a:solidFill>
              </a:rPr>
              <a:t>Feliz cumpleaños amigo Adrián para bien</a:t>
            </a:r>
          </a:p>
        </p:txBody>
      </p:sp>
    </p:spTree>
    <p:extLst>
      <p:ext uri="{BB962C8B-B14F-4D97-AF65-F5344CB8AC3E}">
        <p14:creationId xmlns:p14="http://schemas.microsoft.com/office/powerpoint/2010/main" val="2174762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0B85359A-EDA7-4EED-9303-A471EE86ED2A}"/>
              </a:ext>
            </a:extLst>
          </p:cNvPr>
          <p:cNvSpPr/>
          <p:nvPr/>
        </p:nvSpPr>
        <p:spPr>
          <a:xfrm>
            <a:off x="1414638" y="471270"/>
            <a:ext cx="88684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PE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Saludos del colegio algarrobos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DA0A707-080A-453C-B385-8E4FD90EF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63" y="1841532"/>
            <a:ext cx="4896804" cy="381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054497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</dc:creator>
  <cp:lastModifiedBy>Microsoft</cp:lastModifiedBy>
  <cp:revision>1</cp:revision>
  <dcterms:created xsi:type="dcterms:W3CDTF">2021-09-01T13:00:12Z</dcterms:created>
  <dcterms:modified xsi:type="dcterms:W3CDTF">2021-09-01T13:05:11Z</dcterms:modified>
</cp:coreProperties>
</file>