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0193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0325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534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1347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35587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59375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286331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6924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73654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440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552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2D909-3582-44A9-B1E6-C686AAE37AE1}" type="datetimeFigureOut">
              <a:rPr lang="es-PE" smtClean="0"/>
              <a:t>26/10/2021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A4721-828D-4323-9F8B-511F9AA9077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353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E" dirty="0" smtClean="0"/>
              <a:t>EL HUAPO COLORIDO</a:t>
            </a:r>
            <a:endParaRPr lang="es-PE" dirty="0"/>
          </a:p>
        </p:txBody>
      </p:sp>
      <p:pic>
        <p:nvPicPr>
          <p:cNvPr id="7" name="Marcador de posición de imagen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56" b="19156"/>
          <a:stretch>
            <a:fillRect/>
          </a:stretch>
        </p:blipFill>
        <p:spPr>
          <a:xfrm>
            <a:off x="5183187" y="653143"/>
            <a:ext cx="6508069" cy="5408023"/>
          </a:xfrm>
        </p:spPr>
      </p:pic>
      <p:sp>
        <p:nvSpPr>
          <p:cNvPr id="3" name="Subtítulo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s-PE" dirty="0" smtClean="0"/>
              <a:t>El huapo colorido también conocido como uácari rojo o uácari calvo</a:t>
            </a:r>
          </a:p>
          <a:p>
            <a:r>
              <a:rPr lang="es-PE" dirty="0"/>
              <a:t>e</a:t>
            </a:r>
            <a:r>
              <a:rPr lang="es-PE" dirty="0" smtClean="0"/>
              <a:t>s un primate amazónico de aspecto muy peculiar: tiene cara roja </a:t>
            </a:r>
            <a:r>
              <a:rPr lang="es-PE" dirty="0" smtClean="0"/>
              <a:t>y</a:t>
            </a:r>
            <a:endParaRPr lang="es-PE" dirty="0" smtClean="0"/>
          </a:p>
          <a:p>
            <a:r>
              <a:rPr lang="es-PE" dirty="0" smtClean="0"/>
              <a:t>lampiña,la cola corta y el pelaje rojizo.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87402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EL HUAPO COLORIDO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HUAPO COLORIDO</dc:title>
  <dc:creator>Propietario</dc:creator>
  <cp:lastModifiedBy>Propietario</cp:lastModifiedBy>
  <cp:revision>4</cp:revision>
  <dcterms:created xsi:type="dcterms:W3CDTF">2021-10-26T15:22:38Z</dcterms:created>
  <dcterms:modified xsi:type="dcterms:W3CDTF">2021-10-26T15:40:20Z</dcterms:modified>
</cp:coreProperties>
</file>