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ln w="1079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 w="1079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B8A-4373-BF73-A7348729E4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079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E9-41DA-AF0C-B1961AE8FFC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079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8A-4373-BF73-A7348729E406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079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CB8A-4373-BF73-A7348729E406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079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B8A-4373-BF73-A7348729E406}"/>
              </c:ext>
            </c:extLst>
          </c:dPt>
          <c:cat>
            <c:strRef>
              <c:f>Hoja1!$A$2:$A$6</c:f>
              <c:strCache>
                <c:ptCount val="4"/>
                <c:pt idx="0">
                  <c:v>1er trim.</c:v>
                </c:pt>
                <c:pt idx="1">
                  <c:v>2º trim.</c:v>
                </c:pt>
                <c:pt idx="2">
                  <c:v>3er trim.</c:v>
                </c:pt>
                <c:pt idx="3">
                  <c:v>4º trim.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8A-4373-BF73-A7348729E4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E2503-F454-41BE-BB18-219F4AC4E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3BA4041-4643-44E8-9D26-58280CC6F5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262392-CC1A-4067-A5CD-80F0CCFE1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8F1F6E-BE20-4C8F-A551-FB7A8F36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F80553-8636-4C44-A5FB-9CEFCD733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9790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9C2B6-4502-4B8B-B5D0-1967BE95A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B2A19E-76A5-4227-8A77-BFB19B0FB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02B26F-8C84-4BFC-9793-1FD8CE530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E24E97-254E-4C5F-88AD-E781A2247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43BE12-3E90-4176-8C3A-4154FBB3F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5224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A4F4B56-2C06-42CD-89C1-0255DBACA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00DDD4-92E9-4706-9D23-BB05773D7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D9628C-8060-49D8-9AF1-137B025C3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A7BC7C-BBA7-4942-A9CB-5D5B86722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9AF3AB-2E83-4D7C-94E0-FB1E2AAE7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3262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9C21F-28B9-4A03-9606-9AA40F81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D72CBB-AB58-46E5-8327-E6406B034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B416CF-BA62-493F-A88B-B6100628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2C7F0-C81F-4058-9C2B-5B32C7B2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155708-9F94-4F9C-A3B1-A3830734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656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80ABC6-EAD2-4CCA-BECB-7420F4B10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A4C0E7-2FAD-4A27-80E3-ADF6C76BB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DA00D8-0C7F-4CA3-B68B-8632D96E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682BA9-9004-4622-9E04-A9712F498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E61DC5-2D05-4F61-BF31-7753B621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9817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A1374-5A93-4275-8F63-A9B55BFE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9AA2F4-2E21-4D2D-A06C-292801F0C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AC91D8-3B4D-48AB-8C5E-00B3539C6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FA2EFF-CCEA-4806-A82E-88659192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98E0BB-3C04-48D0-B1D4-7372EA722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3330FE-22E0-44D2-9C00-3767BE76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687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958FCA-28FE-45C1-B17E-46F06CC34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FB4C06-F74C-4FB3-86AB-F6EAE1EAB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18DECE-D8C1-4C2A-81EA-0899EFB90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CAB908-CD9F-4A4F-826E-58DDB90A74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AFDFE2-1742-4C86-BC07-644F6899B4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0EAB90C-DF61-4C65-BB77-EB56118A2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2AE26B-9CAF-42F5-842D-65EA801A0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EAC2B9-8E96-418F-997A-BEFE99D0B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373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E3A9B-FE38-4594-B074-E356B023E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8BF2F56-17FD-43BC-AEDE-1C0A094D1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91C5E5-D845-4D3A-BBD1-D73C83BD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D8E23D-4736-4681-A160-83712932E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113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0BD2388-06EC-4303-980F-B8493EACA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7FB7AB4-455F-4376-97DE-75B23158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C18AAF-480A-4DD5-9FC2-6C63E001D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823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F530E-D7F5-44D7-9544-32562EB28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DF262C-C830-4966-98C5-62046A190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56677B-A00F-4D03-A6A8-48988C4EC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8EF5B6-07D5-4735-88C1-F574D3F48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313E40-0679-4B67-AEC6-FDF920F18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D5990-7EE7-4479-B666-3CAB24876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9126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B81D2E-A424-4602-B128-3C6DCEC6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5E5F70F-2F77-4D81-92D1-AB08A314D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3A50439-48CC-4F2F-9718-EDBBB1836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57D62B8-2284-452E-A872-DC1AFDE3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2AA192-13AB-4121-909E-6375471C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4CFAF5-41F6-4633-B464-3DA629AF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069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1D6F707-37C1-4452-8AFF-E527B17EB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1E605B-D9CC-4A2A-81F1-F492CFB64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81DBFB-C191-46AD-97E0-BE320F251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7FD0-D50E-4E5B-AEB7-FE5FF955E55E}" type="datetimeFigureOut">
              <a:rPr lang="es-PE" smtClean="0"/>
              <a:t>12/09/2021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E6E104-BA8F-4046-B4A7-6BC8D7E7E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7C8743-C0FE-4CA4-B49C-412EF4EC8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5EFD6-A4F3-42D8-8519-8A5304386D5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16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hart" Target="../charts/chart1.xm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1ACC963-414E-4B67-8303-C9216C4EE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7E4E5757-3962-460C-8F00-913D1004C90E}"/>
              </a:ext>
            </a:extLst>
          </p:cNvPr>
          <p:cNvGrpSpPr/>
          <p:nvPr/>
        </p:nvGrpSpPr>
        <p:grpSpPr>
          <a:xfrm>
            <a:off x="7431932" y="4669277"/>
            <a:ext cx="3132306" cy="1916530"/>
            <a:chOff x="7431932" y="4669277"/>
            <a:chExt cx="3132306" cy="1916530"/>
          </a:xfrm>
        </p:grpSpPr>
        <p:sp>
          <p:nvSpPr>
            <p:cNvPr id="9" name="Trapecio 8">
              <a:extLst>
                <a:ext uri="{FF2B5EF4-FFF2-40B4-BE49-F238E27FC236}">
                  <a16:creationId xmlns:a16="http://schemas.microsoft.com/office/drawing/2014/main" id="{62255A2A-176C-47EF-96EC-64F970CDC735}"/>
                </a:ext>
              </a:extLst>
            </p:cNvPr>
            <p:cNvSpPr/>
            <p:nvPr/>
          </p:nvSpPr>
          <p:spPr>
            <a:xfrm>
              <a:off x="7898862" y="4669277"/>
              <a:ext cx="2256817" cy="1381327"/>
            </a:xfrm>
            <a:prstGeom prst="trapezoi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0" name="Rectángulo: esquinas superiores redondeadas 9">
              <a:extLst>
                <a:ext uri="{FF2B5EF4-FFF2-40B4-BE49-F238E27FC236}">
                  <a16:creationId xmlns:a16="http://schemas.microsoft.com/office/drawing/2014/main" id="{DE46FB30-DD3D-4BDA-ABB4-3DE8A46CFB87}"/>
                </a:ext>
              </a:extLst>
            </p:cNvPr>
            <p:cNvSpPr/>
            <p:nvPr/>
          </p:nvSpPr>
          <p:spPr>
            <a:xfrm>
              <a:off x="7431932" y="5972784"/>
              <a:ext cx="3132306" cy="613023"/>
            </a:xfrm>
            <a:prstGeom prst="round2Same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27" name="RULETA">
            <a:extLst>
              <a:ext uri="{FF2B5EF4-FFF2-40B4-BE49-F238E27FC236}">
                <a16:creationId xmlns:a16="http://schemas.microsoft.com/office/drawing/2014/main" id="{B33EDD75-837C-4D99-AA04-24C0CFAD6737}"/>
              </a:ext>
            </a:extLst>
          </p:cNvPr>
          <p:cNvGrpSpPr/>
          <p:nvPr/>
        </p:nvGrpSpPr>
        <p:grpSpPr>
          <a:xfrm>
            <a:off x="5425872" y="169966"/>
            <a:ext cx="7144426" cy="4941832"/>
            <a:chOff x="5486400" y="194373"/>
            <a:chExt cx="7144426" cy="4941832"/>
          </a:xfrm>
        </p:grpSpPr>
        <p:graphicFrame>
          <p:nvGraphicFramePr>
            <p:cNvPr id="6" name="Gráfico 5">
              <a:extLst>
                <a:ext uri="{FF2B5EF4-FFF2-40B4-BE49-F238E27FC236}">
                  <a16:creationId xmlns:a16="http://schemas.microsoft.com/office/drawing/2014/main" id="{F804953D-0F7B-4BA9-B607-982191B794C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98393229"/>
                </p:ext>
              </p:extLst>
            </p:nvPr>
          </p:nvGraphicFramePr>
          <p:xfrm>
            <a:off x="5486400" y="194373"/>
            <a:ext cx="7144426" cy="494183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7DC8F431-E1D6-47DD-8214-3AB7FD4B1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6906209">
              <a:off x="9262028" y="2021863"/>
              <a:ext cx="1969067" cy="1969067"/>
            </a:xfrm>
            <a:prstGeom prst="rect">
              <a:avLst/>
            </a:prstGeom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C9EDAC0-21D6-40FF-8821-F56DED0E6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132323" y="2835657"/>
              <a:ext cx="1947959" cy="1947959"/>
            </a:xfrm>
            <a:prstGeom prst="rect">
              <a:avLst/>
            </a:prstGeom>
          </p:spPr>
        </p:pic>
        <p:pic>
          <p:nvPicPr>
            <p:cNvPr id="18" name="Imagen 17">
              <a:extLst>
                <a:ext uri="{FF2B5EF4-FFF2-40B4-BE49-F238E27FC236}">
                  <a16:creationId xmlns:a16="http://schemas.microsoft.com/office/drawing/2014/main" id="{82DE44F3-50F2-4EEF-9011-526A7F0E6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997692">
              <a:off x="6775307" y="1937229"/>
              <a:ext cx="2298558" cy="2298558"/>
            </a:xfrm>
            <a:prstGeom prst="rect">
              <a:avLst/>
            </a:prstGeom>
          </p:spPr>
        </p:pic>
        <p:pic>
          <p:nvPicPr>
            <p:cNvPr id="20" name="Imagen 19">
              <a:extLst>
                <a:ext uri="{FF2B5EF4-FFF2-40B4-BE49-F238E27FC236}">
                  <a16:creationId xmlns:a16="http://schemas.microsoft.com/office/drawing/2014/main" id="{AF4F21EF-1A06-4D1B-9FF7-9A08B3204F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8228">
              <a:off x="8774104" y="793068"/>
              <a:ext cx="1838371" cy="1838371"/>
            </a:xfrm>
            <a:prstGeom prst="rect">
              <a:avLst/>
            </a:prstGeom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C14D9E8F-EF56-4A3E-AF70-5C634EFDC56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834679">
              <a:off x="7246684" y="372514"/>
              <a:ext cx="2192563" cy="2192563"/>
            </a:xfrm>
            <a:prstGeom prst="rect">
              <a:avLst/>
            </a:prstGeom>
          </p:spPr>
        </p:pic>
      </p:grpSp>
      <p:grpSp>
        <p:nvGrpSpPr>
          <p:cNvPr id="26" name="BOTON">
            <a:extLst>
              <a:ext uri="{FF2B5EF4-FFF2-40B4-BE49-F238E27FC236}">
                <a16:creationId xmlns:a16="http://schemas.microsoft.com/office/drawing/2014/main" id="{B51B82FF-024C-4473-9F67-B1680B39400B}"/>
              </a:ext>
            </a:extLst>
          </p:cNvPr>
          <p:cNvGrpSpPr/>
          <p:nvPr/>
        </p:nvGrpSpPr>
        <p:grpSpPr>
          <a:xfrm>
            <a:off x="875489" y="3871151"/>
            <a:ext cx="2135764" cy="2101633"/>
            <a:chOff x="875489" y="3871151"/>
            <a:chExt cx="2135764" cy="2101633"/>
          </a:xfrm>
        </p:grpSpPr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BFF47E5A-FEF2-4D6D-B894-7AFEF4AAE22E}"/>
                </a:ext>
              </a:extLst>
            </p:cNvPr>
            <p:cNvSpPr/>
            <p:nvPr/>
          </p:nvSpPr>
          <p:spPr>
            <a:xfrm>
              <a:off x="875489" y="3871151"/>
              <a:ext cx="2135764" cy="2101633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A23D517E-6C36-4A4D-96EA-221D79AED2CE}"/>
                </a:ext>
              </a:extLst>
            </p:cNvPr>
            <p:cNvSpPr txBox="1"/>
            <p:nvPr/>
          </p:nvSpPr>
          <p:spPr>
            <a:xfrm>
              <a:off x="1050584" y="4365465"/>
              <a:ext cx="1918418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6000" dirty="0">
                  <a:solidFill>
                    <a:schemeClr val="bg1"/>
                  </a:solidFill>
                  <a:latin typeface="Forte" panose="03060902040502070203" pitchFamily="66" charset="0"/>
                </a:rPr>
                <a:t>STOP</a:t>
              </a:r>
              <a:endParaRPr lang="es-PE" sz="6000" dirty="0">
                <a:solidFill>
                  <a:schemeClr val="bg1"/>
                </a:solidFill>
                <a:latin typeface="Forte" panose="03060902040502070203" pitchFamily="66" charset="0"/>
              </a:endParaRPr>
            </a:p>
          </p:txBody>
        </p:sp>
      </p:grpSp>
      <p:sp>
        <p:nvSpPr>
          <p:cNvPr id="11" name="Flecha: doblada 10">
            <a:extLst>
              <a:ext uri="{FF2B5EF4-FFF2-40B4-BE49-F238E27FC236}">
                <a16:creationId xmlns:a16="http://schemas.microsoft.com/office/drawing/2014/main" id="{4889A81F-349A-4192-A4C7-F5D424E6E5FE}"/>
              </a:ext>
            </a:extLst>
          </p:cNvPr>
          <p:cNvSpPr/>
          <p:nvPr/>
        </p:nvSpPr>
        <p:spPr>
          <a:xfrm rot="18310668">
            <a:off x="6483073" y="3206747"/>
            <a:ext cx="1789890" cy="2813195"/>
          </a:xfrm>
          <a:prstGeom prst="bentArrow">
            <a:avLst>
              <a:gd name="adj1" fmla="val 12300"/>
              <a:gd name="adj2" fmla="val 25000"/>
              <a:gd name="adj3" fmla="val 25000"/>
              <a:gd name="adj4" fmla="val 43750"/>
            </a:avLst>
          </a:prstGeom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0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Forte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Gamer</dc:creator>
  <cp:lastModifiedBy>Gamer</cp:lastModifiedBy>
  <cp:revision>2</cp:revision>
  <dcterms:created xsi:type="dcterms:W3CDTF">2021-09-12T17:33:25Z</dcterms:created>
  <dcterms:modified xsi:type="dcterms:W3CDTF">2021-09-12T17:34:53Z</dcterms:modified>
</cp:coreProperties>
</file>