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relia" panose="020B0604020202020204" charset="0"/>
      <p:regular r:id="rId16"/>
    </p:embeddedFont>
    <p:embeddedFont>
      <p:font typeface="Glacial Indifference" panose="020B0604020202020204" charset="0"/>
      <p:regular r:id="rId17"/>
    </p:embeddedFont>
    <p:embeddedFont>
      <p:font typeface="Glacial Indifference Bold" panose="020B0604020202020204" charset="0"/>
      <p:regular r:id="rId18"/>
    </p:embeddedFont>
    <p:embeddedFont>
      <p:font typeface="Tangerine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580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e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12" Type="http://schemas.openxmlformats.org/officeDocument/2006/relationships/image" Target="../media/image12.png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jpeg"/><Relationship Id="rId1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23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png"/><Relationship Id="rId3" Type="http://schemas.openxmlformats.org/officeDocument/2006/relationships/image" Target="../media/image4.jpe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6.sv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4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845490" y="7257103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4949555" y="2732017"/>
            <a:ext cx="8360231" cy="349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74"/>
              </a:lnSpc>
            </a:pPr>
            <a:r>
              <a:rPr lang="en-US" sz="13647">
                <a:solidFill>
                  <a:srgbClr val="605048"/>
                </a:solidFill>
                <a:latin typeface="Carelia"/>
              </a:rPr>
              <a:t>Los Hebreos</a:t>
            </a:r>
          </a:p>
        </p:txBody>
      </p:sp>
      <p:sp>
        <p:nvSpPr>
          <p:cNvPr id="18" name="TextBox 18"/>
          <p:cNvSpPr txBox="1"/>
          <p:nvPr/>
        </p:nvSpPr>
        <p:spPr>
          <a:xfrm rot="-316139">
            <a:off x="3335814" y="5582372"/>
            <a:ext cx="11828707" cy="121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5"/>
              </a:lnSpc>
            </a:pPr>
            <a:r>
              <a:rPr lang="en-US" sz="6899" spc="68">
                <a:solidFill>
                  <a:srgbClr val="605048"/>
                </a:solidFill>
                <a:latin typeface="Tangerine Bold"/>
              </a:rPr>
              <a:t>Alumno:Josemaría Héctor Siancas Guevara</a:t>
            </a:r>
          </a:p>
        </p:txBody>
      </p:sp>
      <p:sp>
        <p:nvSpPr>
          <p:cNvPr id="19" name="Freeform 19"/>
          <p:cNvSpPr/>
          <p:nvPr/>
        </p:nvSpPr>
        <p:spPr>
          <a:xfrm rot="-6273966">
            <a:off x="15633257" y="879567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 rot="-316139">
            <a:off x="5146407" y="6483002"/>
            <a:ext cx="8261817" cy="121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5"/>
              </a:lnSpc>
            </a:pPr>
            <a:r>
              <a:rPr lang="en-US" sz="6899" spc="68">
                <a:solidFill>
                  <a:srgbClr val="605048"/>
                </a:solidFill>
                <a:latin typeface="Tangerine Bold"/>
              </a:rPr>
              <a:t>Profesor: José Flores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56670" y="107545"/>
            <a:ext cx="13384452" cy="9269973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561979" y="1475857"/>
            <a:ext cx="9909200" cy="6863039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853801" y="445956"/>
            <a:ext cx="5384328" cy="800326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29922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124806" y="1354572"/>
            <a:ext cx="6880779" cy="1711594"/>
          </a:xfrm>
          <a:custGeom>
            <a:avLst/>
            <a:gdLst/>
            <a:ahLst/>
            <a:cxnLst/>
            <a:rect l="l" t="t" r="r" b="b"/>
            <a:pathLst>
              <a:path w="6880779" h="1711594">
                <a:moveTo>
                  <a:pt x="0" y="0"/>
                </a:moveTo>
                <a:lnTo>
                  <a:pt x="6880778" y="0"/>
                </a:lnTo>
                <a:lnTo>
                  <a:pt x="6880778" y="1711593"/>
                </a:lnTo>
                <a:lnTo>
                  <a:pt x="0" y="17115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293151" y="-1170984"/>
            <a:ext cx="4827036" cy="5304942"/>
          </a:xfrm>
          <a:custGeom>
            <a:avLst/>
            <a:gdLst/>
            <a:ahLst/>
            <a:cxnLst/>
            <a:rect l="l" t="t" r="r" b="b"/>
            <a:pathLst>
              <a:path w="4827036" h="5304942">
                <a:moveTo>
                  <a:pt x="0" y="0"/>
                </a:moveTo>
                <a:lnTo>
                  <a:pt x="4827036" y="0"/>
                </a:lnTo>
                <a:lnTo>
                  <a:pt x="4827036" y="5304942"/>
                </a:lnTo>
                <a:lnTo>
                  <a:pt x="0" y="5304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929" r="-5929"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2058083" y="7006383"/>
            <a:ext cx="5073422" cy="7745683"/>
          </a:xfrm>
          <a:custGeom>
            <a:avLst/>
            <a:gdLst/>
            <a:ahLst/>
            <a:cxnLst/>
            <a:rect l="l" t="t" r="r" b="b"/>
            <a:pathLst>
              <a:path w="5073422" h="7745683">
                <a:moveTo>
                  <a:pt x="0" y="0"/>
                </a:moveTo>
                <a:lnTo>
                  <a:pt x="5073423" y="0"/>
                </a:lnTo>
                <a:lnTo>
                  <a:pt x="5073423" y="7745683"/>
                </a:lnTo>
                <a:lnTo>
                  <a:pt x="0" y="7745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918060" y="6527461"/>
            <a:ext cx="4894922" cy="5970685"/>
          </a:xfrm>
          <a:custGeom>
            <a:avLst/>
            <a:gdLst/>
            <a:ahLst/>
            <a:cxnLst/>
            <a:rect l="l" t="t" r="r" b="b"/>
            <a:pathLst>
              <a:path w="4894922" h="5970685">
                <a:moveTo>
                  <a:pt x="0" y="0"/>
                </a:moveTo>
                <a:lnTo>
                  <a:pt x="4894922" y="0"/>
                </a:lnTo>
                <a:lnTo>
                  <a:pt x="4894922" y="5970685"/>
                </a:lnTo>
                <a:lnTo>
                  <a:pt x="0" y="59706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4324002" y="3832744"/>
            <a:ext cx="9880553" cy="233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04"/>
              </a:lnSpc>
            </a:pPr>
            <a:r>
              <a:rPr lang="en-US" sz="17759">
                <a:solidFill>
                  <a:srgbClr val="605048"/>
                </a:solidFill>
                <a:latin typeface="Carelia"/>
              </a:rPr>
              <a:t>¡Gracias!</a:t>
            </a:r>
          </a:p>
        </p:txBody>
      </p:sp>
      <p:sp>
        <p:nvSpPr>
          <p:cNvPr id="18" name="Freeform 18"/>
          <p:cNvSpPr/>
          <p:nvPr/>
        </p:nvSpPr>
        <p:spPr>
          <a:xfrm rot="27259">
            <a:off x="8520870" y="205339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560438">
            <a:off x="11156251" y="7990950"/>
            <a:ext cx="2985167" cy="2067505"/>
            <a:chOff x="0" y="0"/>
            <a:chExt cx="3429000" cy="2374900"/>
          </a:xfrm>
        </p:grpSpPr>
        <p:sp>
          <p:nvSpPr>
            <p:cNvPr id="20" name="Freeform 20"/>
            <p:cNvSpPr/>
            <p:nvPr/>
          </p:nvSpPr>
          <p:spPr>
            <a:xfrm rot="1090254">
              <a:off x="-110615" y="-296876"/>
              <a:ext cx="3684254" cy="2946411"/>
            </a:xfrm>
            <a:custGeom>
              <a:avLst/>
              <a:gdLst/>
              <a:ahLst/>
              <a:cxnLst/>
              <a:rect l="l" t="t" r="r" b="b"/>
              <a:pathLst>
                <a:path w="3684254" h="2946411">
                  <a:moveTo>
                    <a:pt x="1972121" y="297225"/>
                  </a:moveTo>
                  <a:lnTo>
                    <a:pt x="2181400" y="201802"/>
                  </a:lnTo>
                  <a:lnTo>
                    <a:pt x="2422548" y="162752"/>
                  </a:lnTo>
                  <a:lnTo>
                    <a:pt x="2748348" y="55818"/>
                  </a:lnTo>
                  <a:cubicBezTo>
                    <a:pt x="2748348" y="55818"/>
                    <a:pt x="2836960" y="0"/>
                    <a:pt x="2856948" y="20173"/>
                  </a:cubicBezTo>
                  <a:cubicBezTo>
                    <a:pt x="2876936" y="40346"/>
                    <a:pt x="2976689" y="181370"/>
                    <a:pt x="2976689" y="181370"/>
                  </a:cubicBezTo>
                  <a:cubicBezTo>
                    <a:pt x="2976689" y="181370"/>
                    <a:pt x="3048719" y="237928"/>
                    <a:pt x="3052494" y="290155"/>
                  </a:cubicBezTo>
                  <a:cubicBezTo>
                    <a:pt x="3056270" y="342382"/>
                    <a:pt x="3128114" y="439101"/>
                    <a:pt x="3128114" y="439101"/>
                  </a:cubicBezTo>
                  <a:cubicBezTo>
                    <a:pt x="3128114" y="439101"/>
                    <a:pt x="3168090" y="479446"/>
                    <a:pt x="3159799" y="535634"/>
                  </a:cubicBezTo>
                  <a:cubicBezTo>
                    <a:pt x="3159799" y="535634"/>
                    <a:pt x="3191298" y="672328"/>
                    <a:pt x="3231273" y="712673"/>
                  </a:cubicBezTo>
                  <a:cubicBezTo>
                    <a:pt x="3231273" y="712673"/>
                    <a:pt x="3275394" y="724925"/>
                    <a:pt x="3302748" y="889713"/>
                  </a:cubicBezTo>
                  <a:lnTo>
                    <a:pt x="3370262" y="1054685"/>
                  </a:lnTo>
                  <a:cubicBezTo>
                    <a:pt x="3370262" y="1054685"/>
                    <a:pt x="3369892" y="1135006"/>
                    <a:pt x="3397800" y="1179312"/>
                  </a:cubicBezTo>
                  <a:lnTo>
                    <a:pt x="3501144" y="1412724"/>
                  </a:lnTo>
                  <a:lnTo>
                    <a:pt x="3592977" y="1529616"/>
                  </a:lnTo>
                  <a:lnTo>
                    <a:pt x="3640503" y="1674415"/>
                  </a:lnTo>
                  <a:lnTo>
                    <a:pt x="3684254" y="1766988"/>
                  </a:lnTo>
                  <a:cubicBezTo>
                    <a:pt x="3684254" y="1766988"/>
                    <a:pt x="3679923" y="1835243"/>
                    <a:pt x="3591311" y="1891060"/>
                  </a:cubicBezTo>
                  <a:cubicBezTo>
                    <a:pt x="3591311" y="1891060"/>
                    <a:pt x="3530978" y="1910863"/>
                    <a:pt x="3494593" y="1962905"/>
                  </a:cubicBezTo>
                  <a:cubicBezTo>
                    <a:pt x="3458208" y="2014947"/>
                    <a:pt x="3373371" y="2122992"/>
                    <a:pt x="3309077" y="2130728"/>
                  </a:cubicBezTo>
                  <a:cubicBezTo>
                    <a:pt x="3309077" y="2130728"/>
                    <a:pt x="3160317" y="2166187"/>
                    <a:pt x="3128262" y="2149975"/>
                  </a:cubicBezTo>
                  <a:cubicBezTo>
                    <a:pt x="3128262" y="2149975"/>
                    <a:pt x="3027768" y="2169593"/>
                    <a:pt x="3003635" y="2177514"/>
                  </a:cubicBezTo>
                  <a:cubicBezTo>
                    <a:pt x="2979502" y="2185435"/>
                    <a:pt x="2923129" y="2217304"/>
                    <a:pt x="2923129" y="2217304"/>
                  </a:cubicBezTo>
                  <a:cubicBezTo>
                    <a:pt x="2923129" y="2217304"/>
                    <a:pt x="2858650" y="2265200"/>
                    <a:pt x="2818490" y="2265015"/>
                  </a:cubicBezTo>
                  <a:cubicBezTo>
                    <a:pt x="2778329" y="2264830"/>
                    <a:pt x="2754196" y="2272751"/>
                    <a:pt x="2685756" y="2308581"/>
                  </a:cubicBezTo>
                  <a:cubicBezTo>
                    <a:pt x="2685756" y="2308581"/>
                    <a:pt x="2669544" y="2340635"/>
                    <a:pt x="2500611" y="2396083"/>
                  </a:cubicBezTo>
                  <a:cubicBezTo>
                    <a:pt x="2500611" y="2396083"/>
                    <a:pt x="2371653" y="2491876"/>
                    <a:pt x="2283411" y="2467372"/>
                  </a:cubicBezTo>
                  <a:cubicBezTo>
                    <a:pt x="2283411" y="2467372"/>
                    <a:pt x="2247396" y="2439093"/>
                    <a:pt x="2046224" y="2518489"/>
                  </a:cubicBezTo>
                  <a:cubicBezTo>
                    <a:pt x="2046224" y="2518489"/>
                    <a:pt x="1905384" y="2578082"/>
                    <a:pt x="1877290" y="2573936"/>
                  </a:cubicBezTo>
                  <a:lnTo>
                    <a:pt x="1599572" y="2705189"/>
                  </a:lnTo>
                  <a:cubicBezTo>
                    <a:pt x="1599572" y="2705189"/>
                    <a:pt x="1269812" y="2800057"/>
                    <a:pt x="1217585" y="2803832"/>
                  </a:cubicBezTo>
                  <a:cubicBezTo>
                    <a:pt x="1165358" y="2807607"/>
                    <a:pt x="960409" y="2834776"/>
                    <a:pt x="944197" y="2866830"/>
                  </a:cubicBezTo>
                  <a:cubicBezTo>
                    <a:pt x="927985" y="2898885"/>
                    <a:pt x="783185" y="2946411"/>
                    <a:pt x="755091" y="2942265"/>
                  </a:cubicBezTo>
                  <a:cubicBezTo>
                    <a:pt x="726997" y="2938120"/>
                    <a:pt x="659113" y="2853468"/>
                    <a:pt x="631204" y="2809162"/>
                  </a:cubicBezTo>
                  <a:cubicBezTo>
                    <a:pt x="603296" y="2764856"/>
                    <a:pt x="559730" y="2632123"/>
                    <a:pt x="551809" y="2607989"/>
                  </a:cubicBezTo>
                  <a:cubicBezTo>
                    <a:pt x="543888" y="2583856"/>
                    <a:pt x="495806" y="2559538"/>
                    <a:pt x="495806" y="2559538"/>
                  </a:cubicBezTo>
                  <a:lnTo>
                    <a:pt x="472413" y="2406817"/>
                  </a:lnTo>
                  <a:cubicBezTo>
                    <a:pt x="472413" y="2406817"/>
                    <a:pt x="432808" y="2286150"/>
                    <a:pt x="396793" y="2257871"/>
                  </a:cubicBezTo>
                  <a:cubicBezTo>
                    <a:pt x="360778" y="2229592"/>
                    <a:pt x="337385" y="2076871"/>
                    <a:pt x="337385" y="2076871"/>
                  </a:cubicBezTo>
                  <a:cubicBezTo>
                    <a:pt x="337385" y="2076871"/>
                    <a:pt x="273646" y="1964126"/>
                    <a:pt x="273832" y="1923965"/>
                  </a:cubicBezTo>
                  <a:cubicBezTo>
                    <a:pt x="274017" y="1883805"/>
                    <a:pt x="266281" y="1819511"/>
                    <a:pt x="254399" y="1783311"/>
                  </a:cubicBezTo>
                  <a:cubicBezTo>
                    <a:pt x="242518" y="1747111"/>
                    <a:pt x="158976" y="1574032"/>
                    <a:pt x="158976" y="1574032"/>
                  </a:cubicBezTo>
                  <a:lnTo>
                    <a:pt x="103159" y="1485420"/>
                  </a:lnTo>
                  <a:cubicBezTo>
                    <a:pt x="103159" y="1485420"/>
                    <a:pt x="59223" y="1433008"/>
                    <a:pt x="35645" y="1320447"/>
                  </a:cubicBezTo>
                  <a:cubicBezTo>
                    <a:pt x="12067" y="1207887"/>
                    <a:pt x="0" y="1211847"/>
                    <a:pt x="0" y="1211847"/>
                  </a:cubicBezTo>
                  <a:lnTo>
                    <a:pt x="165343" y="1064012"/>
                  </a:lnTo>
                  <a:cubicBezTo>
                    <a:pt x="165343" y="1064012"/>
                    <a:pt x="226231" y="923728"/>
                    <a:pt x="383098" y="872241"/>
                  </a:cubicBezTo>
                  <a:lnTo>
                    <a:pt x="515646" y="868836"/>
                  </a:lnTo>
                  <a:cubicBezTo>
                    <a:pt x="515646" y="868836"/>
                    <a:pt x="571834" y="877127"/>
                    <a:pt x="652340" y="837337"/>
                  </a:cubicBezTo>
                  <a:cubicBezTo>
                    <a:pt x="732846" y="797547"/>
                    <a:pt x="797325" y="749650"/>
                    <a:pt x="797325" y="749650"/>
                  </a:cubicBezTo>
                  <a:cubicBezTo>
                    <a:pt x="797325" y="749650"/>
                    <a:pt x="889712" y="746060"/>
                    <a:pt x="942125" y="702124"/>
                  </a:cubicBezTo>
                  <a:lnTo>
                    <a:pt x="986431" y="674215"/>
                  </a:lnTo>
                  <a:lnTo>
                    <a:pt x="1010564" y="666294"/>
                  </a:lnTo>
                  <a:cubicBezTo>
                    <a:pt x="1010564" y="666294"/>
                    <a:pt x="1038843" y="630279"/>
                    <a:pt x="1070897" y="646491"/>
                  </a:cubicBezTo>
                  <a:cubicBezTo>
                    <a:pt x="1070897" y="646491"/>
                    <a:pt x="1087110" y="614437"/>
                    <a:pt x="1127270" y="614622"/>
                  </a:cubicBezTo>
                  <a:cubicBezTo>
                    <a:pt x="1127270" y="614622"/>
                    <a:pt x="1191749" y="566726"/>
                    <a:pt x="1191749" y="566726"/>
                  </a:cubicBezTo>
                  <a:cubicBezTo>
                    <a:pt x="1191749" y="566726"/>
                    <a:pt x="1276216" y="539002"/>
                    <a:pt x="1276216" y="539002"/>
                  </a:cubicBezTo>
                  <a:lnTo>
                    <a:pt x="1368603" y="535412"/>
                  </a:lnTo>
                  <a:lnTo>
                    <a:pt x="1597870" y="460162"/>
                  </a:lnTo>
                  <a:lnTo>
                    <a:pt x="1714576" y="408490"/>
                  </a:lnTo>
                  <a:lnTo>
                    <a:pt x="1770764" y="416781"/>
                  </a:lnTo>
                  <a:lnTo>
                    <a:pt x="1835242" y="368884"/>
                  </a:lnTo>
                  <a:lnTo>
                    <a:pt x="1972121" y="297225"/>
                  </a:lnTo>
                  <a:close/>
                </a:path>
              </a:pathLst>
            </a:custGeom>
            <a:blipFill>
              <a:blip r:embed="rId14"/>
              <a:stretch>
                <a:fillRect l="-2456" t="-9707" r="-2126" b="-9530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 rot="370751">
            <a:off x="4144229" y="488483"/>
            <a:ext cx="2985167" cy="2067505"/>
            <a:chOff x="0" y="0"/>
            <a:chExt cx="3429000" cy="2374900"/>
          </a:xfrm>
        </p:grpSpPr>
        <p:sp>
          <p:nvSpPr>
            <p:cNvPr id="23" name="Freeform 23"/>
            <p:cNvSpPr/>
            <p:nvPr/>
          </p:nvSpPr>
          <p:spPr>
            <a:xfrm rot="374799">
              <a:off x="-16301" y="-58205"/>
              <a:ext cx="3490052" cy="2458485"/>
            </a:xfrm>
            <a:custGeom>
              <a:avLst/>
              <a:gdLst/>
              <a:ahLst/>
              <a:cxnLst/>
              <a:rect l="l" t="t" r="r" b="b"/>
              <a:pathLst>
                <a:path w="3490052" h="2458485">
                  <a:moveTo>
                    <a:pt x="2118544" y="112119"/>
                  </a:moveTo>
                  <a:lnTo>
                    <a:pt x="2343023" y="61996"/>
                  </a:lnTo>
                  <a:lnTo>
                    <a:pt x="2587036" y="73615"/>
                  </a:lnTo>
                  <a:lnTo>
                    <a:pt x="2927900" y="36304"/>
                  </a:lnTo>
                  <a:cubicBezTo>
                    <a:pt x="2927900" y="36304"/>
                    <a:pt x="3026133" y="0"/>
                    <a:pt x="3041521" y="23867"/>
                  </a:cubicBezTo>
                  <a:cubicBezTo>
                    <a:pt x="3056910" y="47735"/>
                    <a:pt x="3125372" y="206327"/>
                    <a:pt x="3125372" y="206327"/>
                  </a:cubicBezTo>
                  <a:cubicBezTo>
                    <a:pt x="3125372" y="206327"/>
                    <a:pt x="3184162" y="276547"/>
                    <a:pt x="3177065" y="328427"/>
                  </a:cubicBezTo>
                  <a:cubicBezTo>
                    <a:pt x="3169968" y="380307"/>
                    <a:pt x="3220278" y="489783"/>
                    <a:pt x="3220278" y="489783"/>
                  </a:cubicBezTo>
                  <a:cubicBezTo>
                    <a:pt x="3220278" y="489783"/>
                    <a:pt x="3251055" y="537518"/>
                    <a:pt x="3231333" y="590780"/>
                  </a:cubicBezTo>
                  <a:cubicBezTo>
                    <a:pt x="3231333" y="590780"/>
                    <a:pt x="3233910" y="731032"/>
                    <a:pt x="3264686" y="778767"/>
                  </a:cubicBezTo>
                  <a:cubicBezTo>
                    <a:pt x="3264686" y="778767"/>
                    <a:pt x="3305324" y="799871"/>
                    <a:pt x="3298039" y="966754"/>
                  </a:cubicBezTo>
                  <a:lnTo>
                    <a:pt x="3330010" y="1142116"/>
                  </a:lnTo>
                  <a:cubicBezTo>
                    <a:pt x="3330010" y="1142116"/>
                    <a:pt x="3313052" y="1220628"/>
                    <a:pt x="3331204" y="1269744"/>
                  </a:cubicBezTo>
                  <a:lnTo>
                    <a:pt x="3384091" y="1519472"/>
                  </a:lnTo>
                  <a:lnTo>
                    <a:pt x="3449790" y="1652816"/>
                  </a:lnTo>
                  <a:lnTo>
                    <a:pt x="3466372" y="1804311"/>
                  </a:lnTo>
                  <a:lnTo>
                    <a:pt x="3490052" y="1903926"/>
                  </a:lnTo>
                  <a:cubicBezTo>
                    <a:pt x="3490052" y="1903926"/>
                    <a:pt x="3471712" y="1969812"/>
                    <a:pt x="3373479" y="2006117"/>
                  </a:cubicBezTo>
                  <a:cubicBezTo>
                    <a:pt x="3373479" y="2006117"/>
                    <a:pt x="3310356" y="2013026"/>
                    <a:pt x="3264003" y="2056427"/>
                  </a:cubicBezTo>
                  <a:cubicBezTo>
                    <a:pt x="3217650" y="2099828"/>
                    <a:pt x="3112320" y="2188013"/>
                    <a:pt x="3047815" y="2182298"/>
                  </a:cubicBezTo>
                  <a:cubicBezTo>
                    <a:pt x="3047815" y="2182298"/>
                    <a:pt x="2894938" y="2186256"/>
                    <a:pt x="2866925" y="2163770"/>
                  </a:cubicBezTo>
                  <a:cubicBezTo>
                    <a:pt x="2866925" y="2163770"/>
                    <a:pt x="2764547" y="2162201"/>
                    <a:pt x="2739297" y="2164964"/>
                  </a:cubicBezTo>
                  <a:cubicBezTo>
                    <a:pt x="2714048" y="2167728"/>
                    <a:pt x="2652307" y="2187262"/>
                    <a:pt x="2652307" y="2187262"/>
                  </a:cubicBezTo>
                  <a:cubicBezTo>
                    <a:pt x="2652307" y="2187262"/>
                    <a:pt x="2579323" y="2220802"/>
                    <a:pt x="2540068" y="2212323"/>
                  </a:cubicBezTo>
                  <a:cubicBezTo>
                    <a:pt x="2500812" y="2203844"/>
                    <a:pt x="2475563" y="2206608"/>
                    <a:pt x="2401197" y="2227524"/>
                  </a:cubicBezTo>
                  <a:cubicBezTo>
                    <a:pt x="2401197" y="2227524"/>
                    <a:pt x="2378712" y="2255537"/>
                    <a:pt x="2201967" y="2274883"/>
                  </a:cubicBezTo>
                  <a:cubicBezTo>
                    <a:pt x="2201967" y="2274883"/>
                    <a:pt x="2056000" y="2341964"/>
                    <a:pt x="1974725" y="2299757"/>
                  </a:cubicBezTo>
                  <a:cubicBezTo>
                    <a:pt x="1974725" y="2299757"/>
                    <a:pt x="1945330" y="2264647"/>
                    <a:pt x="1732094" y="2300763"/>
                  </a:cubicBezTo>
                  <a:cubicBezTo>
                    <a:pt x="1732094" y="2300763"/>
                    <a:pt x="1581980" y="2329970"/>
                    <a:pt x="1555349" y="2320110"/>
                  </a:cubicBezTo>
                  <a:lnTo>
                    <a:pt x="1256505" y="2391148"/>
                  </a:lnTo>
                  <a:cubicBezTo>
                    <a:pt x="1256505" y="2391148"/>
                    <a:pt x="914259" y="2415834"/>
                    <a:pt x="862378" y="2408737"/>
                  </a:cubicBezTo>
                  <a:cubicBezTo>
                    <a:pt x="810498" y="2401640"/>
                    <a:pt x="604359" y="2385876"/>
                    <a:pt x="581873" y="2413889"/>
                  </a:cubicBezTo>
                  <a:cubicBezTo>
                    <a:pt x="559388" y="2441902"/>
                    <a:pt x="407893" y="2458485"/>
                    <a:pt x="381262" y="2448624"/>
                  </a:cubicBezTo>
                  <a:cubicBezTo>
                    <a:pt x="354631" y="2438763"/>
                    <a:pt x="305702" y="2341912"/>
                    <a:pt x="287550" y="2292795"/>
                  </a:cubicBezTo>
                  <a:cubicBezTo>
                    <a:pt x="269398" y="2243679"/>
                    <a:pt x="254197" y="2104808"/>
                    <a:pt x="251433" y="2079559"/>
                  </a:cubicBezTo>
                  <a:cubicBezTo>
                    <a:pt x="248670" y="2054310"/>
                    <a:pt x="206650" y="2020582"/>
                    <a:pt x="206650" y="2020582"/>
                  </a:cubicBezTo>
                  <a:lnTo>
                    <a:pt x="215317" y="1866323"/>
                  </a:lnTo>
                  <a:cubicBezTo>
                    <a:pt x="215317" y="1866323"/>
                    <a:pt x="201498" y="1740077"/>
                    <a:pt x="172103" y="1704967"/>
                  </a:cubicBezTo>
                  <a:cubicBezTo>
                    <a:pt x="142709" y="1669857"/>
                    <a:pt x="151375" y="1515598"/>
                    <a:pt x="151375" y="1515598"/>
                  </a:cubicBezTo>
                  <a:cubicBezTo>
                    <a:pt x="151375" y="1515598"/>
                    <a:pt x="112307" y="1392116"/>
                    <a:pt x="120786" y="1352860"/>
                  </a:cubicBezTo>
                  <a:cubicBezTo>
                    <a:pt x="129265" y="1313604"/>
                    <a:pt x="134981" y="1249100"/>
                    <a:pt x="130835" y="1211226"/>
                  </a:cubicBezTo>
                  <a:cubicBezTo>
                    <a:pt x="126689" y="1173352"/>
                    <a:pt x="80712" y="986747"/>
                    <a:pt x="80712" y="986747"/>
                  </a:cubicBezTo>
                  <a:lnTo>
                    <a:pt x="44408" y="888514"/>
                  </a:lnTo>
                  <a:cubicBezTo>
                    <a:pt x="44408" y="888514"/>
                    <a:pt x="12249" y="828155"/>
                    <a:pt x="12437" y="713151"/>
                  </a:cubicBezTo>
                  <a:cubicBezTo>
                    <a:pt x="12625" y="598148"/>
                    <a:pt x="0" y="599530"/>
                    <a:pt x="0" y="599530"/>
                  </a:cubicBezTo>
                  <a:lnTo>
                    <a:pt x="192321" y="489048"/>
                  </a:lnTo>
                  <a:cubicBezTo>
                    <a:pt x="192321" y="489048"/>
                    <a:pt x="280880" y="364371"/>
                    <a:pt x="445000" y="346407"/>
                  </a:cubicBezTo>
                  <a:lnTo>
                    <a:pt x="575392" y="370462"/>
                  </a:lnTo>
                  <a:cubicBezTo>
                    <a:pt x="575392" y="370462"/>
                    <a:pt x="628654" y="390184"/>
                    <a:pt x="715644" y="367886"/>
                  </a:cubicBezTo>
                  <a:cubicBezTo>
                    <a:pt x="802634" y="345588"/>
                    <a:pt x="875618" y="312048"/>
                    <a:pt x="875618" y="312048"/>
                  </a:cubicBezTo>
                  <a:cubicBezTo>
                    <a:pt x="875618" y="312048"/>
                    <a:pt x="966754" y="327624"/>
                    <a:pt x="1027113" y="295465"/>
                  </a:cubicBezTo>
                  <a:lnTo>
                    <a:pt x="1076230" y="277313"/>
                  </a:lnTo>
                  <a:lnTo>
                    <a:pt x="1101479" y="274550"/>
                  </a:lnTo>
                  <a:cubicBezTo>
                    <a:pt x="1101479" y="274550"/>
                    <a:pt x="1136589" y="245155"/>
                    <a:pt x="1164602" y="267640"/>
                  </a:cubicBezTo>
                  <a:cubicBezTo>
                    <a:pt x="1164602" y="267640"/>
                    <a:pt x="1187088" y="239627"/>
                    <a:pt x="1226343" y="248106"/>
                  </a:cubicBezTo>
                  <a:cubicBezTo>
                    <a:pt x="1226343" y="248106"/>
                    <a:pt x="1299327" y="214566"/>
                    <a:pt x="1299327" y="214566"/>
                  </a:cubicBezTo>
                  <a:cubicBezTo>
                    <a:pt x="1299327" y="214566"/>
                    <a:pt x="1387699" y="204893"/>
                    <a:pt x="1387699" y="204893"/>
                  </a:cubicBezTo>
                  <a:lnTo>
                    <a:pt x="1478835" y="220469"/>
                  </a:lnTo>
                  <a:lnTo>
                    <a:pt x="1718702" y="194213"/>
                  </a:lnTo>
                  <a:lnTo>
                    <a:pt x="1843567" y="167770"/>
                  </a:lnTo>
                  <a:lnTo>
                    <a:pt x="1896829" y="187492"/>
                  </a:lnTo>
                  <a:lnTo>
                    <a:pt x="1969813" y="153951"/>
                  </a:lnTo>
                  <a:lnTo>
                    <a:pt x="2118544" y="112119"/>
                  </a:lnTo>
                  <a:close/>
                </a:path>
              </a:pathLst>
            </a:custGeom>
            <a:blipFill>
              <a:blip r:embed="rId15"/>
              <a:stretch>
                <a:fillRect l="-5131" t="-2299" r="-25663" b="-2650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366429">
            <a:off x="4369254" y="8134391"/>
            <a:ext cx="3043822" cy="2108128"/>
            <a:chOff x="0" y="0"/>
            <a:chExt cx="3429000" cy="2374900"/>
          </a:xfrm>
        </p:grpSpPr>
        <p:sp>
          <p:nvSpPr>
            <p:cNvPr id="26" name="Freeform 2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16"/>
              <a:stretch>
                <a:fillRect t="-6994" r="-700" b="-6994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-1148998">
            <a:off x="234221" y="4164086"/>
            <a:ext cx="2822107" cy="1954570"/>
            <a:chOff x="0" y="0"/>
            <a:chExt cx="3429000" cy="2374900"/>
          </a:xfrm>
        </p:grpSpPr>
        <p:sp>
          <p:nvSpPr>
            <p:cNvPr id="29" name="Freeform 2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17"/>
              <a:stretch>
                <a:fillRect t="-1961" r="-17681" b="-1961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 rot="275401">
            <a:off x="15112881" y="3737624"/>
            <a:ext cx="2692631" cy="1864896"/>
            <a:chOff x="0" y="0"/>
            <a:chExt cx="3429000" cy="2374900"/>
          </a:xfrm>
        </p:grpSpPr>
        <p:sp>
          <p:nvSpPr>
            <p:cNvPr id="32" name="Freeform 32"/>
            <p:cNvSpPr/>
            <p:nvPr/>
          </p:nvSpPr>
          <p:spPr>
            <a:xfrm rot="327562">
              <a:off x="-7365" y="-40440"/>
              <a:ext cx="3471799" cy="2422278"/>
            </a:xfrm>
            <a:custGeom>
              <a:avLst/>
              <a:gdLst/>
              <a:ahLst/>
              <a:cxnLst/>
              <a:rect l="l" t="t" r="r" b="b"/>
              <a:pathLst>
                <a:path w="3471799" h="2422278">
                  <a:moveTo>
                    <a:pt x="2125041" y="99638"/>
                  </a:moveTo>
                  <a:lnTo>
                    <a:pt x="2350187" y="52604"/>
                  </a:lnTo>
                  <a:lnTo>
                    <a:pt x="2594018" y="67574"/>
                  </a:lnTo>
                  <a:lnTo>
                    <a:pt x="2935362" y="34951"/>
                  </a:lnTo>
                  <a:cubicBezTo>
                    <a:pt x="2935362" y="34951"/>
                    <a:pt x="3034085" y="0"/>
                    <a:pt x="3049144" y="24076"/>
                  </a:cubicBezTo>
                  <a:cubicBezTo>
                    <a:pt x="3064203" y="48153"/>
                    <a:pt x="3130480" y="207671"/>
                    <a:pt x="3130480" y="207671"/>
                  </a:cubicBezTo>
                  <a:cubicBezTo>
                    <a:pt x="3130480" y="207671"/>
                    <a:pt x="3188299" y="278692"/>
                    <a:pt x="3180490" y="330470"/>
                  </a:cubicBezTo>
                  <a:cubicBezTo>
                    <a:pt x="3172680" y="382248"/>
                    <a:pt x="3221482" y="492404"/>
                    <a:pt x="3221482" y="492404"/>
                  </a:cubicBezTo>
                  <a:cubicBezTo>
                    <a:pt x="3221482" y="492404"/>
                    <a:pt x="3251600" y="540557"/>
                    <a:pt x="3231148" y="593544"/>
                  </a:cubicBezTo>
                  <a:cubicBezTo>
                    <a:pt x="3231148" y="593544"/>
                    <a:pt x="3231797" y="733818"/>
                    <a:pt x="3261915" y="781971"/>
                  </a:cubicBezTo>
                  <a:cubicBezTo>
                    <a:pt x="3261915" y="781971"/>
                    <a:pt x="3302259" y="803631"/>
                    <a:pt x="3292682" y="970399"/>
                  </a:cubicBezTo>
                  <a:lnTo>
                    <a:pt x="3322240" y="1146184"/>
                  </a:lnTo>
                  <a:cubicBezTo>
                    <a:pt x="3322240" y="1146184"/>
                    <a:pt x="3304205" y="1224455"/>
                    <a:pt x="3321680" y="1273816"/>
                  </a:cubicBezTo>
                  <a:lnTo>
                    <a:pt x="3371131" y="1524247"/>
                  </a:lnTo>
                  <a:lnTo>
                    <a:pt x="3434991" y="1658481"/>
                  </a:lnTo>
                  <a:lnTo>
                    <a:pt x="3449491" y="1810189"/>
                  </a:lnTo>
                  <a:lnTo>
                    <a:pt x="3471799" y="1910120"/>
                  </a:lnTo>
                  <a:cubicBezTo>
                    <a:pt x="3471799" y="1910120"/>
                    <a:pt x="3452556" y="1975749"/>
                    <a:pt x="3353833" y="2010700"/>
                  </a:cubicBezTo>
                  <a:cubicBezTo>
                    <a:pt x="3353833" y="2010700"/>
                    <a:pt x="3290621" y="2016741"/>
                    <a:pt x="3243676" y="2059501"/>
                  </a:cubicBezTo>
                  <a:cubicBezTo>
                    <a:pt x="3196732" y="2102262"/>
                    <a:pt x="3090200" y="2188991"/>
                    <a:pt x="3025780" y="2182390"/>
                  </a:cubicBezTo>
                  <a:cubicBezTo>
                    <a:pt x="3025780" y="2182390"/>
                    <a:pt x="2872863" y="2184246"/>
                    <a:pt x="2845161" y="2161378"/>
                  </a:cubicBezTo>
                  <a:cubicBezTo>
                    <a:pt x="2845161" y="2161378"/>
                    <a:pt x="2742814" y="2158402"/>
                    <a:pt x="2717529" y="2160819"/>
                  </a:cubicBezTo>
                  <a:cubicBezTo>
                    <a:pt x="2692244" y="2163235"/>
                    <a:pt x="2630241" y="2181919"/>
                    <a:pt x="2630241" y="2181919"/>
                  </a:cubicBezTo>
                  <a:cubicBezTo>
                    <a:pt x="2630241" y="2181919"/>
                    <a:pt x="2556803" y="2214453"/>
                    <a:pt x="2517667" y="2205436"/>
                  </a:cubicBezTo>
                  <a:cubicBezTo>
                    <a:pt x="2478532" y="2196418"/>
                    <a:pt x="2453247" y="2198835"/>
                    <a:pt x="2378601" y="2218727"/>
                  </a:cubicBezTo>
                  <a:cubicBezTo>
                    <a:pt x="2378601" y="2218727"/>
                    <a:pt x="2355733" y="2246428"/>
                    <a:pt x="2178739" y="2263344"/>
                  </a:cubicBezTo>
                  <a:cubicBezTo>
                    <a:pt x="2178739" y="2263344"/>
                    <a:pt x="2031864" y="2328413"/>
                    <a:pt x="1951176" y="2285093"/>
                  </a:cubicBezTo>
                  <a:cubicBezTo>
                    <a:pt x="1951176" y="2285093"/>
                    <a:pt x="1922267" y="2249583"/>
                    <a:pt x="1708554" y="2282766"/>
                  </a:cubicBezTo>
                  <a:cubicBezTo>
                    <a:pt x="1708554" y="2282766"/>
                    <a:pt x="1558054" y="2309907"/>
                    <a:pt x="1531561" y="2299682"/>
                  </a:cubicBezTo>
                  <a:lnTo>
                    <a:pt x="1231768" y="2366607"/>
                  </a:lnTo>
                  <a:cubicBezTo>
                    <a:pt x="1231768" y="2366607"/>
                    <a:pt x="889216" y="2386589"/>
                    <a:pt x="837438" y="2378779"/>
                  </a:cubicBezTo>
                  <a:cubicBezTo>
                    <a:pt x="785660" y="2370970"/>
                    <a:pt x="579757" y="2352375"/>
                    <a:pt x="556888" y="2380077"/>
                  </a:cubicBezTo>
                  <a:cubicBezTo>
                    <a:pt x="534020" y="2407778"/>
                    <a:pt x="382312" y="2422277"/>
                    <a:pt x="355819" y="2412052"/>
                  </a:cubicBezTo>
                  <a:cubicBezTo>
                    <a:pt x="329325" y="2401826"/>
                    <a:pt x="281732" y="2304311"/>
                    <a:pt x="264257" y="2254950"/>
                  </a:cubicBezTo>
                  <a:cubicBezTo>
                    <a:pt x="246781" y="2205589"/>
                    <a:pt x="233490" y="2066523"/>
                    <a:pt x="231073" y="2041238"/>
                  </a:cubicBezTo>
                  <a:cubicBezTo>
                    <a:pt x="228657" y="2015953"/>
                    <a:pt x="187105" y="1981651"/>
                    <a:pt x="187105" y="1981651"/>
                  </a:cubicBezTo>
                  <a:lnTo>
                    <a:pt x="197890" y="1827525"/>
                  </a:lnTo>
                  <a:cubicBezTo>
                    <a:pt x="197890" y="1827525"/>
                    <a:pt x="185807" y="1701101"/>
                    <a:pt x="156898" y="1665591"/>
                  </a:cubicBezTo>
                  <a:cubicBezTo>
                    <a:pt x="127988" y="1630080"/>
                    <a:pt x="138774" y="1475955"/>
                    <a:pt x="138774" y="1475955"/>
                  </a:cubicBezTo>
                  <a:cubicBezTo>
                    <a:pt x="138774" y="1475955"/>
                    <a:pt x="101406" y="1351948"/>
                    <a:pt x="110424" y="1312812"/>
                  </a:cubicBezTo>
                  <a:cubicBezTo>
                    <a:pt x="119441" y="1273677"/>
                    <a:pt x="126042" y="1209256"/>
                    <a:pt x="122417" y="1171329"/>
                  </a:cubicBezTo>
                  <a:cubicBezTo>
                    <a:pt x="118793" y="1133402"/>
                    <a:pt x="75384" y="946183"/>
                    <a:pt x="75384" y="946183"/>
                  </a:cubicBezTo>
                  <a:lnTo>
                    <a:pt x="40433" y="847460"/>
                  </a:lnTo>
                  <a:cubicBezTo>
                    <a:pt x="40433" y="847460"/>
                    <a:pt x="9106" y="786665"/>
                    <a:pt x="10874" y="671675"/>
                  </a:cubicBezTo>
                  <a:cubicBezTo>
                    <a:pt x="12642" y="556685"/>
                    <a:pt x="0" y="557893"/>
                    <a:pt x="0" y="557893"/>
                  </a:cubicBezTo>
                  <a:lnTo>
                    <a:pt x="193820" y="450064"/>
                  </a:lnTo>
                  <a:cubicBezTo>
                    <a:pt x="193820" y="450064"/>
                    <a:pt x="284085" y="326617"/>
                    <a:pt x="448436" y="310909"/>
                  </a:cubicBezTo>
                  <a:lnTo>
                    <a:pt x="578485" y="336753"/>
                  </a:lnTo>
                  <a:cubicBezTo>
                    <a:pt x="578485" y="336753"/>
                    <a:pt x="631471" y="357205"/>
                    <a:pt x="718759" y="336105"/>
                  </a:cubicBezTo>
                  <a:cubicBezTo>
                    <a:pt x="806048" y="315004"/>
                    <a:pt x="879485" y="282470"/>
                    <a:pt x="879485" y="282470"/>
                  </a:cubicBezTo>
                  <a:cubicBezTo>
                    <a:pt x="879485" y="282470"/>
                    <a:pt x="970399" y="299297"/>
                    <a:pt x="1031194" y="267970"/>
                  </a:cubicBezTo>
                  <a:lnTo>
                    <a:pt x="1080555" y="250495"/>
                  </a:lnTo>
                  <a:lnTo>
                    <a:pt x="1105840" y="248078"/>
                  </a:lnTo>
                  <a:cubicBezTo>
                    <a:pt x="1105840" y="248078"/>
                    <a:pt x="1141351" y="219169"/>
                    <a:pt x="1169052" y="242037"/>
                  </a:cubicBezTo>
                  <a:cubicBezTo>
                    <a:pt x="1169052" y="242037"/>
                    <a:pt x="1191920" y="214336"/>
                    <a:pt x="1231056" y="223353"/>
                  </a:cubicBezTo>
                  <a:cubicBezTo>
                    <a:pt x="1231056" y="223353"/>
                    <a:pt x="1304494" y="190819"/>
                    <a:pt x="1304494" y="190819"/>
                  </a:cubicBezTo>
                  <a:cubicBezTo>
                    <a:pt x="1304494" y="190819"/>
                    <a:pt x="1392990" y="182361"/>
                    <a:pt x="1392990" y="182361"/>
                  </a:cubicBezTo>
                  <a:lnTo>
                    <a:pt x="1483904" y="199188"/>
                  </a:lnTo>
                  <a:lnTo>
                    <a:pt x="1724109" y="176230"/>
                  </a:lnTo>
                  <a:lnTo>
                    <a:pt x="1849325" y="151505"/>
                  </a:lnTo>
                  <a:lnTo>
                    <a:pt x="1902311" y="171957"/>
                  </a:lnTo>
                  <a:lnTo>
                    <a:pt x="1975749" y="139422"/>
                  </a:lnTo>
                  <a:lnTo>
                    <a:pt x="2125041" y="99638"/>
                  </a:lnTo>
                  <a:close/>
                </a:path>
              </a:pathLst>
            </a:custGeom>
            <a:blipFill>
              <a:blip r:embed="rId18"/>
              <a:stretch>
                <a:fillRect l="-867" t="-6715" r="-1366" b="-7103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 rot="275401">
            <a:off x="13571744" y="438578"/>
            <a:ext cx="2692631" cy="1864896"/>
            <a:chOff x="0" y="0"/>
            <a:chExt cx="3429000" cy="2374900"/>
          </a:xfrm>
        </p:grpSpPr>
        <p:sp>
          <p:nvSpPr>
            <p:cNvPr id="35" name="Freeform 35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19"/>
              <a:stretch>
                <a:fillRect l="-12427" r="-12427"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37" name="Freeform 37"/>
          <p:cNvSpPr/>
          <p:nvPr/>
        </p:nvSpPr>
        <p:spPr>
          <a:xfrm rot="27259">
            <a:off x="9133892" y="2661245"/>
            <a:ext cx="446751" cy="47625"/>
          </a:xfrm>
          <a:custGeom>
            <a:avLst/>
            <a:gdLst/>
            <a:ahLst/>
            <a:cxnLst/>
            <a:rect l="l" t="t" r="r" b="b"/>
            <a:pathLst>
              <a:path w="446751" h="47625">
                <a:moveTo>
                  <a:pt x="0" y="0"/>
                </a:moveTo>
                <a:lnTo>
                  <a:pt x="446751" y="0"/>
                </a:lnTo>
                <a:lnTo>
                  <a:pt x="446751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85598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369857">
            <a:off x="-8946082" y="3195344"/>
            <a:ext cx="10934794" cy="757335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-1440017" y="1354667"/>
            <a:ext cx="13971368" cy="104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9"/>
              </a:lnSpc>
            </a:pPr>
            <a:r>
              <a:rPr lang="en-US" sz="9499" spc="256">
                <a:solidFill>
                  <a:srgbClr val="605048"/>
                </a:solidFill>
                <a:latin typeface="Carelia"/>
              </a:rPr>
              <a:t>Medio geografico:</a:t>
            </a:r>
          </a:p>
        </p:txBody>
      </p:sp>
      <p:sp>
        <p:nvSpPr>
          <p:cNvPr id="7" name="Freeform 7"/>
          <p:cNvSpPr/>
          <p:nvPr/>
        </p:nvSpPr>
        <p:spPr>
          <a:xfrm rot="1921304">
            <a:off x="10065681" y="-4534537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93056">
            <a:off x="-5347750" y="6389853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7079366"/>
            <a:ext cx="4278998" cy="5219399"/>
          </a:xfrm>
          <a:custGeom>
            <a:avLst/>
            <a:gdLst/>
            <a:ahLst/>
            <a:cxnLst/>
            <a:rect l="l" t="t" r="r" b="b"/>
            <a:pathLst>
              <a:path w="4278998" h="5219399">
                <a:moveTo>
                  <a:pt x="0" y="0"/>
                </a:moveTo>
                <a:lnTo>
                  <a:pt x="4278998" y="0"/>
                </a:lnTo>
                <a:lnTo>
                  <a:pt x="4278998" y="5219399"/>
                </a:lnTo>
                <a:lnTo>
                  <a:pt x="0" y="52193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9081209">
            <a:off x="9755306" y="-5785150"/>
            <a:ext cx="4921956" cy="7315995"/>
            <a:chOff x="0" y="0"/>
            <a:chExt cx="3175000" cy="4719320"/>
          </a:xfrm>
        </p:grpSpPr>
        <p:sp>
          <p:nvSpPr>
            <p:cNvPr id="11" name="Freeform 11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3593" r="-23755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8"/>
              <a:stretch>
                <a:fillRect l="-4322" t="-3535" r="-518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873034" flipH="1">
            <a:off x="14970934" y="625867"/>
            <a:ext cx="4576731" cy="6869390"/>
          </a:xfrm>
          <a:custGeom>
            <a:avLst/>
            <a:gdLst/>
            <a:ahLst/>
            <a:cxnLst/>
            <a:rect l="l" t="t" r="r" b="b"/>
            <a:pathLst>
              <a:path w="4576731" h="6869390">
                <a:moveTo>
                  <a:pt x="4576732" y="0"/>
                </a:moveTo>
                <a:lnTo>
                  <a:pt x="0" y="0"/>
                </a:lnTo>
                <a:lnTo>
                  <a:pt x="0" y="6869390"/>
                </a:lnTo>
                <a:lnTo>
                  <a:pt x="4576732" y="6869390"/>
                </a:lnTo>
                <a:lnTo>
                  <a:pt x="457673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175697">
            <a:off x="15933786" y="8168974"/>
            <a:ext cx="4708429" cy="1171222"/>
          </a:xfrm>
          <a:custGeom>
            <a:avLst/>
            <a:gdLst/>
            <a:ahLst/>
            <a:cxnLst/>
            <a:rect l="l" t="t" r="r" b="b"/>
            <a:pathLst>
              <a:path w="4708429" h="1171222">
                <a:moveTo>
                  <a:pt x="0" y="0"/>
                </a:moveTo>
                <a:lnTo>
                  <a:pt x="4708428" y="0"/>
                </a:lnTo>
                <a:lnTo>
                  <a:pt x="4708428" y="1171221"/>
                </a:lnTo>
                <a:lnTo>
                  <a:pt x="0" y="11712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306022">
            <a:off x="15507546" y="8590549"/>
            <a:ext cx="3629837" cy="3566315"/>
          </a:xfrm>
          <a:custGeom>
            <a:avLst/>
            <a:gdLst/>
            <a:ahLst/>
            <a:cxnLst/>
            <a:rect l="l" t="t" r="r" b="b"/>
            <a:pathLst>
              <a:path w="3629837" h="3566315">
                <a:moveTo>
                  <a:pt x="0" y="0"/>
                </a:moveTo>
                <a:lnTo>
                  <a:pt x="3629837" y="0"/>
                </a:lnTo>
                <a:lnTo>
                  <a:pt x="3629837" y="3566315"/>
                </a:lnTo>
                <a:lnTo>
                  <a:pt x="0" y="35663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98385" y="2172752"/>
            <a:ext cx="4883283" cy="7085548"/>
          </a:xfrm>
          <a:custGeom>
            <a:avLst/>
            <a:gdLst/>
            <a:ahLst/>
            <a:cxnLst/>
            <a:rect l="l" t="t" r="r" b="b"/>
            <a:pathLst>
              <a:path w="4883283" h="7085548">
                <a:moveTo>
                  <a:pt x="0" y="0"/>
                </a:moveTo>
                <a:lnTo>
                  <a:pt x="4883283" y="0"/>
                </a:lnTo>
                <a:lnTo>
                  <a:pt x="4883283" y="7085548"/>
                </a:lnTo>
                <a:lnTo>
                  <a:pt x="0" y="7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51669" y="2590365"/>
            <a:ext cx="9978511" cy="190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en-US" sz="4753" spc="128">
                <a:solidFill>
                  <a:srgbClr val="605048"/>
                </a:solidFill>
                <a:latin typeface="Carelia"/>
              </a:rPr>
              <a:t>Se ubicaba en el Cercano Oriente o en Asia menor, actualmente en los países de Israel y Palestina.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41752" y="5334000"/>
            <a:ext cx="9978511" cy="190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en-US" sz="4753" spc="128">
                <a:solidFill>
                  <a:srgbClr val="605048"/>
                </a:solidFill>
                <a:latin typeface="Carelia"/>
              </a:rPr>
              <a:t>Oeste: mar Mediterráneo.</a:t>
            </a:r>
          </a:p>
          <a:p>
            <a:pPr algn="ctr">
              <a:lnSpc>
                <a:spcPts val="3612"/>
              </a:lnSpc>
            </a:pPr>
            <a:r>
              <a:rPr lang="en-US" sz="4753" spc="128">
                <a:solidFill>
                  <a:srgbClr val="605048"/>
                </a:solidFill>
                <a:latin typeface="Carelia"/>
              </a:rPr>
              <a:t>Este:Mesopotamia.</a:t>
            </a:r>
          </a:p>
          <a:p>
            <a:pPr algn="ctr">
              <a:lnSpc>
                <a:spcPts val="3612"/>
              </a:lnSpc>
            </a:pPr>
            <a:r>
              <a:rPr lang="en-US" sz="4753" spc="128">
                <a:solidFill>
                  <a:srgbClr val="605048"/>
                </a:solidFill>
                <a:latin typeface="Carelia"/>
              </a:rPr>
              <a:t>Norte:Fenicia y Siria.</a:t>
            </a:r>
          </a:p>
          <a:p>
            <a:pPr algn="ctr">
              <a:lnSpc>
                <a:spcPts val="3612"/>
              </a:lnSpc>
            </a:pPr>
            <a:r>
              <a:rPr lang="en-US" sz="4753" spc="128">
                <a:solidFill>
                  <a:srgbClr val="605048"/>
                </a:solidFill>
                <a:latin typeface="Carelia"/>
              </a:rPr>
              <a:t>Sur:Desierto de Arabia.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811569">
            <a:off x="15851568" y="617632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946767">
            <a:off x="-2553911" y="546196"/>
            <a:ext cx="14011226" cy="97040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375558">
            <a:off x="580266" y="-1593540"/>
            <a:ext cx="5260564" cy="7819303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5532700">
            <a:off x="23739" y="1443457"/>
            <a:ext cx="10291712" cy="7127963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 rot="-5420276">
              <a:off x="592597" y="-491392"/>
              <a:ext cx="2232015" cy="3331503"/>
            </a:xfrm>
            <a:custGeom>
              <a:avLst/>
              <a:gdLst/>
              <a:ahLst/>
              <a:cxnLst/>
              <a:rect l="l" t="t" r="r" b="b"/>
              <a:pathLst>
                <a:path w="2232015" h="3331503">
                  <a:moveTo>
                    <a:pt x="2207963" y="2174509"/>
                  </a:moveTo>
                  <a:lnTo>
                    <a:pt x="2232015" y="2403255"/>
                  </a:lnTo>
                  <a:lnTo>
                    <a:pt x="2192492" y="2644326"/>
                  </a:lnTo>
                  <a:lnTo>
                    <a:pt x="2190470" y="2987220"/>
                  </a:lnTo>
                  <a:cubicBezTo>
                    <a:pt x="2190470" y="2987220"/>
                    <a:pt x="2215270" y="3088968"/>
                    <a:pt x="2189795" y="3101518"/>
                  </a:cubicBezTo>
                  <a:cubicBezTo>
                    <a:pt x="2164321" y="3114068"/>
                    <a:pt x="1998924" y="3163893"/>
                    <a:pt x="1998924" y="3163893"/>
                  </a:cubicBezTo>
                  <a:cubicBezTo>
                    <a:pt x="1998924" y="3163893"/>
                    <a:pt x="1922426" y="3214243"/>
                    <a:pt x="1871702" y="3201243"/>
                  </a:cubicBezTo>
                  <a:cubicBezTo>
                    <a:pt x="1820978" y="3188244"/>
                    <a:pt x="1706455" y="3225669"/>
                    <a:pt x="1706455" y="3225669"/>
                  </a:cubicBezTo>
                  <a:cubicBezTo>
                    <a:pt x="1706455" y="3225669"/>
                    <a:pt x="1655506" y="3250769"/>
                    <a:pt x="1604857" y="3225070"/>
                  </a:cubicBezTo>
                  <a:cubicBezTo>
                    <a:pt x="1604857" y="3225070"/>
                    <a:pt x="1465234" y="3211546"/>
                    <a:pt x="1414285" y="3236646"/>
                  </a:cubicBezTo>
                  <a:cubicBezTo>
                    <a:pt x="1414285" y="3236646"/>
                    <a:pt x="1388661" y="3274596"/>
                    <a:pt x="1223713" y="3248222"/>
                  </a:cubicBezTo>
                  <a:lnTo>
                    <a:pt x="1045842" y="3259873"/>
                  </a:lnTo>
                  <a:cubicBezTo>
                    <a:pt x="1045842" y="3259873"/>
                    <a:pt x="969793" y="3234025"/>
                    <a:pt x="918919" y="3246425"/>
                  </a:cubicBezTo>
                  <a:lnTo>
                    <a:pt x="664773" y="3270326"/>
                  </a:lnTo>
                  <a:lnTo>
                    <a:pt x="524776" y="3320301"/>
                  </a:lnTo>
                  <a:lnTo>
                    <a:pt x="372379" y="3319402"/>
                  </a:lnTo>
                  <a:lnTo>
                    <a:pt x="270706" y="3331503"/>
                  </a:lnTo>
                  <a:cubicBezTo>
                    <a:pt x="270706" y="3331503"/>
                    <a:pt x="207357" y="3305729"/>
                    <a:pt x="182556" y="3203981"/>
                  </a:cubicBezTo>
                  <a:cubicBezTo>
                    <a:pt x="182556" y="3203981"/>
                    <a:pt x="182931" y="3140482"/>
                    <a:pt x="145131" y="3089458"/>
                  </a:cubicBezTo>
                  <a:cubicBezTo>
                    <a:pt x="107331" y="3038434"/>
                    <a:pt x="31807" y="2923687"/>
                    <a:pt x="44881" y="2860263"/>
                  </a:cubicBezTo>
                  <a:cubicBezTo>
                    <a:pt x="44881" y="2860263"/>
                    <a:pt x="58480" y="2707940"/>
                    <a:pt x="84029" y="2682691"/>
                  </a:cubicBezTo>
                  <a:cubicBezTo>
                    <a:pt x="84029" y="2682691"/>
                    <a:pt x="97328" y="2581167"/>
                    <a:pt x="97478" y="2555768"/>
                  </a:cubicBezTo>
                  <a:cubicBezTo>
                    <a:pt x="97628" y="2530368"/>
                    <a:pt x="85303" y="2466794"/>
                    <a:pt x="85303" y="2466794"/>
                  </a:cubicBezTo>
                  <a:cubicBezTo>
                    <a:pt x="85303" y="2466794"/>
                    <a:pt x="60352" y="2390446"/>
                    <a:pt x="73277" y="2352421"/>
                  </a:cubicBezTo>
                  <a:cubicBezTo>
                    <a:pt x="86201" y="2314397"/>
                    <a:pt x="86351" y="2288997"/>
                    <a:pt x="74101" y="2212724"/>
                  </a:cubicBezTo>
                  <a:cubicBezTo>
                    <a:pt x="74101" y="2212724"/>
                    <a:pt x="48851" y="2187175"/>
                    <a:pt x="49900" y="2009378"/>
                  </a:cubicBezTo>
                  <a:cubicBezTo>
                    <a:pt x="49900" y="2009378"/>
                    <a:pt x="0" y="1856681"/>
                    <a:pt x="51248" y="1780782"/>
                  </a:cubicBezTo>
                  <a:cubicBezTo>
                    <a:pt x="51248" y="1780782"/>
                    <a:pt x="89497" y="1755607"/>
                    <a:pt x="78071" y="1539636"/>
                  </a:cubicBezTo>
                  <a:cubicBezTo>
                    <a:pt x="78071" y="1539636"/>
                    <a:pt x="66270" y="1387163"/>
                    <a:pt x="79119" y="1361839"/>
                  </a:cubicBezTo>
                  <a:lnTo>
                    <a:pt x="42818" y="1056819"/>
                  </a:lnTo>
                  <a:cubicBezTo>
                    <a:pt x="42818" y="1056819"/>
                    <a:pt x="57540" y="714000"/>
                    <a:pt x="70539" y="663276"/>
                  </a:cubicBezTo>
                  <a:cubicBezTo>
                    <a:pt x="83539" y="612552"/>
                    <a:pt x="122837" y="409580"/>
                    <a:pt x="97587" y="384031"/>
                  </a:cubicBezTo>
                  <a:cubicBezTo>
                    <a:pt x="72337" y="358481"/>
                    <a:pt x="73236" y="206084"/>
                    <a:pt x="86086" y="180759"/>
                  </a:cubicBezTo>
                  <a:cubicBezTo>
                    <a:pt x="98935" y="155435"/>
                    <a:pt x="200758" y="117934"/>
                    <a:pt x="251632" y="105534"/>
                  </a:cubicBezTo>
                  <a:cubicBezTo>
                    <a:pt x="302506" y="93134"/>
                    <a:pt x="442204" y="93958"/>
                    <a:pt x="467603" y="94108"/>
                  </a:cubicBezTo>
                  <a:cubicBezTo>
                    <a:pt x="493003" y="94258"/>
                    <a:pt x="531327" y="56383"/>
                    <a:pt x="531327" y="56383"/>
                  </a:cubicBezTo>
                  <a:lnTo>
                    <a:pt x="683575" y="82682"/>
                  </a:lnTo>
                  <a:cubicBezTo>
                    <a:pt x="683575" y="82682"/>
                    <a:pt x="810572" y="83431"/>
                    <a:pt x="848821" y="58256"/>
                  </a:cubicBezTo>
                  <a:cubicBezTo>
                    <a:pt x="887071" y="33081"/>
                    <a:pt x="1039318" y="59379"/>
                    <a:pt x="1039318" y="59379"/>
                  </a:cubicBezTo>
                  <a:cubicBezTo>
                    <a:pt x="1039318" y="59379"/>
                    <a:pt x="1166466" y="34729"/>
                    <a:pt x="1204490" y="47653"/>
                  </a:cubicBezTo>
                  <a:cubicBezTo>
                    <a:pt x="1242515" y="60578"/>
                    <a:pt x="1305939" y="73652"/>
                    <a:pt x="1344038" y="73877"/>
                  </a:cubicBezTo>
                  <a:cubicBezTo>
                    <a:pt x="1382137" y="74102"/>
                    <a:pt x="1572784" y="49826"/>
                    <a:pt x="1572784" y="49826"/>
                  </a:cubicBezTo>
                  <a:lnTo>
                    <a:pt x="1674532" y="25025"/>
                  </a:lnTo>
                  <a:cubicBezTo>
                    <a:pt x="1674532" y="25025"/>
                    <a:pt x="1738181" y="0"/>
                    <a:pt x="1852404" y="13374"/>
                  </a:cubicBezTo>
                  <a:cubicBezTo>
                    <a:pt x="1966627" y="26748"/>
                    <a:pt x="1966702" y="14048"/>
                    <a:pt x="1966702" y="14048"/>
                  </a:cubicBezTo>
                  <a:lnTo>
                    <a:pt x="2054402" y="217769"/>
                  </a:lnTo>
                  <a:cubicBezTo>
                    <a:pt x="2054402" y="217769"/>
                    <a:pt x="2168100" y="320041"/>
                    <a:pt x="2167127" y="485139"/>
                  </a:cubicBezTo>
                  <a:lnTo>
                    <a:pt x="2128278" y="611912"/>
                  </a:lnTo>
                  <a:cubicBezTo>
                    <a:pt x="2128278" y="611912"/>
                    <a:pt x="2102579" y="662561"/>
                    <a:pt x="2114754" y="751534"/>
                  </a:cubicBezTo>
                  <a:cubicBezTo>
                    <a:pt x="2126930" y="840508"/>
                    <a:pt x="2151880" y="916856"/>
                    <a:pt x="2151880" y="916856"/>
                  </a:cubicBezTo>
                  <a:cubicBezTo>
                    <a:pt x="2151880" y="916856"/>
                    <a:pt x="2125956" y="1005605"/>
                    <a:pt x="2150981" y="1069254"/>
                  </a:cubicBezTo>
                  <a:lnTo>
                    <a:pt x="2163381" y="1120128"/>
                  </a:lnTo>
                  <a:lnTo>
                    <a:pt x="2163232" y="1145527"/>
                  </a:lnTo>
                  <a:cubicBezTo>
                    <a:pt x="2163232" y="1145527"/>
                    <a:pt x="2188406" y="1183776"/>
                    <a:pt x="2162857" y="1209026"/>
                  </a:cubicBezTo>
                  <a:cubicBezTo>
                    <a:pt x="2162857" y="1209026"/>
                    <a:pt x="2188107" y="1234575"/>
                    <a:pt x="2175182" y="1272600"/>
                  </a:cubicBezTo>
                  <a:cubicBezTo>
                    <a:pt x="2175182" y="1272600"/>
                    <a:pt x="2200132" y="1348948"/>
                    <a:pt x="2200132" y="1348948"/>
                  </a:cubicBezTo>
                  <a:cubicBezTo>
                    <a:pt x="2200132" y="1348948"/>
                    <a:pt x="2199608" y="1437847"/>
                    <a:pt x="2199608" y="1437847"/>
                  </a:cubicBezTo>
                  <a:lnTo>
                    <a:pt x="2173684" y="1526595"/>
                  </a:lnTo>
                  <a:lnTo>
                    <a:pt x="2172261" y="1767891"/>
                  </a:lnTo>
                  <a:lnTo>
                    <a:pt x="2184212" y="1894964"/>
                  </a:lnTo>
                  <a:lnTo>
                    <a:pt x="2158513" y="1945613"/>
                  </a:lnTo>
                  <a:lnTo>
                    <a:pt x="2183463" y="2021962"/>
                  </a:lnTo>
                  <a:lnTo>
                    <a:pt x="2207963" y="2174509"/>
                  </a:lnTo>
                  <a:close/>
                </a:path>
              </a:pathLst>
            </a:custGeom>
            <a:blipFill>
              <a:blip r:embed="rId7"/>
              <a:stretch>
                <a:fillRect l="-38075" t="-310" r="-38325" b="-34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9497358" y="1333285"/>
            <a:ext cx="8259380" cy="6390695"/>
          </a:xfrm>
          <a:custGeom>
            <a:avLst/>
            <a:gdLst/>
            <a:ahLst/>
            <a:cxnLst/>
            <a:rect l="l" t="t" r="r" b="b"/>
            <a:pathLst>
              <a:path w="8259380" h="6390695">
                <a:moveTo>
                  <a:pt x="0" y="0"/>
                </a:moveTo>
                <a:lnTo>
                  <a:pt x="8259379" y="0"/>
                </a:lnTo>
                <a:lnTo>
                  <a:pt x="8259379" y="6390695"/>
                </a:lnTo>
                <a:lnTo>
                  <a:pt x="0" y="63906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7259">
            <a:off x="4723631" y="258533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8" y="0"/>
                </a:lnTo>
                <a:lnTo>
                  <a:pt x="891928" y="908972"/>
                </a:lnTo>
                <a:lnTo>
                  <a:pt x="0" y="9089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850715" y="1676540"/>
            <a:ext cx="7552664" cy="5704186"/>
          </a:xfrm>
          <a:custGeom>
            <a:avLst/>
            <a:gdLst/>
            <a:ahLst/>
            <a:cxnLst/>
            <a:rect l="l" t="t" r="r" b="b"/>
            <a:pathLst>
              <a:path w="7552664" h="5704186">
                <a:moveTo>
                  <a:pt x="0" y="0"/>
                </a:moveTo>
                <a:lnTo>
                  <a:pt x="7552665" y="0"/>
                </a:lnTo>
                <a:lnTo>
                  <a:pt x="7552665" y="5704185"/>
                </a:lnTo>
                <a:lnTo>
                  <a:pt x="0" y="57041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00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255550" y="1395743"/>
            <a:ext cx="5513187" cy="66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7"/>
              </a:lnSpc>
            </a:pPr>
            <a:r>
              <a:rPr lang="en-US" sz="5099">
                <a:solidFill>
                  <a:srgbClr val="605048"/>
                </a:solidFill>
                <a:latin typeface="Carelia"/>
              </a:rPr>
              <a:t>Orígenes:</a:t>
            </a:r>
          </a:p>
        </p:txBody>
      </p:sp>
      <p:sp>
        <p:nvSpPr>
          <p:cNvPr id="19" name="TextBox 19"/>
          <p:cNvSpPr txBox="1"/>
          <p:nvPr/>
        </p:nvSpPr>
        <p:spPr>
          <a:xfrm rot="-15471">
            <a:off x="2774805" y="2251549"/>
            <a:ext cx="5185100" cy="5975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3325">
                <a:solidFill>
                  <a:srgbClr val="605048"/>
                </a:solidFill>
                <a:latin typeface="Glacial Indifference"/>
              </a:rPr>
              <a:t>Eran un pueblo nómade semita, aparecieron en Asia anterior alrededor del siglo XIII a.C y se asentaron en Palestina que presentaban llanuras aptas para el pastoreo y el cultivo , pero ellos no formaron un poderoso Estado o un Imperio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6916213">
            <a:off x="-3660613" y="298563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361421">
            <a:off x="16214549" y="-2435917"/>
            <a:ext cx="4146901" cy="6163954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4411358">
            <a:off x="17028377" y="7129948"/>
            <a:ext cx="3183184" cy="4859822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081896">
            <a:off x="14150901" y="-227912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225909">
            <a:off x="-7043152" y="6671022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794809">
            <a:off x="-1739759" y="-811894"/>
            <a:ext cx="3183184" cy="4859822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26431">
            <a:off x="10608163" y="5475890"/>
            <a:ext cx="2455979" cy="3163434"/>
          </a:xfrm>
          <a:custGeom>
            <a:avLst/>
            <a:gdLst/>
            <a:ahLst/>
            <a:cxnLst/>
            <a:rect l="l" t="t" r="r" b="b"/>
            <a:pathLst>
              <a:path w="2455979" h="3163434">
                <a:moveTo>
                  <a:pt x="0" y="0"/>
                </a:moveTo>
                <a:lnTo>
                  <a:pt x="2455979" y="0"/>
                </a:lnTo>
                <a:lnTo>
                  <a:pt x="2455979" y="3163433"/>
                </a:lnTo>
                <a:lnTo>
                  <a:pt x="0" y="31634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805"/>
            </a:stretch>
          </a:blipFill>
        </p:spPr>
      </p:sp>
      <p:sp>
        <p:nvSpPr>
          <p:cNvPr id="14" name="Freeform 14"/>
          <p:cNvSpPr/>
          <p:nvPr/>
        </p:nvSpPr>
        <p:spPr>
          <a:xfrm rot="1090254">
            <a:off x="13962700" y="5824698"/>
            <a:ext cx="2897800" cy="2624568"/>
          </a:xfrm>
          <a:custGeom>
            <a:avLst/>
            <a:gdLst/>
            <a:ahLst/>
            <a:cxnLst/>
            <a:rect l="l" t="t" r="r" b="b"/>
            <a:pathLst>
              <a:path w="2897800" h="2624568">
                <a:moveTo>
                  <a:pt x="0" y="0"/>
                </a:moveTo>
                <a:lnTo>
                  <a:pt x="2897799" y="0"/>
                </a:lnTo>
                <a:lnTo>
                  <a:pt x="2897799" y="2624567"/>
                </a:lnTo>
                <a:lnTo>
                  <a:pt x="0" y="26245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834439">
            <a:off x="10387828" y="1971356"/>
            <a:ext cx="2750010" cy="2090008"/>
          </a:xfrm>
          <a:custGeom>
            <a:avLst/>
            <a:gdLst/>
            <a:ahLst/>
            <a:cxnLst/>
            <a:rect l="l" t="t" r="r" b="b"/>
            <a:pathLst>
              <a:path w="2750010" h="2090008">
                <a:moveTo>
                  <a:pt x="0" y="0"/>
                </a:moveTo>
                <a:lnTo>
                  <a:pt x="2750011" y="0"/>
                </a:lnTo>
                <a:lnTo>
                  <a:pt x="2750011" y="2090008"/>
                </a:lnTo>
                <a:lnTo>
                  <a:pt x="0" y="2090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130342">
            <a:off x="14589370" y="1937184"/>
            <a:ext cx="3017853" cy="2856901"/>
          </a:xfrm>
          <a:custGeom>
            <a:avLst/>
            <a:gdLst/>
            <a:ahLst/>
            <a:cxnLst/>
            <a:rect l="l" t="t" r="r" b="b"/>
            <a:pathLst>
              <a:path w="3017853" h="2856901">
                <a:moveTo>
                  <a:pt x="0" y="0"/>
                </a:moveTo>
                <a:lnTo>
                  <a:pt x="3017853" y="0"/>
                </a:lnTo>
                <a:lnTo>
                  <a:pt x="3017853" y="2856901"/>
                </a:lnTo>
                <a:lnTo>
                  <a:pt x="0" y="2856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799458" y="2492927"/>
            <a:ext cx="8057491" cy="578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4"/>
              </a:lnSpc>
            </a:pPr>
            <a:r>
              <a:rPr lang="en-US" sz="5510">
                <a:solidFill>
                  <a:srgbClr val="605048"/>
                </a:solidFill>
                <a:latin typeface="Carelia"/>
              </a:rPr>
              <a:t>-Eran Monoteístas.</a:t>
            </a:r>
          </a:p>
          <a:p>
            <a:pPr algn="ctr">
              <a:lnSpc>
                <a:spcPts val="7714"/>
              </a:lnSpc>
            </a:pPr>
            <a:r>
              <a:rPr lang="en-US" sz="5510">
                <a:solidFill>
                  <a:srgbClr val="605048"/>
                </a:solidFill>
                <a:latin typeface="Carelia"/>
              </a:rPr>
              <a:t>-Su religión influyo en el cristianismo e islam.</a:t>
            </a:r>
          </a:p>
          <a:p>
            <a:pPr algn="ctr">
              <a:lnSpc>
                <a:spcPts val="7714"/>
              </a:lnSpc>
            </a:pPr>
            <a:r>
              <a:rPr lang="en-US" sz="5510">
                <a:solidFill>
                  <a:srgbClr val="605048"/>
                </a:solidFill>
                <a:latin typeface="Carelia"/>
              </a:rPr>
              <a:t>-Los 10 Mandamientos.</a:t>
            </a:r>
          </a:p>
          <a:p>
            <a:pPr algn="ctr">
              <a:lnSpc>
                <a:spcPts val="7714"/>
              </a:lnSpc>
              <a:spcBef>
                <a:spcPct val="0"/>
              </a:spcBef>
            </a:pPr>
            <a:r>
              <a:rPr lang="en-US" sz="5510">
                <a:solidFill>
                  <a:srgbClr val="605048"/>
                </a:solidFill>
                <a:latin typeface="Carelia"/>
              </a:rPr>
              <a:t>-La Thora (antiguo testamento)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2634" y="1155143"/>
            <a:ext cx="9751139" cy="111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5"/>
              </a:lnSpc>
              <a:spcBef>
                <a:spcPct val="0"/>
              </a:spcBef>
            </a:pPr>
            <a:r>
              <a:rPr lang="en-US" sz="6668">
                <a:solidFill>
                  <a:srgbClr val="605048"/>
                </a:solidFill>
                <a:latin typeface="Carelia"/>
              </a:rPr>
              <a:t>Principales Aportes: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99611">
            <a:off x="5202483" y="2340477"/>
            <a:ext cx="10183769" cy="7053203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718871">
            <a:off x="11470850" y="-429369"/>
            <a:ext cx="4725703" cy="7024285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254959">
            <a:off x="-453820" y="-6574"/>
            <a:ext cx="14251136" cy="10472624"/>
          </a:xfrm>
          <a:custGeom>
            <a:avLst/>
            <a:gdLst/>
            <a:ahLst/>
            <a:cxnLst/>
            <a:rect l="l" t="t" r="r" b="b"/>
            <a:pathLst>
              <a:path w="14251136" h="10472624">
                <a:moveTo>
                  <a:pt x="0" y="0"/>
                </a:moveTo>
                <a:lnTo>
                  <a:pt x="14251137" y="0"/>
                </a:lnTo>
                <a:lnTo>
                  <a:pt x="14251137" y="10472624"/>
                </a:lnTo>
                <a:lnTo>
                  <a:pt x="0" y="10472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34829" y="1714418"/>
            <a:ext cx="9991510" cy="112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1"/>
              </a:lnSpc>
            </a:pPr>
            <a:r>
              <a:rPr lang="en-US" sz="7700" spc="46">
                <a:solidFill>
                  <a:srgbClr val="605048"/>
                </a:solidFill>
                <a:latin typeface="Carelia Bold"/>
              </a:rPr>
              <a:t>Evolución Histórica </a:t>
            </a:r>
          </a:p>
        </p:txBody>
      </p:sp>
      <p:sp>
        <p:nvSpPr>
          <p:cNvPr id="11" name="Freeform 11"/>
          <p:cNvSpPr/>
          <p:nvPr/>
        </p:nvSpPr>
        <p:spPr>
          <a:xfrm rot="8718388">
            <a:off x="11706094" y="6808311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32324">
            <a:off x="11502459" y="2632229"/>
            <a:ext cx="5336202" cy="5296024"/>
          </a:xfrm>
          <a:custGeom>
            <a:avLst/>
            <a:gdLst/>
            <a:ahLst/>
            <a:cxnLst/>
            <a:rect l="l" t="t" r="r" b="b"/>
            <a:pathLst>
              <a:path w="5336202" h="5296024">
                <a:moveTo>
                  <a:pt x="0" y="0"/>
                </a:moveTo>
                <a:lnTo>
                  <a:pt x="5336202" y="0"/>
                </a:lnTo>
                <a:lnTo>
                  <a:pt x="5336202" y="5296024"/>
                </a:lnTo>
                <a:lnTo>
                  <a:pt x="0" y="52960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865" t="-4176" r="-29904" b="-7756"/>
            </a:stretch>
          </a:blipFill>
        </p:spPr>
      </p:sp>
      <p:sp>
        <p:nvSpPr>
          <p:cNvPr id="13" name="Freeform 13"/>
          <p:cNvSpPr/>
          <p:nvPr/>
        </p:nvSpPr>
        <p:spPr>
          <a:xfrm rot="-3251596">
            <a:off x="16227377" y="-1064677"/>
            <a:ext cx="3085439" cy="7167733"/>
          </a:xfrm>
          <a:custGeom>
            <a:avLst/>
            <a:gdLst/>
            <a:ahLst/>
            <a:cxnLst/>
            <a:rect l="l" t="t" r="r" b="b"/>
            <a:pathLst>
              <a:path w="3085439" h="7167733">
                <a:moveTo>
                  <a:pt x="0" y="0"/>
                </a:moveTo>
                <a:lnTo>
                  <a:pt x="3085439" y="0"/>
                </a:lnTo>
                <a:lnTo>
                  <a:pt x="3085439" y="7167733"/>
                </a:lnTo>
                <a:lnTo>
                  <a:pt x="0" y="7167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935" r="-17839"/>
            </a:stretch>
          </a:blipFill>
        </p:spPr>
      </p:sp>
      <p:sp>
        <p:nvSpPr>
          <p:cNvPr id="14" name="Freeform 14"/>
          <p:cNvSpPr/>
          <p:nvPr/>
        </p:nvSpPr>
        <p:spPr>
          <a:xfrm rot="-856592">
            <a:off x="14957896" y="6694857"/>
            <a:ext cx="3586808" cy="5383577"/>
          </a:xfrm>
          <a:custGeom>
            <a:avLst/>
            <a:gdLst/>
            <a:ahLst/>
            <a:cxnLst/>
            <a:rect l="l" t="t" r="r" b="b"/>
            <a:pathLst>
              <a:path w="3586808" h="5383577">
                <a:moveTo>
                  <a:pt x="0" y="0"/>
                </a:moveTo>
                <a:lnTo>
                  <a:pt x="3586808" y="0"/>
                </a:lnTo>
                <a:lnTo>
                  <a:pt x="3586808" y="5383577"/>
                </a:lnTo>
                <a:lnTo>
                  <a:pt x="0" y="5383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7259">
            <a:off x="5706502" y="479529"/>
            <a:ext cx="1077748" cy="1098342"/>
          </a:xfrm>
          <a:custGeom>
            <a:avLst/>
            <a:gdLst/>
            <a:ahLst/>
            <a:cxnLst/>
            <a:rect l="l" t="t" r="r" b="b"/>
            <a:pathLst>
              <a:path w="1077748" h="1098342">
                <a:moveTo>
                  <a:pt x="0" y="0"/>
                </a:moveTo>
                <a:lnTo>
                  <a:pt x="1077748" y="0"/>
                </a:lnTo>
                <a:lnTo>
                  <a:pt x="1077748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75269">
            <a:off x="11691023" y="5173303"/>
            <a:ext cx="2476534" cy="2315932"/>
          </a:xfrm>
          <a:custGeom>
            <a:avLst/>
            <a:gdLst/>
            <a:ahLst/>
            <a:cxnLst/>
            <a:rect l="l" t="t" r="r" b="b"/>
            <a:pathLst>
              <a:path w="2476534" h="2315932">
                <a:moveTo>
                  <a:pt x="0" y="0"/>
                </a:moveTo>
                <a:lnTo>
                  <a:pt x="2476534" y="0"/>
                </a:lnTo>
                <a:lnTo>
                  <a:pt x="2476534" y="2315931"/>
                </a:lnTo>
                <a:lnTo>
                  <a:pt x="0" y="23159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0357" r="-11164"/>
            </a:stretch>
          </a:blipFill>
        </p:spPr>
      </p:sp>
      <p:sp>
        <p:nvSpPr>
          <p:cNvPr id="19" name="Freeform 19"/>
          <p:cNvSpPr/>
          <p:nvPr/>
        </p:nvSpPr>
        <p:spPr>
          <a:xfrm rot="390024">
            <a:off x="11928042" y="3003920"/>
            <a:ext cx="4716599" cy="2358299"/>
          </a:xfrm>
          <a:custGeom>
            <a:avLst/>
            <a:gdLst/>
            <a:ahLst/>
            <a:cxnLst/>
            <a:rect l="l" t="t" r="r" b="b"/>
            <a:pathLst>
              <a:path w="4716599" h="2358299">
                <a:moveTo>
                  <a:pt x="0" y="0"/>
                </a:moveTo>
                <a:lnTo>
                  <a:pt x="4716599" y="0"/>
                </a:lnTo>
                <a:lnTo>
                  <a:pt x="4716599" y="2358299"/>
                </a:lnTo>
                <a:lnTo>
                  <a:pt x="0" y="23582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74799">
            <a:off x="14034113" y="5446157"/>
            <a:ext cx="2386936" cy="2377771"/>
          </a:xfrm>
          <a:custGeom>
            <a:avLst/>
            <a:gdLst/>
            <a:ahLst/>
            <a:cxnLst/>
            <a:rect l="l" t="t" r="r" b="b"/>
            <a:pathLst>
              <a:path w="2386936" h="2377771">
                <a:moveTo>
                  <a:pt x="0" y="0"/>
                </a:moveTo>
                <a:lnTo>
                  <a:pt x="2386935" y="0"/>
                </a:lnTo>
                <a:lnTo>
                  <a:pt x="2386935" y="2377772"/>
                </a:lnTo>
                <a:lnTo>
                  <a:pt x="0" y="237777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4852" r="-53033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96674" y="3025624"/>
            <a:ext cx="9703654" cy="564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605048"/>
                </a:solidFill>
                <a:latin typeface="Glacial Indifference Bold"/>
              </a:rPr>
              <a:t>Los Patriarcas: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605048"/>
                </a:solidFill>
                <a:latin typeface="Glacial Indifference Bold"/>
              </a:rPr>
              <a:t>Abraham:</a:t>
            </a:r>
            <a:r>
              <a:rPr lang="en-US" sz="2899">
                <a:solidFill>
                  <a:srgbClr val="605048"/>
                </a:solidFill>
                <a:latin typeface="Glacial Indifference"/>
              </a:rPr>
              <a:t> fue el primero y el más célebre de los patriarcas, quien llevó a su pueblo a Canaán.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605048"/>
              </a:solidFill>
              <a:latin typeface="Glacial Indifference"/>
            </a:endParaRP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605048"/>
                </a:solidFill>
                <a:latin typeface="Glacial Indifference Bold"/>
              </a:rPr>
              <a:t>Jacob: </a:t>
            </a:r>
            <a:r>
              <a:rPr lang="en-US" sz="2899">
                <a:solidFill>
                  <a:srgbClr val="605048"/>
                </a:solidFill>
                <a:latin typeface="Glacial Indifference"/>
              </a:rPr>
              <a:t>cuando se bautizó se hizo llamar Israel, tuvo 12 hijos que darían origen a las 12 tribus hebreas y en la invasión de los hicsos la mayoría se refugió en Egipto.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605048"/>
              </a:solidFill>
              <a:latin typeface="Glacial Indifference"/>
            </a:endParaRP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605048"/>
                </a:solidFill>
                <a:latin typeface="Glacial Indifference Bold"/>
              </a:rPr>
              <a:t>Moisés:</a:t>
            </a:r>
            <a:r>
              <a:rPr lang="en-US" sz="2899">
                <a:solidFill>
                  <a:srgbClr val="605048"/>
                </a:solidFill>
                <a:latin typeface="Glacial Indifference"/>
              </a:rPr>
              <a:t> último patriarca sacó a su pueblo de Egipto, cruzó el mar Rojo; por 40 años  deambulo  por el desierto y entrego las tablas de la Ley.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576350" y="2576959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774947" y="426953"/>
            <a:ext cx="14738106" cy="10830480"/>
          </a:xfrm>
          <a:custGeom>
            <a:avLst/>
            <a:gdLst/>
            <a:ahLst/>
            <a:cxnLst/>
            <a:rect l="l" t="t" r="r" b="b"/>
            <a:pathLst>
              <a:path w="14738106" h="10830480">
                <a:moveTo>
                  <a:pt x="0" y="0"/>
                </a:moveTo>
                <a:lnTo>
                  <a:pt x="14738106" y="0"/>
                </a:lnTo>
                <a:lnTo>
                  <a:pt x="14738106" y="10830480"/>
                </a:lnTo>
                <a:lnTo>
                  <a:pt x="0" y="108304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70704" y="3749326"/>
            <a:ext cx="4408903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605048"/>
                </a:solidFill>
                <a:latin typeface="Glacial Indifference"/>
              </a:rPr>
              <a:t>Se asentó en la zona Montañosa de Canaán. Se Organizan Las 12 tribus.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0704" y="2871450"/>
            <a:ext cx="4408903" cy="47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28"/>
              </a:lnSpc>
            </a:pPr>
            <a:r>
              <a:rPr lang="en-US" sz="3299" spc="79">
                <a:solidFill>
                  <a:srgbClr val="605048"/>
                </a:solidFill>
                <a:latin typeface="Carelia Bold"/>
              </a:rPr>
              <a:t>Josué</a:t>
            </a:r>
          </a:p>
        </p:txBody>
      </p:sp>
      <p:sp>
        <p:nvSpPr>
          <p:cNvPr id="15" name="Freeform 15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1146">
            <a:off x="-2294061" y="2768367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3810881" y="1178983"/>
            <a:ext cx="10666238" cy="1431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86"/>
              </a:lnSpc>
            </a:pPr>
            <a:r>
              <a:rPr lang="en-US" sz="9900" spc="237">
                <a:solidFill>
                  <a:srgbClr val="605048"/>
                </a:solidFill>
                <a:latin typeface="Carelia Bold"/>
              </a:rPr>
              <a:t>Los Jueces: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35474" y="2871450"/>
            <a:ext cx="4265136" cy="47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28"/>
              </a:lnSpc>
            </a:pPr>
            <a:r>
              <a:rPr lang="en-US" sz="3299" spc="79">
                <a:solidFill>
                  <a:srgbClr val="605048"/>
                </a:solidFill>
                <a:latin typeface="Carelia Bold"/>
              </a:rPr>
              <a:t>Gedeón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063590" y="3944589"/>
            <a:ext cx="4408903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05048"/>
                </a:solidFill>
                <a:latin typeface="Glacial Indifference"/>
              </a:rPr>
              <a:t>Venció a los madianitas.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57810" y="2871450"/>
            <a:ext cx="4265136" cy="47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28"/>
              </a:lnSpc>
            </a:pPr>
            <a:r>
              <a:rPr lang="en-US" sz="3299" spc="79">
                <a:solidFill>
                  <a:srgbClr val="605048"/>
                </a:solidFill>
                <a:latin typeface="Carelia Bold"/>
              </a:rPr>
              <a:t>Jefté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639824" y="3864155"/>
            <a:ext cx="4408903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05048"/>
                </a:solidFill>
                <a:latin typeface="Glacial Indifference"/>
              </a:rPr>
              <a:t>Derrotó a los amonitas.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31022" y="5922296"/>
            <a:ext cx="4408903" cy="47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28"/>
              </a:lnSpc>
            </a:pPr>
            <a:r>
              <a:rPr lang="en-US" sz="3299" spc="79">
                <a:solidFill>
                  <a:srgbClr val="605048"/>
                </a:solidFill>
                <a:latin typeface="Carelia Bold"/>
              </a:rPr>
              <a:t>Sansón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931022" y="6709320"/>
            <a:ext cx="4408903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05048"/>
                </a:solidFill>
                <a:latin typeface="Glacial Indifference"/>
              </a:rPr>
              <a:t>Enfrentó a los filisteos, famoso por su fuerza.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653359" y="5922296"/>
            <a:ext cx="4408903" cy="47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28"/>
              </a:lnSpc>
            </a:pPr>
            <a:r>
              <a:rPr lang="en-US" sz="3299" spc="79">
                <a:solidFill>
                  <a:srgbClr val="605048"/>
                </a:solidFill>
                <a:latin typeface="Carelia Bold"/>
              </a:rPr>
              <a:t>Samuel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53359" y="6913658"/>
            <a:ext cx="4408903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05048"/>
                </a:solidFill>
                <a:latin typeface="Glacial Indifference"/>
              </a:rPr>
              <a:t>Último juez, famoso por su honradez </a:t>
            </a: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05048"/>
                </a:solidFill>
                <a:latin typeface="Glacial Indifference"/>
              </a:rPr>
              <a:t>y de gran ascendencia espiritual aparte ungió a los 2 primeros reyes.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600693">
            <a:off x="13972477" y="5229393"/>
            <a:ext cx="5816163" cy="40282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467604">
            <a:off x="15903843" y="6731280"/>
            <a:ext cx="3393915" cy="5044715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8993439">
            <a:off x="-4226242" y="1052236"/>
            <a:ext cx="5816163" cy="4028232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7969" y="-2692472"/>
            <a:ext cx="16912832" cy="15671945"/>
          </a:xfrm>
          <a:custGeom>
            <a:avLst/>
            <a:gdLst/>
            <a:ahLst/>
            <a:cxnLst/>
            <a:rect l="l" t="t" r="r" b="b"/>
            <a:pathLst>
              <a:path w="16912832" h="15671945">
                <a:moveTo>
                  <a:pt x="0" y="0"/>
                </a:moveTo>
                <a:lnTo>
                  <a:pt x="16912832" y="0"/>
                </a:lnTo>
                <a:lnTo>
                  <a:pt x="16912832" y="15671944"/>
                </a:lnTo>
                <a:lnTo>
                  <a:pt x="0" y="15671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10802" y="1572935"/>
            <a:ext cx="4322751" cy="4290203"/>
          </a:xfrm>
          <a:custGeom>
            <a:avLst/>
            <a:gdLst/>
            <a:ahLst/>
            <a:cxnLst/>
            <a:rect l="l" t="t" r="r" b="b"/>
            <a:pathLst>
              <a:path w="4322751" h="4290203">
                <a:moveTo>
                  <a:pt x="0" y="0"/>
                </a:moveTo>
                <a:lnTo>
                  <a:pt x="4322752" y="0"/>
                </a:lnTo>
                <a:lnTo>
                  <a:pt x="4322752" y="4290204"/>
                </a:lnTo>
                <a:lnTo>
                  <a:pt x="0" y="429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865" t="-4176" r="-29904" b="-775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83009" y="1639455"/>
            <a:ext cx="4322751" cy="4290203"/>
          </a:xfrm>
          <a:custGeom>
            <a:avLst/>
            <a:gdLst/>
            <a:ahLst/>
            <a:cxnLst/>
            <a:rect l="l" t="t" r="r" b="b"/>
            <a:pathLst>
              <a:path w="4322751" h="4290203">
                <a:moveTo>
                  <a:pt x="0" y="0"/>
                </a:moveTo>
                <a:lnTo>
                  <a:pt x="4322752" y="0"/>
                </a:lnTo>
                <a:lnTo>
                  <a:pt x="4322752" y="4290203"/>
                </a:lnTo>
                <a:lnTo>
                  <a:pt x="0" y="4290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865" t="-4176" r="-29904" b="-7756"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2232479" y="1526226"/>
            <a:ext cx="4322751" cy="4516660"/>
          </a:xfrm>
          <a:custGeom>
            <a:avLst/>
            <a:gdLst/>
            <a:ahLst/>
            <a:cxnLst/>
            <a:rect l="l" t="t" r="r" b="b"/>
            <a:pathLst>
              <a:path w="4322751" h="4516660">
                <a:moveTo>
                  <a:pt x="0" y="0"/>
                </a:moveTo>
                <a:lnTo>
                  <a:pt x="4322751" y="0"/>
                </a:lnTo>
                <a:lnTo>
                  <a:pt x="4322751" y="4516660"/>
                </a:lnTo>
                <a:lnTo>
                  <a:pt x="0" y="4516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741" r="-30749" b="-7445"/>
            </a:stretch>
          </a:blipFill>
        </p:spPr>
      </p:sp>
      <p:sp>
        <p:nvSpPr>
          <p:cNvPr id="16" name="Freeform 16"/>
          <p:cNvSpPr/>
          <p:nvPr/>
        </p:nvSpPr>
        <p:spPr>
          <a:xfrm rot="1025603">
            <a:off x="-1754157" y="6169481"/>
            <a:ext cx="4262485" cy="6507611"/>
          </a:xfrm>
          <a:custGeom>
            <a:avLst/>
            <a:gdLst/>
            <a:ahLst/>
            <a:cxnLst/>
            <a:rect l="l" t="t" r="r" b="b"/>
            <a:pathLst>
              <a:path w="4262485" h="6507611">
                <a:moveTo>
                  <a:pt x="0" y="0"/>
                </a:moveTo>
                <a:lnTo>
                  <a:pt x="4262485" y="0"/>
                </a:lnTo>
                <a:lnTo>
                  <a:pt x="4262485" y="6507611"/>
                </a:lnTo>
                <a:lnTo>
                  <a:pt x="0" y="65076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808875">
            <a:off x="-1414118" y="-155635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2" y="0"/>
                </a:lnTo>
                <a:lnTo>
                  <a:pt x="3944942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950179" y="1869045"/>
            <a:ext cx="3848404" cy="3761485"/>
          </a:xfrm>
          <a:custGeom>
            <a:avLst/>
            <a:gdLst/>
            <a:ahLst/>
            <a:cxnLst/>
            <a:rect l="l" t="t" r="r" b="b"/>
            <a:pathLst>
              <a:path w="3848404" h="3761485">
                <a:moveTo>
                  <a:pt x="0" y="0"/>
                </a:moveTo>
                <a:lnTo>
                  <a:pt x="3848404" y="0"/>
                </a:lnTo>
                <a:lnTo>
                  <a:pt x="3848404" y="3761485"/>
                </a:lnTo>
                <a:lnTo>
                  <a:pt x="0" y="376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3771" r="-31711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11443" y="1929319"/>
            <a:ext cx="3793259" cy="3757456"/>
          </a:xfrm>
          <a:custGeom>
            <a:avLst/>
            <a:gdLst/>
            <a:ahLst/>
            <a:cxnLst/>
            <a:rect l="l" t="t" r="r" b="b"/>
            <a:pathLst>
              <a:path w="3793259" h="3757456">
                <a:moveTo>
                  <a:pt x="0" y="0"/>
                </a:moveTo>
                <a:lnTo>
                  <a:pt x="3793259" y="0"/>
                </a:lnTo>
                <a:lnTo>
                  <a:pt x="3793259" y="3757456"/>
                </a:lnTo>
                <a:lnTo>
                  <a:pt x="0" y="3757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1930" r="-4736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666686" y="1929319"/>
            <a:ext cx="3701098" cy="3757456"/>
          </a:xfrm>
          <a:custGeom>
            <a:avLst/>
            <a:gdLst/>
            <a:ahLst/>
            <a:cxnLst/>
            <a:rect l="l" t="t" r="r" b="b"/>
            <a:pathLst>
              <a:path w="3701098" h="3757456">
                <a:moveTo>
                  <a:pt x="0" y="0"/>
                </a:moveTo>
                <a:lnTo>
                  <a:pt x="3701099" y="0"/>
                </a:lnTo>
                <a:lnTo>
                  <a:pt x="3701099" y="3757456"/>
                </a:lnTo>
                <a:lnTo>
                  <a:pt x="0" y="37574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5655" r="-45655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011476" y="7357301"/>
            <a:ext cx="3721404" cy="71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9"/>
              </a:lnSpc>
            </a:pPr>
            <a:r>
              <a:rPr lang="en-US" sz="2300">
                <a:solidFill>
                  <a:srgbClr val="605048"/>
                </a:solidFill>
                <a:latin typeface="Glacial Indifference"/>
              </a:rPr>
              <a:t>Primer rey de Israel, ungido por Samuel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22495" y="6153500"/>
            <a:ext cx="4699367" cy="37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399" spc="91">
                <a:solidFill>
                  <a:srgbClr val="605048"/>
                </a:solidFill>
                <a:latin typeface="Carelia"/>
              </a:rPr>
              <a:t>Saúl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72442" y="6153500"/>
            <a:ext cx="4743116" cy="37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399" spc="91">
                <a:solidFill>
                  <a:srgbClr val="605048"/>
                </a:solidFill>
                <a:latin typeface="Carelia"/>
              </a:rPr>
              <a:t>David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35525" y="6153500"/>
            <a:ext cx="4743116" cy="37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399" spc="91">
                <a:solidFill>
                  <a:srgbClr val="605048"/>
                </a:solidFill>
                <a:latin typeface="Carelia"/>
              </a:rPr>
              <a:t>Salomón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83298" y="6828663"/>
            <a:ext cx="3721404" cy="1772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9"/>
              </a:lnSpc>
            </a:pPr>
            <a:r>
              <a:rPr lang="en-US" sz="2300">
                <a:solidFill>
                  <a:srgbClr val="605048"/>
                </a:solidFill>
                <a:latin typeface="Glacial Indifference"/>
              </a:rPr>
              <a:t>Venció a Goliat, fundó la monarquía en Israel, unificó las 12 tribus y estableció la capital en Jerusalén además fue autor de Los Salmos.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646381" y="6828663"/>
            <a:ext cx="3721404" cy="2477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9"/>
              </a:lnSpc>
            </a:pPr>
            <a:r>
              <a:rPr lang="en-US" sz="2300">
                <a:solidFill>
                  <a:srgbClr val="605048"/>
                </a:solidFill>
                <a:latin typeface="Glacial Indifference"/>
              </a:rPr>
              <a:t>Hijo de David, fue diplomático y estadista, Mandó a construir el templo de Jerusalén ("Arca de la Alianza" y tablas de la ley) y fue autor del "Cantar de los Cantares"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810881" y="351282"/>
            <a:ext cx="10666238" cy="1431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86"/>
              </a:lnSpc>
            </a:pPr>
            <a:r>
              <a:rPr lang="en-US" sz="9900" spc="237">
                <a:solidFill>
                  <a:srgbClr val="605048"/>
                </a:solidFill>
                <a:latin typeface="Carelia Bold"/>
              </a:rPr>
              <a:t>Los Reyes: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97482" y="483924"/>
            <a:ext cx="10666238" cy="3203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43"/>
              </a:lnSpc>
            </a:pPr>
            <a:r>
              <a:rPr lang="en-US" sz="11100" spc="266">
                <a:solidFill>
                  <a:srgbClr val="605048"/>
                </a:solidFill>
                <a:latin typeface="Carelia Bold"/>
              </a:rPr>
              <a:t>La división del reino: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0881" y="3758662"/>
            <a:ext cx="11024767" cy="532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3"/>
              </a:lnSpc>
            </a:pPr>
            <a:r>
              <a:rPr lang="en-US" sz="3302">
                <a:solidFill>
                  <a:srgbClr val="605048"/>
                </a:solidFill>
                <a:latin typeface="Glacial Indifference"/>
              </a:rPr>
              <a:t>Después de la muerte de Salomón, el reino se dividio entre su hijo Roboam y Jeroboam, pero ambos reinos serían invadidos por pueblos más poderosos que los</a:t>
            </a:r>
          </a:p>
          <a:p>
            <a:pPr algn="ctr">
              <a:lnSpc>
                <a:spcPts val="4763"/>
              </a:lnSpc>
            </a:pPr>
            <a:r>
              <a:rPr lang="en-US" sz="3402">
                <a:solidFill>
                  <a:srgbClr val="605048"/>
                </a:solidFill>
                <a:latin typeface="Glacial Indifference"/>
              </a:rPr>
              <a:t>conquistarían sucesivamente: primero por los Asirios(Sargón II), después por los babilonios(Nabucondonosor II), luego por los Persas(Ciro II) para después ser conquistada por los los macedonios(Alejandro Magno) y finalmente por los Romanos(Pompeyo) en el año 70 a.C.</a:t>
            </a:r>
          </a:p>
        </p:txBody>
      </p:sp>
      <p:sp>
        <p:nvSpPr>
          <p:cNvPr id="5" name="Freeform 5"/>
          <p:cNvSpPr/>
          <p:nvPr/>
        </p:nvSpPr>
        <p:spPr>
          <a:xfrm rot="4121768" flipH="1">
            <a:off x="-1153696" y="-278026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4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4" y="3761444"/>
                </a:lnTo>
                <a:lnTo>
                  <a:pt x="300915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710503">
            <a:off x="-3793871" y="8643049"/>
            <a:ext cx="10902197" cy="755078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4432255">
            <a:off x="14406487" y="376810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9144829">
            <a:off x="14174942" y="-4664222"/>
            <a:ext cx="10902197" cy="7550781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278" b="-2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6875550">
            <a:off x="-7438727" y="5597915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471803">
            <a:off x="15199910" y="6581252"/>
            <a:ext cx="4731631" cy="7101886"/>
          </a:xfrm>
          <a:custGeom>
            <a:avLst/>
            <a:gdLst/>
            <a:ahLst/>
            <a:cxnLst/>
            <a:rect l="l" t="t" r="r" b="b"/>
            <a:pathLst>
              <a:path w="4731631" h="7101886">
                <a:moveTo>
                  <a:pt x="0" y="0"/>
                </a:moveTo>
                <a:lnTo>
                  <a:pt x="4731631" y="0"/>
                </a:lnTo>
                <a:lnTo>
                  <a:pt x="4731631" y="7101886"/>
                </a:lnTo>
                <a:lnTo>
                  <a:pt x="0" y="7101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71442">
            <a:off x="11535864" y="2078718"/>
            <a:ext cx="2866233" cy="1970535"/>
          </a:xfrm>
          <a:custGeom>
            <a:avLst/>
            <a:gdLst/>
            <a:ahLst/>
            <a:cxnLst/>
            <a:rect l="l" t="t" r="r" b="b"/>
            <a:pathLst>
              <a:path w="2866233" h="1970535">
                <a:moveTo>
                  <a:pt x="0" y="0"/>
                </a:moveTo>
                <a:lnTo>
                  <a:pt x="2866233" y="0"/>
                </a:lnTo>
                <a:lnTo>
                  <a:pt x="2866233" y="1970536"/>
                </a:lnTo>
                <a:lnTo>
                  <a:pt x="0" y="197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64679">
            <a:off x="14969169" y="3354524"/>
            <a:ext cx="3001202" cy="1959418"/>
          </a:xfrm>
          <a:custGeom>
            <a:avLst/>
            <a:gdLst/>
            <a:ahLst/>
            <a:cxnLst/>
            <a:rect l="l" t="t" r="r" b="b"/>
            <a:pathLst>
              <a:path w="3001202" h="1959418">
                <a:moveTo>
                  <a:pt x="0" y="0"/>
                </a:moveTo>
                <a:lnTo>
                  <a:pt x="3001201" y="0"/>
                </a:lnTo>
                <a:lnTo>
                  <a:pt x="3001201" y="1959418"/>
                </a:lnTo>
                <a:lnTo>
                  <a:pt x="0" y="19594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399401">
            <a:off x="14481093" y="2939842"/>
            <a:ext cx="704965" cy="502288"/>
          </a:xfrm>
          <a:custGeom>
            <a:avLst/>
            <a:gdLst/>
            <a:ahLst/>
            <a:cxnLst/>
            <a:rect l="l" t="t" r="r" b="b"/>
            <a:pathLst>
              <a:path w="704965" h="502288">
                <a:moveTo>
                  <a:pt x="0" y="0"/>
                </a:moveTo>
                <a:lnTo>
                  <a:pt x="704966" y="0"/>
                </a:lnTo>
                <a:lnTo>
                  <a:pt x="704966" y="502288"/>
                </a:lnTo>
                <a:lnTo>
                  <a:pt x="0" y="502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145811">
            <a:off x="16117287" y="5502209"/>
            <a:ext cx="704965" cy="502288"/>
          </a:xfrm>
          <a:custGeom>
            <a:avLst/>
            <a:gdLst/>
            <a:ahLst/>
            <a:cxnLst/>
            <a:rect l="l" t="t" r="r" b="b"/>
            <a:pathLst>
              <a:path w="704965" h="502288">
                <a:moveTo>
                  <a:pt x="0" y="0"/>
                </a:moveTo>
                <a:lnTo>
                  <a:pt x="704965" y="0"/>
                </a:lnTo>
                <a:lnTo>
                  <a:pt x="704965" y="502288"/>
                </a:lnTo>
                <a:lnTo>
                  <a:pt x="0" y="502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44988">
            <a:off x="15292312" y="6264962"/>
            <a:ext cx="2599485" cy="1744616"/>
          </a:xfrm>
          <a:custGeom>
            <a:avLst/>
            <a:gdLst/>
            <a:ahLst/>
            <a:cxnLst/>
            <a:rect l="l" t="t" r="r" b="b"/>
            <a:pathLst>
              <a:path w="2599485" h="1744616">
                <a:moveTo>
                  <a:pt x="0" y="0"/>
                </a:moveTo>
                <a:lnTo>
                  <a:pt x="2599485" y="0"/>
                </a:lnTo>
                <a:lnTo>
                  <a:pt x="2599485" y="1744615"/>
                </a:lnTo>
                <a:lnTo>
                  <a:pt x="0" y="1744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735" r="-23528"/>
            </a:stretch>
          </a:blipFill>
        </p:spPr>
      </p:sp>
      <p:sp>
        <p:nvSpPr>
          <p:cNvPr id="20" name="Freeform 20"/>
          <p:cNvSpPr/>
          <p:nvPr/>
        </p:nvSpPr>
        <p:spPr>
          <a:xfrm rot="-309278">
            <a:off x="10901170" y="4604990"/>
            <a:ext cx="3284356" cy="1888504"/>
          </a:xfrm>
          <a:custGeom>
            <a:avLst/>
            <a:gdLst/>
            <a:ahLst/>
            <a:cxnLst/>
            <a:rect l="l" t="t" r="r" b="b"/>
            <a:pathLst>
              <a:path w="3284356" h="1888504">
                <a:moveTo>
                  <a:pt x="0" y="0"/>
                </a:moveTo>
                <a:lnTo>
                  <a:pt x="3284356" y="0"/>
                </a:lnTo>
                <a:lnTo>
                  <a:pt x="3284356" y="1888505"/>
                </a:lnTo>
                <a:lnTo>
                  <a:pt x="0" y="18885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9946177">
            <a:off x="14583468" y="6203376"/>
            <a:ext cx="704965" cy="502288"/>
          </a:xfrm>
          <a:custGeom>
            <a:avLst/>
            <a:gdLst/>
            <a:ahLst/>
            <a:cxnLst/>
            <a:rect l="l" t="t" r="r" b="b"/>
            <a:pathLst>
              <a:path w="704965" h="502288">
                <a:moveTo>
                  <a:pt x="0" y="0"/>
                </a:moveTo>
                <a:lnTo>
                  <a:pt x="704965" y="0"/>
                </a:lnTo>
                <a:lnTo>
                  <a:pt x="704965" y="502288"/>
                </a:lnTo>
                <a:lnTo>
                  <a:pt x="0" y="502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30002" y="7737323"/>
            <a:ext cx="3165253" cy="2156180"/>
          </a:xfrm>
          <a:custGeom>
            <a:avLst/>
            <a:gdLst/>
            <a:ahLst/>
            <a:cxnLst/>
            <a:rect l="l" t="t" r="r" b="b"/>
            <a:pathLst>
              <a:path w="3165253" h="2156180">
                <a:moveTo>
                  <a:pt x="0" y="0"/>
                </a:moveTo>
                <a:lnTo>
                  <a:pt x="3165253" y="0"/>
                </a:lnTo>
                <a:lnTo>
                  <a:pt x="3165253" y="2156180"/>
                </a:lnTo>
                <a:lnTo>
                  <a:pt x="0" y="2156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5895046">
            <a:off x="12616498" y="6918336"/>
            <a:ext cx="704965" cy="502288"/>
          </a:xfrm>
          <a:custGeom>
            <a:avLst/>
            <a:gdLst/>
            <a:ahLst/>
            <a:cxnLst/>
            <a:rect l="l" t="t" r="r" b="b"/>
            <a:pathLst>
              <a:path w="704965" h="502288">
                <a:moveTo>
                  <a:pt x="0" y="0"/>
                </a:moveTo>
                <a:lnTo>
                  <a:pt x="704965" y="0"/>
                </a:lnTo>
                <a:lnTo>
                  <a:pt x="704965" y="502288"/>
                </a:lnTo>
                <a:lnTo>
                  <a:pt x="0" y="502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9401797" y="2430776"/>
            <a:ext cx="8950543" cy="6623402"/>
          </a:xfrm>
          <a:custGeom>
            <a:avLst/>
            <a:gdLst/>
            <a:ahLst/>
            <a:cxnLst/>
            <a:rect l="l" t="t" r="r" b="b"/>
            <a:pathLst>
              <a:path w="8950543" h="6623402">
                <a:moveTo>
                  <a:pt x="0" y="0"/>
                </a:moveTo>
                <a:lnTo>
                  <a:pt x="8950543" y="0"/>
                </a:lnTo>
                <a:lnTo>
                  <a:pt x="8950543" y="6623402"/>
                </a:lnTo>
                <a:lnTo>
                  <a:pt x="0" y="662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683750" y="102165"/>
            <a:ext cx="8029572" cy="145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399"/>
              </a:lnSpc>
            </a:pPr>
            <a:r>
              <a:rPr lang="en-US" sz="10088" spc="60">
                <a:solidFill>
                  <a:srgbClr val="605048"/>
                </a:solidFill>
                <a:latin typeface="Carelia Bold"/>
              </a:rPr>
              <a:t>Monoteísmo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3404" y="442764"/>
            <a:ext cx="9243346" cy="960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7"/>
              </a:lnSpc>
            </a:pPr>
            <a:r>
              <a:rPr lang="en-US" sz="2599">
                <a:solidFill>
                  <a:srgbClr val="605048"/>
                </a:solidFill>
                <a:latin typeface="Glacial Indifference"/>
              </a:rPr>
              <a:t>Fue el más importante aporte de los Hebreos, ellos crearon el Tanak que contiene 24 libros dividido en 3 categorías: </a:t>
            </a:r>
          </a:p>
          <a:p>
            <a:pPr>
              <a:lnSpc>
                <a:spcPts val="3197"/>
              </a:lnSpc>
            </a:pPr>
            <a:endParaRPr lang="en-US" sz="2599">
              <a:solidFill>
                <a:srgbClr val="605048"/>
              </a:solidFill>
              <a:latin typeface="Glacial Indifference"/>
            </a:endParaRPr>
          </a:p>
          <a:p>
            <a:pPr>
              <a:lnSpc>
                <a:spcPts val="3197"/>
              </a:lnSpc>
            </a:pPr>
            <a:r>
              <a:rPr lang="en-US" sz="2599" u="sng">
                <a:solidFill>
                  <a:srgbClr val="605048"/>
                </a:solidFill>
                <a:latin typeface="Glacial Indifference Bold"/>
              </a:rPr>
              <a:t>Antiguo Testamento:</a:t>
            </a:r>
          </a:p>
          <a:p>
            <a:pPr>
              <a:lnSpc>
                <a:spcPts val="3197"/>
              </a:lnSpc>
            </a:pPr>
            <a:r>
              <a:rPr lang="en-US" sz="2599">
                <a:solidFill>
                  <a:srgbClr val="605048"/>
                </a:solidFill>
                <a:latin typeface="Glacial Indifference Bold"/>
              </a:rPr>
              <a:t>La ley (Torah):</a:t>
            </a:r>
            <a:r>
              <a:rPr lang="en-US" sz="2599">
                <a:solidFill>
                  <a:srgbClr val="605048"/>
                </a:solidFill>
                <a:latin typeface="Glacial Indifference"/>
              </a:rPr>
              <a:t> conformado por el Pentateuco(Génesis, éxodo, Levítico, Números  y deuteronomio) contiene normas legales, morales y reglas del culto judaico.</a:t>
            </a:r>
          </a:p>
          <a:p>
            <a:pPr>
              <a:lnSpc>
                <a:spcPts val="3197"/>
              </a:lnSpc>
            </a:pPr>
            <a:endParaRPr lang="en-US" sz="2599">
              <a:solidFill>
                <a:srgbClr val="605048"/>
              </a:solidFill>
              <a:latin typeface="Glacial Indifference"/>
            </a:endParaRPr>
          </a:p>
          <a:p>
            <a:pPr>
              <a:lnSpc>
                <a:spcPts val="3197"/>
              </a:lnSpc>
            </a:pPr>
            <a:r>
              <a:rPr lang="en-US" sz="2599">
                <a:solidFill>
                  <a:srgbClr val="605048"/>
                </a:solidFill>
                <a:latin typeface="Glacial Indifference Bold"/>
              </a:rPr>
              <a:t>Los Profetas (Neviim):</a:t>
            </a:r>
            <a:r>
              <a:rPr lang="en-US" sz="2599">
                <a:solidFill>
                  <a:srgbClr val="605048"/>
                </a:solidFill>
                <a:latin typeface="Glacial Indifference"/>
              </a:rPr>
              <a:t>son libros históricos y proféticos que buscan una</a:t>
            </a:r>
          </a:p>
          <a:p>
            <a:pPr>
              <a:lnSpc>
                <a:spcPts val="3197"/>
              </a:lnSpc>
            </a:pPr>
            <a:r>
              <a:rPr lang="en-US" sz="2599">
                <a:solidFill>
                  <a:srgbClr val="605048"/>
                </a:solidFill>
                <a:latin typeface="Glacial Indifference"/>
              </a:rPr>
              <a:t>interpretación religiosa a la historia. Los libros proféticos son: Isaías, Jeremías,</a:t>
            </a:r>
          </a:p>
          <a:p>
            <a:pPr>
              <a:lnSpc>
                <a:spcPts val="3197"/>
              </a:lnSpc>
            </a:pPr>
            <a:r>
              <a:rPr lang="en-US" sz="2599">
                <a:solidFill>
                  <a:srgbClr val="605048"/>
                </a:solidFill>
                <a:latin typeface="Glacial Indifference"/>
              </a:rPr>
              <a:t>Ezequiel y los 12 profetas Menores: Óseas, Joel, Amos, Abdías, Jonás,</a:t>
            </a:r>
          </a:p>
          <a:p>
            <a:pPr>
              <a:lnSpc>
                <a:spcPts val="3197"/>
              </a:lnSpc>
            </a:pPr>
            <a:r>
              <a:rPr lang="en-US" sz="2599">
                <a:solidFill>
                  <a:srgbClr val="605048"/>
                </a:solidFill>
                <a:latin typeface="Glacial Indifference"/>
              </a:rPr>
              <a:t>Miqueas, Nahum, Habacuc, Sofonías, Hageo, Zacarías y Malaquías.</a:t>
            </a:r>
          </a:p>
          <a:p>
            <a:pPr>
              <a:lnSpc>
                <a:spcPts val="3197"/>
              </a:lnSpc>
            </a:pPr>
            <a:endParaRPr lang="en-US" sz="2599">
              <a:solidFill>
                <a:srgbClr val="605048"/>
              </a:solidFill>
              <a:latin typeface="Glacial Indifference"/>
            </a:endParaRPr>
          </a:p>
          <a:p>
            <a:pPr>
              <a:lnSpc>
                <a:spcPts val="3197"/>
              </a:lnSpc>
            </a:pPr>
            <a:r>
              <a:rPr lang="en-US" sz="2599">
                <a:solidFill>
                  <a:srgbClr val="605048"/>
                </a:solidFill>
                <a:latin typeface="Glacial Indifference Bold"/>
              </a:rPr>
              <a:t>Los hagiográficos (Ketuvín):</a:t>
            </a:r>
            <a:r>
              <a:rPr lang="en-US" sz="2599">
                <a:solidFill>
                  <a:srgbClr val="605048"/>
                </a:solidFill>
                <a:latin typeface="Glacial Indifference"/>
              </a:rPr>
              <a:t> constituido por el resto de libros escritos que</a:t>
            </a:r>
          </a:p>
          <a:p>
            <a:pPr>
              <a:lnSpc>
                <a:spcPts val="3197"/>
              </a:lnSpc>
            </a:pPr>
            <a:r>
              <a:rPr lang="en-US" sz="2599">
                <a:solidFill>
                  <a:srgbClr val="605048"/>
                </a:solidFill>
                <a:latin typeface="Glacial Indifference"/>
              </a:rPr>
              <a:t>incluye a los Salmos, los libros sapienciales y literatura diversa.</a:t>
            </a:r>
          </a:p>
          <a:p>
            <a:pPr>
              <a:lnSpc>
                <a:spcPts val="3197"/>
              </a:lnSpc>
            </a:pPr>
            <a:endParaRPr lang="en-US" sz="2599">
              <a:solidFill>
                <a:srgbClr val="605048"/>
              </a:solidFill>
              <a:latin typeface="Glacial Indifference"/>
            </a:endParaRPr>
          </a:p>
          <a:p>
            <a:pPr>
              <a:lnSpc>
                <a:spcPts val="3197"/>
              </a:lnSpc>
            </a:pPr>
            <a:r>
              <a:rPr lang="en-US" sz="2599" u="sng">
                <a:solidFill>
                  <a:srgbClr val="605048"/>
                </a:solidFill>
                <a:latin typeface="Glacial Indifference Bold"/>
              </a:rPr>
              <a:t>Nuevo testamento:</a:t>
            </a:r>
            <a:r>
              <a:rPr lang="en-US" sz="2599">
                <a:solidFill>
                  <a:srgbClr val="605048"/>
                </a:solidFill>
                <a:latin typeface="Glacial Indifference"/>
              </a:rPr>
              <a:t>Contiene los libros: de los evangelios, hechos de los</a:t>
            </a:r>
          </a:p>
          <a:p>
            <a:pPr>
              <a:lnSpc>
                <a:spcPts val="3197"/>
              </a:lnSpc>
            </a:pPr>
            <a:r>
              <a:rPr lang="en-US" sz="2599">
                <a:solidFill>
                  <a:srgbClr val="605048"/>
                </a:solidFill>
                <a:latin typeface="Glacial Indifference"/>
              </a:rPr>
              <a:t>apóstoles, epístolas, Apocalipsis de San Juan.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620</Words>
  <Application>Microsoft Office PowerPoint</Application>
  <PresentationFormat>Personalizado</PresentationFormat>
  <Paragraphs>62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Tangerine Bold</vt:lpstr>
      <vt:lpstr>Arial</vt:lpstr>
      <vt:lpstr>Glacial Indifference Bold</vt:lpstr>
      <vt:lpstr>Carelia</vt:lpstr>
      <vt:lpstr>Carelia Bold</vt:lpstr>
      <vt:lpstr>Glacial Indifference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Hebreos</dc:title>
  <dc:creator>Usuario</dc:creator>
  <cp:lastModifiedBy>Ramón Siancas</cp:lastModifiedBy>
  <cp:revision>1</cp:revision>
  <dcterms:created xsi:type="dcterms:W3CDTF">2006-08-16T00:00:00Z</dcterms:created>
  <dcterms:modified xsi:type="dcterms:W3CDTF">2023-08-15T02:29:30Z</dcterms:modified>
  <dc:identifier>DAFrd7Y_tj0</dc:identifier>
</cp:coreProperties>
</file>