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Fernandez" userId="4f9c0f6fc8dcd575" providerId="LiveId" clId="{D4BC4BAC-DB08-47CB-99D1-A7E44E80960C}"/>
    <pc:docChg chg="undo custSel addSld modSld sldOrd">
      <pc:chgData name="Walter Fernandez" userId="4f9c0f6fc8dcd575" providerId="LiveId" clId="{D4BC4BAC-DB08-47CB-99D1-A7E44E80960C}" dt="2023-07-21T00:47:05.593" v="94" actId="207"/>
      <pc:docMkLst>
        <pc:docMk/>
      </pc:docMkLst>
      <pc:sldChg chg="addSp delSp modSp mod">
        <pc:chgData name="Walter Fernandez" userId="4f9c0f6fc8dcd575" providerId="LiveId" clId="{D4BC4BAC-DB08-47CB-99D1-A7E44E80960C}" dt="2023-07-21T00:47:05.593" v="94" actId="207"/>
        <pc:sldMkLst>
          <pc:docMk/>
          <pc:sldMk cId="4133142116" sldId="256"/>
        </pc:sldMkLst>
        <pc:spChg chg="mod">
          <ac:chgData name="Walter Fernandez" userId="4f9c0f6fc8dcd575" providerId="LiveId" clId="{D4BC4BAC-DB08-47CB-99D1-A7E44E80960C}" dt="2023-07-21T00:47:05.593" v="94" actId="207"/>
          <ac:spMkLst>
            <pc:docMk/>
            <pc:sldMk cId="4133142116" sldId="256"/>
            <ac:spMk id="2" creationId="{24E052E4-32E8-116F-534D-BD4B35D37768}"/>
          </ac:spMkLst>
        </pc:spChg>
        <pc:spChg chg="add del mod">
          <ac:chgData name="Walter Fernandez" userId="4f9c0f6fc8dcd575" providerId="LiveId" clId="{D4BC4BAC-DB08-47CB-99D1-A7E44E80960C}" dt="2023-07-21T00:25:13.717" v="36"/>
          <ac:spMkLst>
            <pc:docMk/>
            <pc:sldMk cId="4133142116" sldId="256"/>
            <ac:spMk id="3" creationId="{BD2C9FF4-DC8D-5EFF-815A-299CC92863D7}"/>
          </ac:spMkLst>
        </pc:spChg>
        <pc:spChg chg="mod">
          <ac:chgData name="Walter Fernandez" userId="4f9c0f6fc8dcd575" providerId="LiveId" clId="{D4BC4BAC-DB08-47CB-99D1-A7E44E80960C}" dt="2023-07-21T00:26:21.385" v="45" actId="20577"/>
          <ac:spMkLst>
            <pc:docMk/>
            <pc:sldMk cId="4133142116" sldId="256"/>
            <ac:spMk id="5" creationId="{355395DE-1017-0878-57FA-DA8D7C8AFA30}"/>
          </ac:spMkLst>
        </pc:spChg>
        <pc:spChg chg="add del mod">
          <ac:chgData name="Walter Fernandez" userId="4f9c0f6fc8dcd575" providerId="LiveId" clId="{D4BC4BAC-DB08-47CB-99D1-A7E44E80960C}" dt="2023-07-21T00:25:13.529" v="35"/>
          <ac:spMkLst>
            <pc:docMk/>
            <pc:sldMk cId="4133142116" sldId="256"/>
            <ac:spMk id="6" creationId="{F313C3B7-47A7-EB87-21F8-93C6C52F86E2}"/>
          </ac:spMkLst>
        </pc:spChg>
        <pc:spChg chg="add del mod">
          <ac:chgData name="Walter Fernandez" userId="4f9c0f6fc8dcd575" providerId="LiveId" clId="{D4BC4BAC-DB08-47CB-99D1-A7E44E80960C}" dt="2023-07-21T00:25:13.357" v="34"/>
          <ac:spMkLst>
            <pc:docMk/>
            <pc:sldMk cId="4133142116" sldId="256"/>
            <ac:spMk id="8" creationId="{FFF44C1B-AACF-F66A-9672-CDF63964E7AE}"/>
          </ac:spMkLst>
        </pc:spChg>
        <pc:picChg chg="add mod">
          <ac:chgData name="Walter Fernandez" userId="4f9c0f6fc8dcd575" providerId="LiveId" clId="{D4BC4BAC-DB08-47CB-99D1-A7E44E80960C}" dt="2023-07-21T00:25:40.893" v="42" actId="1076"/>
          <ac:picMkLst>
            <pc:docMk/>
            <pc:sldMk cId="4133142116" sldId="256"/>
            <ac:picMk id="9" creationId="{B4F6BA15-C687-05B4-DDC2-F2E8DE47E905}"/>
          </ac:picMkLst>
        </pc:picChg>
        <pc:picChg chg="del">
          <ac:chgData name="Walter Fernandez" userId="4f9c0f6fc8dcd575" providerId="LiveId" clId="{D4BC4BAC-DB08-47CB-99D1-A7E44E80960C}" dt="2023-07-21T00:22:28.374" v="23" actId="478"/>
          <ac:picMkLst>
            <pc:docMk/>
            <pc:sldMk cId="4133142116" sldId="256"/>
            <ac:picMk id="1026" creationId="{A2DA3FA0-78D6-2BE9-AA21-3DDFFDE7884A}"/>
          </ac:picMkLst>
        </pc:picChg>
      </pc:sldChg>
      <pc:sldChg chg="addSp delSp modSp mod">
        <pc:chgData name="Walter Fernandez" userId="4f9c0f6fc8dcd575" providerId="LiveId" clId="{D4BC4BAC-DB08-47CB-99D1-A7E44E80960C}" dt="2023-07-21T00:29:02.301" v="53"/>
        <pc:sldMkLst>
          <pc:docMk/>
          <pc:sldMk cId="3080131107" sldId="257"/>
        </pc:sldMkLst>
        <pc:spChg chg="mod">
          <ac:chgData name="Walter Fernandez" userId="4f9c0f6fc8dcd575" providerId="LiveId" clId="{D4BC4BAC-DB08-47CB-99D1-A7E44E80960C}" dt="2023-07-21T00:29:02.301" v="53"/>
          <ac:spMkLst>
            <pc:docMk/>
            <pc:sldMk cId="3080131107" sldId="257"/>
            <ac:spMk id="3" creationId="{96826F40-8B68-E6BB-599B-CBBFA8AF439E}"/>
          </ac:spMkLst>
        </pc:spChg>
        <pc:picChg chg="add mod">
          <ac:chgData name="Walter Fernandez" userId="4f9c0f6fc8dcd575" providerId="LiveId" clId="{D4BC4BAC-DB08-47CB-99D1-A7E44E80960C}" dt="2023-07-21T00:28:10.417" v="50" actId="14100"/>
          <ac:picMkLst>
            <pc:docMk/>
            <pc:sldMk cId="3080131107" sldId="257"/>
            <ac:picMk id="2" creationId="{3AFA14CD-F319-BC31-F6F0-32CF696E1ACF}"/>
          </ac:picMkLst>
        </pc:picChg>
        <pc:picChg chg="del">
          <ac:chgData name="Walter Fernandez" userId="4f9c0f6fc8dcd575" providerId="LiveId" clId="{D4BC4BAC-DB08-47CB-99D1-A7E44E80960C}" dt="2023-07-21T00:22:17.240" v="18" actId="478"/>
          <ac:picMkLst>
            <pc:docMk/>
            <pc:sldMk cId="3080131107" sldId="257"/>
            <ac:picMk id="2050" creationId="{315C7A56-6845-0613-5383-432AB4095E3C}"/>
          </ac:picMkLst>
        </pc:picChg>
      </pc:sldChg>
      <pc:sldChg chg="addSp delSp modSp mod ord">
        <pc:chgData name="Walter Fernandez" userId="4f9c0f6fc8dcd575" providerId="LiveId" clId="{D4BC4BAC-DB08-47CB-99D1-A7E44E80960C}" dt="2023-07-21T00:33:23.453" v="70" actId="1076"/>
        <pc:sldMkLst>
          <pc:docMk/>
          <pc:sldMk cId="1049594943" sldId="258"/>
        </pc:sldMkLst>
        <pc:spChg chg="mod">
          <ac:chgData name="Walter Fernandez" userId="4f9c0f6fc8dcd575" providerId="LiveId" clId="{D4BC4BAC-DB08-47CB-99D1-A7E44E80960C}" dt="2023-07-21T00:32:24.828" v="65" actId="404"/>
          <ac:spMkLst>
            <pc:docMk/>
            <pc:sldMk cId="1049594943" sldId="258"/>
            <ac:spMk id="3" creationId="{A88D051E-EB18-B666-3AE5-2B9B024D60A4}"/>
          </ac:spMkLst>
        </pc:spChg>
        <pc:picChg chg="del">
          <ac:chgData name="Walter Fernandez" userId="4f9c0f6fc8dcd575" providerId="LiveId" clId="{D4BC4BAC-DB08-47CB-99D1-A7E44E80960C}" dt="2023-07-21T00:22:24.247" v="22" actId="478"/>
          <ac:picMkLst>
            <pc:docMk/>
            <pc:sldMk cId="1049594943" sldId="258"/>
            <ac:picMk id="2" creationId="{707240F2-436E-C491-EDF3-B5F2D52FD1C6}"/>
          </ac:picMkLst>
        </pc:picChg>
        <pc:picChg chg="add mod">
          <ac:chgData name="Walter Fernandez" userId="4f9c0f6fc8dcd575" providerId="LiveId" clId="{D4BC4BAC-DB08-47CB-99D1-A7E44E80960C}" dt="2023-07-21T00:33:23.453" v="70" actId="1076"/>
          <ac:picMkLst>
            <pc:docMk/>
            <pc:sldMk cId="1049594943" sldId="258"/>
            <ac:picMk id="3074" creationId="{64F1BDCD-721D-2C48-1174-949444571773}"/>
          </ac:picMkLst>
        </pc:picChg>
      </pc:sldChg>
      <pc:sldChg chg="addSp delSp modSp mod">
        <pc:chgData name="Walter Fernandez" userId="4f9c0f6fc8dcd575" providerId="LiveId" clId="{D4BC4BAC-DB08-47CB-99D1-A7E44E80960C}" dt="2023-07-21T00:36:05.343" v="90" actId="14100"/>
        <pc:sldMkLst>
          <pc:docMk/>
          <pc:sldMk cId="3507814380" sldId="259"/>
        </pc:sldMkLst>
        <pc:spChg chg="add del mod">
          <ac:chgData name="Walter Fernandez" userId="4f9c0f6fc8dcd575" providerId="LiveId" clId="{D4BC4BAC-DB08-47CB-99D1-A7E44E80960C}" dt="2023-07-21T00:34:21.643" v="74"/>
          <ac:spMkLst>
            <pc:docMk/>
            <pc:sldMk cId="3507814380" sldId="259"/>
            <ac:spMk id="2" creationId="{971DA605-8652-B21B-26C7-CCCE6E5DB426}"/>
          </ac:spMkLst>
        </pc:spChg>
        <pc:spChg chg="add del mod">
          <ac:chgData name="Walter Fernandez" userId="4f9c0f6fc8dcd575" providerId="LiveId" clId="{D4BC4BAC-DB08-47CB-99D1-A7E44E80960C}" dt="2023-07-21T00:34:39.874" v="81" actId="255"/>
          <ac:spMkLst>
            <pc:docMk/>
            <pc:sldMk cId="3507814380" sldId="259"/>
            <ac:spMk id="3" creationId="{B5AB65D5-37FF-E914-8C18-0AC02D3B2863}"/>
          </ac:spMkLst>
        </pc:spChg>
        <pc:spChg chg="add del mod">
          <ac:chgData name="Walter Fernandez" userId="4f9c0f6fc8dcd575" providerId="LiveId" clId="{D4BC4BAC-DB08-47CB-99D1-A7E44E80960C}" dt="2023-07-21T00:34:26.883" v="78"/>
          <ac:spMkLst>
            <pc:docMk/>
            <pc:sldMk cId="3507814380" sldId="259"/>
            <ac:spMk id="4" creationId="{16B0913C-F9B2-014E-F2AB-6A17A9D784EE}"/>
          </ac:spMkLst>
        </pc:spChg>
        <pc:picChg chg="add del">
          <ac:chgData name="Walter Fernandez" userId="4f9c0f6fc8dcd575" providerId="LiveId" clId="{D4BC4BAC-DB08-47CB-99D1-A7E44E80960C}" dt="2023-07-21T00:25:16.187" v="38" actId="478"/>
          <ac:picMkLst>
            <pc:docMk/>
            <pc:sldMk cId="3507814380" sldId="259"/>
            <ac:picMk id="4098" creationId="{7152974B-8774-3C63-4DC8-9583D96655B8}"/>
          </ac:picMkLst>
        </pc:picChg>
        <pc:picChg chg="add mod">
          <ac:chgData name="Walter Fernandez" userId="4f9c0f6fc8dcd575" providerId="LiveId" clId="{D4BC4BAC-DB08-47CB-99D1-A7E44E80960C}" dt="2023-07-21T00:36:05.343" v="90" actId="14100"/>
          <ac:picMkLst>
            <pc:docMk/>
            <pc:sldMk cId="3507814380" sldId="259"/>
            <ac:picMk id="4100" creationId="{BF25E0AB-E8CA-71F8-5BBB-675B181FD081}"/>
          </ac:picMkLst>
        </pc:picChg>
      </pc:sldChg>
      <pc:sldChg chg="modSp new mod">
        <pc:chgData name="Walter Fernandez" userId="4f9c0f6fc8dcd575" providerId="LiveId" clId="{D4BC4BAC-DB08-47CB-99D1-A7E44E80960C}" dt="2023-07-21T00:44:41.024" v="93"/>
        <pc:sldMkLst>
          <pc:docMk/>
          <pc:sldMk cId="472887775" sldId="261"/>
        </pc:sldMkLst>
        <pc:spChg chg="mod">
          <ac:chgData name="Walter Fernandez" userId="4f9c0f6fc8dcd575" providerId="LiveId" clId="{D4BC4BAC-DB08-47CB-99D1-A7E44E80960C}" dt="2023-07-20T23:17:04.355" v="16" actId="20577"/>
          <ac:spMkLst>
            <pc:docMk/>
            <pc:sldMk cId="472887775" sldId="261"/>
            <ac:spMk id="2" creationId="{25241573-D8A1-5CE8-3A6A-BBD118A22037}"/>
          </ac:spMkLst>
        </pc:spChg>
        <pc:spChg chg="mod">
          <ac:chgData name="Walter Fernandez" userId="4f9c0f6fc8dcd575" providerId="LiveId" clId="{D4BC4BAC-DB08-47CB-99D1-A7E44E80960C}" dt="2023-07-21T00:44:41.024" v="93"/>
          <ac:spMkLst>
            <pc:docMk/>
            <pc:sldMk cId="472887775" sldId="261"/>
            <ac:spMk id="3" creationId="{91EF0194-104D-C8A4-6694-A5D834923C60}"/>
          </ac:spMkLst>
        </pc:spChg>
      </pc:sldChg>
    </pc:docChg>
  </pc:docChgLst>
  <pc:docChgLst>
    <pc:chgData name="Walter Fernandez" userId="4f9c0f6fc8dcd575" providerId="LiveId" clId="{E53CE646-5989-477C-9B27-B2AFEDC0179A}"/>
    <pc:docChg chg="undo redo custSel modSld">
      <pc:chgData name="Walter Fernandez" userId="4f9c0f6fc8dcd575" providerId="LiveId" clId="{E53CE646-5989-477C-9B27-B2AFEDC0179A}" dt="2023-07-20T00:40:10.271" v="145" actId="255"/>
      <pc:docMkLst>
        <pc:docMk/>
      </pc:docMkLst>
      <pc:sldChg chg="addSp delSp modSp mod">
        <pc:chgData name="Walter Fernandez" userId="4f9c0f6fc8dcd575" providerId="LiveId" clId="{E53CE646-5989-477C-9B27-B2AFEDC0179A}" dt="2023-07-20T00:19:11.616" v="69" actId="14100"/>
        <pc:sldMkLst>
          <pc:docMk/>
          <pc:sldMk cId="4133142116" sldId="256"/>
        </pc:sldMkLst>
        <pc:spChg chg="mod">
          <ac:chgData name="Walter Fernandez" userId="4f9c0f6fc8dcd575" providerId="LiveId" clId="{E53CE646-5989-477C-9B27-B2AFEDC0179A}" dt="2023-07-20T00:19:11.616" v="69" actId="14100"/>
          <ac:spMkLst>
            <pc:docMk/>
            <pc:sldMk cId="4133142116" sldId="256"/>
            <ac:spMk id="2" creationId="{24E052E4-32E8-116F-534D-BD4B35D37768}"/>
          </ac:spMkLst>
        </pc:spChg>
        <pc:spChg chg="add del">
          <ac:chgData name="Walter Fernandez" userId="4f9c0f6fc8dcd575" providerId="LiveId" clId="{E53CE646-5989-477C-9B27-B2AFEDC0179A}" dt="2023-07-20T00:13:15.138" v="34"/>
          <ac:spMkLst>
            <pc:docMk/>
            <pc:sldMk cId="4133142116" sldId="256"/>
            <ac:spMk id="3" creationId="{B4C1A186-8885-286A-0A86-3E39A52A3227}"/>
          </ac:spMkLst>
        </pc:spChg>
        <pc:spChg chg="mod">
          <ac:chgData name="Walter Fernandez" userId="4f9c0f6fc8dcd575" providerId="LiveId" clId="{E53CE646-5989-477C-9B27-B2AFEDC0179A}" dt="2023-07-20T00:13:38.862" v="41" actId="20577"/>
          <ac:spMkLst>
            <pc:docMk/>
            <pc:sldMk cId="4133142116" sldId="256"/>
            <ac:spMk id="5" creationId="{355395DE-1017-0878-57FA-DA8D7C8AFA30}"/>
          </ac:spMkLst>
        </pc:spChg>
        <pc:spChg chg="add del">
          <ac:chgData name="Walter Fernandez" userId="4f9c0f6fc8dcd575" providerId="LiveId" clId="{E53CE646-5989-477C-9B27-B2AFEDC0179A}" dt="2023-07-20T00:13:23.235" v="36"/>
          <ac:spMkLst>
            <pc:docMk/>
            <pc:sldMk cId="4133142116" sldId="256"/>
            <ac:spMk id="6" creationId="{E7550304-B219-C752-1EF2-BC44B54AAB70}"/>
          </ac:spMkLst>
        </pc:spChg>
        <pc:spChg chg="add del">
          <ac:chgData name="Walter Fernandez" userId="4f9c0f6fc8dcd575" providerId="LiveId" clId="{E53CE646-5989-477C-9B27-B2AFEDC0179A}" dt="2023-07-20T00:16:09.608" v="49"/>
          <ac:spMkLst>
            <pc:docMk/>
            <pc:sldMk cId="4133142116" sldId="256"/>
            <ac:spMk id="8" creationId="{02995AC1-1E80-0C9A-5262-2A50EB2A8177}"/>
          </ac:spMkLst>
        </pc:spChg>
        <pc:picChg chg="mod">
          <ac:chgData name="Walter Fernandez" userId="4f9c0f6fc8dcd575" providerId="LiveId" clId="{E53CE646-5989-477C-9B27-B2AFEDC0179A}" dt="2023-07-20T00:05:31.604" v="11"/>
          <ac:picMkLst>
            <pc:docMk/>
            <pc:sldMk cId="4133142116" sldId="256"/>
            <ac:picMk id="4" creationId="{DBFE55C3-BCAB-4B05-EAFF-F710BF5143E5}"/>
          </ac:picMkLst>
        </pc:picChg>
        <pc:picChg chg="add del mod">
          <ac:chgData name="Walter Fernandez" userId="4f9c0f6fc8dcd575" providerId="LiveId" clId="{E53CE646-5989-477C-9B27-B2AFEDC0179A}" dt="2023-07-20T00:12:18.046" v="29" actId="1440"/>
          <ac:picMkLst>
            <pc:docMk/>
            <pc:sldMk cId="4133142116" sldId="256"/>
            <ac:picMk id="1026" creationId="{A2DA3FA0-78D6-2BE9-AA21-3DDFFDE7884A}"/>
          </ac:picMkLst>
        </pc:picChg>
        <pc:picChg chg="del">
          <ac:chgData name="Walter Fernandez" userId="4f9c0f6fc8dcd575" providerId="LiveId" clId="{E53CE646-5989-477C-9B27-B2AFEDC0179A}" dt="2023-07-20T00:11:36.243" v="16" actId="478"/>
          <ac:picMkLst>
            <pc:docMk/>
            <pc:sldMk cId="4133142116" sldId="256"/>
            <ac:picMk id="2050" creationId="{45DDF454-8657-456E-44F4-CC9A925B6154}"/>
          </ac:picMkLst>
        </pc:picChg>
      </pc:sldChg>
      <pc:sldChg chg="addSp delSp modSp mod">
        <pc:chgData name="Walter Fernandez" userId="4f9c0f6fc8dcd575" providerId="LiveId" clId="{E53CE646-5989-477C-9B27-B2AFEDC0179A}" dt="2023-07-20T00:38:14.913" v="138"/>
        <pc:sldMkLst>
          <pc:docMk/>
          <pc:sldMk cId="3080131107" sldId="257"/>
        </pc:sldMkLst>
        <pc:spChg chg="mod">
          <ac:chgData name="Walter Fernandez" userId="4f9c0f6fc8dcd575" providerId="LiveId" clId="{E53CE646-5989-477C-9B27-B2AFEDC0179A}" dt="2023-07-20T00:38:14.913" v="138"/>
          <ac:spMkLst>
            <pc:docMk/>
            <pc:sldMk cId="3080131107" sldId="257"/>
            <ac:spMk id="3" creationId="{96826F40-8B68-E6BB-599B-CBBFA8AF439E}"/>
          </ac:spMkLst>
        </pc:spChg>
        <pc:graphicFrameChg chg="add del modGraphic">
          <ac:chgData name="Walter Fernandez" userId="4f9c0f6fc8dcd575" providerId="LiveId" clId="{E53CE646-5989-477C-9B27-B2AFEDC0179A}" dt="2023-07-20T00:11:32.910" v="15" actId="27309"/>
          <ac:graphicFrameMkLst>
            <pc:docMk/>
            <pc:sldMk cId="3080131107" sldId="257"/>
            <ac:graphicFrameMk id="4" creationId="{9E43D2F6-DEC6-E7E1-B956-A03659776CCA}"/>
          </ac:graphicFrameMkLst>
        </pc:graphicFrameChg>
        <pc:picChg chg="del">
          <ac:chgData name="Walter Fernandez" userId="4f9c0f6fc8dcd575" providerId="LiveId" clId="{E53CE646-5989-477C-9B27-B2AFEDC0179A}" dt="2023-07-20T00:23:54.334" v="76" actId="478"/>
          <ac:picMkLst>
            <pc:docMk/>
            <pc:sldMk cId="3080131107" sldId="257"/>
            <ac:picMk id="1028" creationId="{ABC51942-16EB-A002-89E5-176210889241}"/>
          </ac:picMkLst>
        </pc:picChg>
        <pc:picChg chg="add mod">
          <ac:chgData name="Walter Fernandez" userId="4f9c0f6fc8dcd575" providerId="LiveId" clId="{E53CE646-5989-477C-9B27-B2AFEDC0179A}" dt="2023-07-20T00:24:18.038" v="84" actId="1076"/>
          <ac:picMkLst>
            <pc:docMk/>
            <pc:sldMk cId="3080131107" sldId="257"/>
            <ac:picMk id="2050" creationId="{315C7A56-6845-0613-5383-432AB4095E3C}"/>
          </ac:picMkLst>
        </pc:picChg>
      </pc:sldChg>
      <pc:sldChg chg="addSp delSp modSp mod">
        <pc:chgData name="Walter Fernandez" userId="4f9c0f6fc8dcd575" providerId="LiveId" clId="{E53CE646-5989-477C-9B27-B2AFEDC0179A}" dt="2023-07-20T00:38:54.723" v="141"/>
        <pc:sldMkLst>
          <pc:docMk/>
          <pc:sldMk cId="1049594943" sldId="258"/>
        </pc:sldMkLst>
        <pc:spChg chg="mod">
          <ac:chgData name="Walter Fernandez" userId="4f9c0f6fc8dcd575" providerId="LiveId" clId="{E53CE646-5989-477C-9B27-B2AFEDC0179A}" dt="2023-07-20T00:38:54.723" v="141"/>
          <ac:spMkLst>
            <pc:docMk/>
            <pc:sldMk cId="1049594943" sldId="258"/>
            <ac:spMk id="3" creationId="{A88D051E-EB18-B666-3AE5-2B9B024D60A4}"/>
          </ac:spMkLst>
        </pc:spChg>
        <pc:picChg chg="add mod">
          <ac:chgData name="Walter Fernandez" userId="4f9c0f6fc8dcd575" providerId="LiveId" clId="{E53CE646-5989-477C-9B27-B2AFEDC0179A}" dt="2023-07-20T00:35:43.778" v="99" actId="1076"/>
          <ac:picMkLst>
            <pc:docMk/>
            <pc:sldMk cId="1049594943" sldId="258"/>
            <ac:picMk id="2" creationId="{707240F2-436E-C491-EDF3-B5F2D52FD1C6}"/>
          </ac:picMkLst>
        </pc:picChg>
        <pc:picChg chg="del">
          <ac:chgData name="Walter Fernandez" userId="4f9c0f6fc8dcd575" providerId="LiveId" clId="{E53CE646-5989-477C-9B27-B2AFEDC0179A}" dt="2023-07-20T00:35:34.531" v="95" actId="478"/>
          <ac:picMkLst>
            <pc:docMk/>
            <pc:sldMk cId="1049594943" sldId="258"/>
            <ac:picMk id="3074" creationId="{AA2E1954-D6D0-69DB-6D96-0824CB982510}"/>
          </ac:picMkLst>
        </pc:picChg>
      </pc:sldChg>
      <pc:sldChg chg="addSp delSp modSp mod">
        <pc:chgData name="Walter Fernandez" userId="4f9c0f6fc8dcd575" providerId="LiveId" clId="{E53CE646-5989-477C-9B27-B2AFEDC0179A}" dt="2023-07-20T00:40:10.271" v="145" actId="255"/>
        <pc:sldMkLst>
          <pc:docMk/>
          <pc:sldMk cId="3507814380" sldId="259"/>
        </pc:sldMkLst>
        <pc:spChg chg="mod">
          <ac:chgData name="Walter Fernandez" userId="4f9c0f6fc8dcd575" providerId="LiveId" clId="{E53CE646-5989-477C-9B27-B2AFEDC0179A}" dt="2023-07-20T00:40:10.271" v="145" actId="255"/>
          <ac:spMkLst>
            <pc:docMk/>
            <pc:sldMk cId="3507814380" sldId="259"/>
            <ac:spMk id="3" creationId="{B5AB65D5-37FF-E914-8C18-0AC02D3B2863}"/>
          </ac:spMkLst>
        </pc:spChg>
        <pc:picChg chg="del">
          <ac:chgData name="Walter Fernandez" userId="4f9c0f6fc8dcd575" providerId="LiveId" clId="{E53CE646-5989-477C-9B27-B2AFEDC0179A}" dt="2023-07-20T00:36:24.872" v="104" actId="478"/>
          <ac:picMkLst>
            <pc:docMk/>
            <pc:sldMk cId="3507814380" sldId="259"/>
            <ac:picMk id="2050" creationId="{8A21DDDE-889E-3B25-3ED2-F40A59BED45E}"/>
          </ac:picMkLst>
        </pc:picChg>
        <pc:picChg chg="add mod">
          <ac:chgData name="Walter Fernandez" userId="4f9c0f6fc8dcd575" providerId="LiveId" clId="{E53CE646-5989-477C-9B27-B2AFEDC0179A}" dt="2023-07-20T00:36:39.636" v="109" actId="1076"/>
          <ac:picMkLst>
            <pc:docMk/>
            <pc:sldMk cId="3507814380" sldId="259"/>
            <ac:picMk id="4098" creationId="{7152974B-8774-3C63-4DC8-9583D96655B8}"/>
          </ac:picMkLst>
        </pc:picChg>
      </pc:sldChg>
      <pc:sldChg chg="modSp">
        <pc:chgData name="Walter Fernandez" userId="4f9c0f6fc8dcd575" providerId="LiveId" clId="{E53CE646-5989-477C-9B27-B2AFEDC0179A}" dt="2023-07-20T00:06:44.963" v="13" actId="1440"/>
        <pc:sldMkLst>
          <pc:docMk/>
          <pc:sldMk cId="3820905037" sldId="260"/>
        </pc:sldMkLst>
        <pc:picChg chg="mod">
          <ac:chgData name="Walter Fernandez" userId="4f9c0f6fc8dcd575" providerId="LiveId" clId="{E53CE646-5989-477C-9B27-B2AFEDC0179A}" dt="2023-07-20T00:06:44.963" v="13" actId="1440"/>
          <ac:picMkLst>
            <pc:docMk/>
            <pc:sldMk cId="3820905037" sldId="260"/>
            <ac:picMk id="4098" creationId="{177B3291-65D1-C738-00F8-C27312E5C4C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6EA3E9-45D6-40FA-A214-1168C5B64606}" type="datetimeFigureOut">
              <a:rPr lang="es-PE" smtClean="0"/>
              <a:t>20/07/2023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57125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6EA3E9-45D6-40FA-A214-1168C5B64606}" type="datetimeFigureOut">
              <a:rPr lang="es-PE" smtClean="0"/>
              <a:t>20/07/2023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413344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6EA3E9-45D6-40FA-A214-1168C5B64606}" type="datetimeFigureOut">
              <a:rPr lang="es-PE" smtClean="0"/>
              <a:t>20/07/2023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2743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346EA3E9-45D6-40FA-A214-1168C5B64606}" type="datetimeFigureOut">
              <a:rPr lang="es-PE" smtClean="0"/>
              <a:t>20/07/2023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65480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EA3E9-45D6-40FA-A214-1168C5B64606}" type="datetimeFigureOut">
              <a:rPr lang="es-PE" smtClean="0"/>
              <a:t>20/07/2023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91954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EA3E9-45D6-40FA-A214-1168C5B64606}" type="datetimeFigureOut">
              <a:rPr lang="es-PE" smtClean="0"/>
              <a:t>20/07/2023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424268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EA3E9-45D6-40FA-A214-1168C5B64606}" type="datetimeFigureOut">
              <a:rPr lang="es-PE" smtClean="0"/>
              <a:t>20/07/2023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34272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6EA3E9-45D6-40FA-A214-1168C5B64606}" type="datetimeFigureOut">
              <a:rPr lang="es-PE" smtClean="0"/>
              <a:t>20/07/2023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262914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46EA3E9-45D6-40FA-A214-1168C5B64606}" type="datetimeFigureOut">
              <a:rPr lang="es-PE" smtClean="0"/>
              <a:t>20/07/2023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290049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46EA3E9-45D6-40FA-A214-1168C5B64606}" type="datetimeFigureOut">
              <a:rPr lang="es-PE" smtClean="0"/>
              <a:t>20/07/2023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347127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46EA3E9-45D6-40FA-A214-1168C5B64606}" type="datetimeFigureOut">
              <a:rPr lang="es-PE" smtClean="0"/>
              <a:t>20/07/2023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240232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EA3E9-45D6-40FA-A214-1168C5B64606}" type="datetimeFigureOut">
              <a:rPr lang="es-PE" smtClean="0"/>
              <a:t>20/07/2023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6084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6EA3E9-45D6-40FA-A214-1168C5B64606}" type="datetimeFigureOut">
              <a:rPr lang="es-PE" smtClean="0"/>
              <a:t>20/07/2023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335791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346EA3E9-45D6-40FA-A214-1168C5B64606}" type="datetimeFigureOut">
              <a:rPr lang="es-PE" smtClean="0"/>
              <a:t>20/07/2023</a:t>
            </a:fld>
            <a:endParaRPr lang="es-PE"/>
          </a:p>
        </p:txBody>
      </p:sp>
      <p:sp>
        <p:nvSpPr>
          <p:cNvPr id="6" name="Footer Placeholder 5"/>
          <p:cNvSpPr>
            <a:spLocks noGrp="1"/>
          </p:cNvSpPr>
          <p:nvPr>
            <p:ph type="ftr" sz="quarter" idx="11"/>
          </p:nvPr>
        </p:nvSpPr>
        <p:spPr>
          <a:xfrm>
            <a:off x="590396" y="6041362"/>
            <a:ext cx="3295413" cy="365125"/>
          </a:xfrm>
        </p:spPr>
        <p:txBody>
          <a:bodyPr/>
          <a:lstStyle/>
          <a:p>
            <a:endParaRPr lang="es-PE"/>
          </a:p>
        </p:txBody>
      </p:sp>
      <p:sp>
        <p:nvSpPr>
          <p:cNvPr id="7" name="Slide Number Placeholder 6"/>
          <p:cNvSpPr>
            <a:spLocks noGrp="1"/>
          </p:cNvSpPr>
          <p:nvPr>
            <p:ph type="sldNum" sz="quarter" idx="12"/>
          </p:nvPr>
        </p:nvSpPr>
        <p:spPr>
          <a:xfrm>
            <a:off x="4862689" y="5915888"/>
            <a:ext cx="1062155" cy="490599"/>
          </a:xfrm>
        </p:spPr>
        <p:txBody>
          <a:bodyPr/>
          <a:lstStyle/>
          <a:p>
            <a:fld id="{D26032D8-6C9A-44B4-9A15-05A515D4E7B5}" type="slidenum">
              <a:rPr lang="es-PE" smtClean="0"/>
              <a:t>‹Nº›</a:t>
            </a:fld>
            <a:endParaRPr lang="es-PE"/>
          </a:p>
        </p:txBody>
      </p:sp>
    </p:spTree>
    <p:extLst>
      <p:ext uri="{BB962C8B-B14F-4D97-AF65-F5344CB8AC3E}">
        <p14:creationId xmlns:p14="http://schemas.microsoft.com/office/powerpoint/2010/main" val="198127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PE"/>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46EA3E9-45D6-40FA-A214-1168C5B64606}" type="datetimeFigureOut">
              <a:rPr lang="es-PE" smtClean="0"/>
              <a:t>20/07/2023</a:t>
            </a:fld>
            <a:endParaRPr lang="es-PE"/>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26032D8-6C9A-44B4-9A15-05A515D4E7B5}" type="slidenum">
              <a:rPr lang="es-PE" smtClean="0"/>
              <a:t>‹Nº›</a:t>
            </a:fld>
            <a:endParaRPr lang="es-PE"/>
          </a:p>
        </p:txBody>
      </p:sp>
    </p:spTree>
    <p:extLst>
      <p:ext uri="{BB962C8B-B14F-4D97-AF65-F5344CB8AC3E}">
        <p14:creationId xmlns:p14="http://schemas.microsoft.com/office/powerpoint/2010/main" val="4251468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052E4-32E8-116F-534D-BD4B35D37768}"/>
              </a:ext>
            </a:extLst>
          </p:cNvPr>
          <p:cNvSpPr>
            <a:spLocks noGrp="1"/>
          </p:cNvSpPr>
          <p:nvPr>
            <p:ph type="ctrTitle"/>
          </p:nvPr>
        </p:nvSpPr>
        <p:spPr>
          <a:xfrm>
            <a:off x="4433582" y="660725"/>
            <a:ext cx="6512585" cy="2328811"/>
          </a:xfrm>
        </p:spPr>
        <p:txBody>
          <a:bodyPr>
            <a:normAutofit fontScale="90000"/>
          </a:bodyPr>
          <a:lstStyle/>
          <a:p>
            <a:pPr algn="l">
              <a:lnSpc>
                <a:spcPct val="107000"/>
              </a:lnSpc>
              <a:spcAft>
                <a:spcPts val="800"/>
              </a:spcAft>
            </a:pPr>
            <a:r>
              <a:rPr lang="es-PE" sz="2400" b="1" u="sng" kern="100" dirty="0">
                <a:solidFill>
                  <a:schemeClr val="tx1"/>
                </a:solidFill>
                <a:effectLst/>
                <a:latin typeface="+mn-lt"/>
                <a:ea typeface="Calibri" panose="020F0502020204030204" pitchFamily="34" charset="0"/>
                <a:cs typeface="Times New Roman" panose="02020603050405020304" pitchFamily="18" charset="0"/>
              </a:rPr>
              <a:t>Name and surname</a:t>
            </a:r>
            <a:r>
              <a:rPr lang="es-PE" sz="2400" b="1" kern="100" dirty="0">
                <a:solidFill>
                  <a:schemeClr val="tx1"/>
                </a:solidFill>
                <a:effectLst/>
                <a:latin typeface="+mn-lt"/>
                <a:ea typeface="Calibri" panose="020F0502020204030204" pitchFamily="34" charset="0"/>
                <a:cs typeface="Times New Roman" panose="02020603050405020304" pitchFamily="18" charset="0"/>
              </a:rPr>
              <a:t> : </a:t>
            </a:r>
            <a:r>
              <a:rPr lang="es-PE" sz="2400" kern="100" dirty="0">
                <a:solidFill>
                  <a:srgbClr val="000000"/>
                </a:solidFill>
                <a:effectLst/>
                <a:latin typeface="+mn-lt"/>
                <a:ea typeface="Calibri" panose="020F0502020204030204" pitchFamily="34" charset="0"/>
                <a:cs typeface="Times New Roman" panose="02020603050405020304" pitchFamily="18" charset="0"/>
              </a:rPr>
              <a:t>Walter Fernandez Robles</a:t>
            </a:r>
            <a:br>
              <a:rPr lang="es-PE" sz="2400" kern="100" dirty="0">
                <a:effectLst/>
                <a:latin typeface="+mn-lt"/>
                <a:ea typeface="Calibri" panose="020F0502020204030204" pitchFamily="34" charset="0"/>
                <a:cs typeface="Times New Roman" panose="02020603050405020304" pitchFamily="18" charset="0"/>
              </a:rPr>
            </a:br>
            <a:r>
              <a:rPr lang="es-PE" sz="2400" b="1" u="sng" kern="100" dirty="0">
                <a:latin typeface="+mn-lt"/>
                <a:ea typeface="Calibri" panose="020F0502020204030204" pitchFamily="34" charset="0"/>
                <a:cs typeface="Times New Roman" panose="02020603050405020304" pitchFamily="18" charset="0"/>
              </a:rPr>
              <a:t>T</a:t>
            </a:r>
            <a:r>
              <a:rPr lang="es-PE" sz="2400" b="1" u="sng" kern="100" dirty="0">
                <a:effectLst/>
                <a:latin typeface="+mn-lt"/>
                <a:ea typeface="Calibri" panose="020F0502020204030204" pitchFamily="34" charset="0"/>
                <a:cs typeface="Times New Roman" panose="02020603050405020304" pitchFamily="18" charset="0"/>
              </a:rPr>
              <a:t>eacher</a:t>
            </a:r>
            <a:r>
              <a:rPr lang="es-PE" sz="2400" b="1" u="sng" kern="100" dirty="0">
                <a:solidFill>
                  <a:schemeClr val="tx1"/>
                </a:solidFill>
                <a:effectLst/>
                <a:latin typeface="+mn-lt"/>
                <a:ea typeface="Calibri" panose="020F0502020204030204" pitchFamily="34" charset="0"/>
                <a:cs typeface="Times New Roman" panose="02020603050405020304" pitchFamily="18" charset="0"/>
              </a:rPr>
              <a:t>:</a:t>
            </a:r>
            <a:r>
              <a:rPr lang="es-PE" sz="2400" b="1" kern="100" dirty="0">
                <a:solidFill>
                  <a:srgbClr val="000000"/>
                </a:solidFill>
                <a:effectLst/>
                <a:latin typeface="+mn-lt"/>
                <a:ea typeface="Calibri" panose="020F0502020204030204" pitchFamily="34" charset="0"/>
                <a:cs typeface="Times New Roman" panose="02020603050405020304" pitchFamily="18" charset="0"/>
              </a:rPr>
              <a:t> </a:t>
            </a:r>
            <a:r>
              <a:rPr lang="es-PE" sz="2400" kern="100" dirty="0">
                <a:solidFill>
                  <a:srgbClr val="000000"/>
                </a:solidFill>
                <a:effectLst/>
                <a:latin typeface="+mn-lt"/>
                <a:ea typeface="Calibri" panose="020F0502020204030204" pitchFamily="34" charset="0"/>
                <a:cs typeface="Times New Roman" panose="02020603050405020304" pitchFamily="18" charset="0"/>
              </a:rPr>
              <a:t>Vladimir Solano Gonzales</a:t>
            </a:r>
            <a:br>
              <a:rPr lang="es-PE" sz="2400" kern="100" dirty="0">
                <a:effectLst/>
                <a:latin typeface="+mn-lt"/>
                <a:ea typeface="Calibri" panose="020F0502020204030204" pitchFamily="34" charset="0"/>
                <a:cs typeface="Times New Roman" panose="02020603050405020304" pitchFamily="18" charset="0"/>
              </a:rPr>
            </a:br>
            <a:r>
              <a:rPr lang="es-PE" sz="2400" b="1" u="sng" kern="100" dirty="0">
                <a:effectLst/>
                <a:latin typeface="+mn-lt"/>
                <a:ea typeface="Calibri" panose="020F0502020204030204" pitchFamily="34" charset="0"/>
                <a:cs typeface="Times New Roman" panose="02020603050405020304" pitchFamily="18" charset="0"/>
              </a:rPr>
              <a:t>Course</a:t>
            </a:r>
            <a:r>
              <a:rPr lang="es-PE" sz="2400" kern="100" dirty="0">
                <a:solidFill>
                  <a:schemeClr val="tx1"/>
                </a:solidFill>
                <a:effectLst/>
                <a:latin typeface="+mn-lt"/>
                <a:ea typeface="Calibri" panose="020F0502020204030204" pitchFamily="34" charset="0"/>
                <a:cs typeface="Times New Roman" panose="02020603050405020304" pitchFamily="18" charset="0"/>
              </a:rPr>
              <a:t>:</a:t>
            </a:r>
            <a:r>
              <a:rPr lang="es-PE" sz="2400" b="1" kern="100" dirty="0">
                <a:solidFill>
                  <a:srgbClr val="000000"/>
                </a:solidFill>
                <a:effectLst/>
                <a:latin typeface="+mn-lt"/>
                <a:ea typeface="Calibri" panose="020F0502020204030204" pitchFamily="34" charset="0"/>
                <a:cs typeface="Times New Roman" panose="02020603050405020304" pitchFamily="18" charset="0"/>
              </a:rPr>
              <a:t> </a:t>
            </a:r>
            <a:r>
              <a:rPr lang="es-PE" sz="2400" kern="100" dirty="0">
                <a:solidFill>
                  <a:srgbClr val="000000"/>
                </a:solidFill>
                <a:effectLst/>
                <a:latin typeface="+mn-lt"/>
                <a:ea typeface="Calibri" panose="020F0502020204030204" pitchFamily="34" charset="0"/>
                <a:cs typeface="Times New Roman" panose="02020603050405020304" pitchFamily="18" charset="0"/>
              </a:rPr>
              <a:t>INGLÉS B2</a:t>
            </a:r>
            <a:br>
              <a:rPr lang="es-PE" sz="2400" kern="100" dirty="0">
                <a:effectLst/>
                <a:latin typeface="+mn-lt"/>
                <a:ea typeface="Calibri" panose="020F0502020204030204" pitchFamily="34" charset="0"/>
                <a:cs typeface="Times New Roman" panose="02020603050405020304" pitchFamily="18" charset="0"/>
              </a:rPr>
            </a:br>
            <a:r>
              <a:rPr lang="es-PE" sz="2400" b="1" u="sng" kern="100" dirty="0">
                <a:effectLst/>
                <a:latin typeface="+mn-lt"/>
                <a:ea typeface="Calibri" panose="020F0502020204030204" pitchFamily="34" charset="0"/>
                <a:cs typeface="Times New Roman" panose="02020603050405020304" pitchFamily="18" charset="0"/>
              </a:rPr>
              <a:t>Grade and section</a:t>
            </a:r>
            <a:r>
              <a:rPr lang="es-PE" sz="2400" b="1" kern="100" dirty="0">
                <a:solidFill>
                  <a:schemeClr val="tx1"/>
                </a:solidFill>
                <a:effectLst/>
                <a:latin typeface="+mn-lt"/>
                <a:ea typeface="Calibri" panose="020F0502020204030204" pitchFamily="34" charset="0"/>
                <a:cs typeface="Times New Roman" panose="02020603050405020304" pitchFamily="18" charset="0"/>
              </a:rPr>
              <a:t>:</a:t>
            </a:r>
            <a:r>
              <a:rPr lang="es-PE" sz="2400" b="1" kern="100" dirty="0">
                <a:solidFill>
                  <a:srgbClr val="000000"/>
                </a:solidFill>
                <a:effectLst/>
                <a:latin typeface="+mn-lt"/>
                <a:ea typeface="Calibri" panose="020F0502020204030204" pitchFamily="34" charset="0"/>
                <a:cs typeface="Times New Roman" panose="02020603050405020304" pitchFamily="18" charset="0"/>
              </a:rPr>
              <a:t> </a:t>
            </a:r>
            <a:r>
              <a:rPr lang="es-PE" sz="2400" kern="100" dirty="0">
                <a:solidFill>
                  <a:srgbClr val="000000"/>
                </a:solidFill>
                <a:effectLst/>
                <a:latin typeface="+mn-lt"/>
                <a:ea typeface="Calibri" panose="020F0502020204030204" pitchFamily="34" charset="0"/>
                <a:cs typeface="Times New Roman" panose="02020603050405020304" pitchFamily="18" charset="0"/>
              </a:rPr>
              <a:t>5to B.sec</a:t>
            </a:r>
            <a:br>
              <a:rPr lang="es-PE" sz="2400" kern="100" dirty="0">
                <a:solidFill>
                  <a:srgbClr val="000000"/>
                </a:solidFill>
                <a:effectLst/>
                <a:latin typeface="+mn-lt"/>
                <a:ea typeface="Calibri" panose="020F0502020204030204" pitchFamily="34" charset="0"/>
                <a:cs typeface="Times New Roman" panose="02020603050405020304" pitchFamily="18" charset="0"/>
              </a:rPr>
            </a:br>
            <a:r>
              <a:rPr lang="es-PE" sz="2400" u="sng" kern="100" dirty="0">
                <a:solidFill>
                  <a:schemeClr val="tx1"/>
                </a:solidFill>
                <a:effectLst/>
                <a:latin typeface="+mn-lt"/>
                <a:ea typeface="Calibri" panose="020F0502020204030204" pitchFamily="34" charset="0"/>
                <a:cs typeface="Times New Roman" panose="02020603050405020304" pitchFamily="18" charset="0"/>
              </a:rPr>
              <a:t>Date: </a:t>
            </a:r>
            <a:r>
              <a:rPr lang="es-PE" sz="2400" u="sng" kern="100" dirty="0" err="1">
                <a:solidFill>
                  <a:schemeClr val="bg1"/>
                </a:solidFill>
                <a:effectLst/>
                <a:latin typeface="+mn-lt"/>
                <a:ea typeface="Calibri" panose="020F0502020204030204" pitchFamily="34" charset="0"/>
                <a:cs typeface="Times New Roman" panose="02020603050405020304" pitchFamily="18" charset="0"/>
              </a:rPr>
              <a:t>July</a:t>
            </a:r>
            <a:r>
              <a:rPr lang="es-PE" sz="2400" u="sng" kern="100" dirty="0">
                <a:solidFill>
                  <a:schemeClr val="bg1"/>
                </a:solidFill>
                <a:effectLst/>
                <a:latin typeface="+mn-lt"/>
                <a:ea typeface="Calibri" panose="020F0502020204030204" pitchFamily="34" charset="0"/>
                <a:cs typeface="Times New Roman" panose="02020603050405020304" pitchFamily="18" charset="0"/>
              </a:rPr>
              <a:t> 21, 2023</a:t>
            </a:r>
            <a:br>
              <a:rPr lang="es-PE"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4" name="Imagen 3" descr="Comunicado – Consejo de Dirección | Colegio Algarrobos">
            <a:extLst>
              <a:ext uri="{FF2B5EF4-FFF2-40B4-BE49-F238E27FC236}">
                <a16:creationId xmlns:a16="http://schemas.microsoft.com/office/drawing/2014/main" id="{DBFE55C3-BCAB-4B05-EAFF-F710BF5143E5}"/>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FilmGrain/>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74542" y="378143"/>
            <a:ext cx="4008120" cy="6263640"/>
          </a:xfrm>
          <a:prstGeom prst="rect">
            <a:avLst/>
          </a:prstGeom>
          <a:noFill/>
          <a:ln>
            <a:noFill/>
          </a:ln>
        </p:spPr>
      </p:pic>
      <p:sp>
        <p:nvSpPr>
          <p:cNvPr id="5" name="CuadroTexto 4">
            <a:extLst>
              <a:ext uri="{FF2B5EF4-FFF2-40B4-BE49-F238E27FC236}">
                <a16:creationId xmlns:a16="http://schemas.microsoft.com/office/drawing/2014/main" id="{355395DE-1017-0878-57FA-DA8D7C8AFA30}"/>
              </a:ext>
            </a:extLst>
          </p:cNvPr>
          <p:cNvSpPr txBox="1"/>
          <p:nvPr/>
        </p:nvSpPr>
        <p:spPr>
          <a:xfrm>
            <a:off x="4433582" y="3312240"/>
            <a:ext cx="6094520" cy="646331"/>
          </a:xfrm>
          <a:prstGeom prst="rect">
            <a:avLst/>
          </a:prstGeom>
          <a:noFill/>
        </p:spPr>
        <p:txBody>
          <a:bodyPr wrap="square">
            <a:spAutoFit/>
          </a:bodyPr>
          <a:lstStyle/>
          <a:p>
            <a:pPr algn="just"/>
            <a:br>
              <a:rPr lang="en-US" dirty="0"/>
            </a:br>
            <a:r>
              <a:rPr lang="en-US" dirty="0"/>
              <a:t>World dog day</a:t>
            </a:r>
            <a:endParaRPr lang="es-PE" dirty="0"/>
          </a:p>
        </p:txBody>
      </p:sp>
      <p:sp>
        <p:nvSpPr>
          <p:cNvPr id="7" name="CuadroTexto 6">
            <a:extLst>
              <a:ext uri="{FF2B5EF4-FFF2-40B4-BE49-F238E27FC236}">
                <a16:creationId xmlns:a16="http://schemas.microsoft.com/office/drawing/2014/main" id="{DDE25FA7-3141-6787-754D-D28B98F8406E}"/>
              </a:ext>
            </a:extLst>
          </p:cNvPr>
          <p:cNvSpPr txBox="1"/>
          <p:nvPr/>
        </p:nvSpPr>
        <p:spPr>
          <a:xfrm>
            <a:off x="4361155" y="2989536"/>
            <a:ext cx="6094520" cy="430887"/>
          </a:xfrm>
          <a:prstGeom prst="rect">
            <a:avLst/>
          </a:prstGeom>
          <a:noFill/>
        </p:spPr>
        <p:txBody>
          <a:bodyPr wrap="square">
            <a:spAutoFit/>
          </a:bodyPr>
          <a:lstStyle/>
          <a:p>
            <a:r>
              <a:rPr lang="es-PE" sz="2200" b="1" u="sng" dirty="0"/>
              <a:t>What day is today</a:t>
            </a:r>
            <a:r>
              <a:rPr lang="es-PE" sz="2200" b="1" dirty="0"/>
              <a:t>?</a:t>
            </a:r>
          </a:p>
        </p:txBody>
      </p:sp>
      <p:pic>
        <p:nvPicPr>
          <p:cNvPr id="9" name="Picture 2" descr="5 ideas para celebrar el Día Mundial del Perro 2021 -">
            <a:extLst>
              <a:ext uri="{FF2B5EF4-FFF2-40B4-BE49-F238E27FC236}">
                <a16:creationId xmlns:a16="http://schemas.microsoft.com/office/drawing/2014/main" id="{B4F6BA15-C687-05B4-DDC2-F2E8DE47E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454" y="3581752"/>
            <a:ext cx="4734607" cy="311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4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26F40-8B68-E6BB-599B-CBBFA8AF439E}"/>
              </a:ext>
            </a:extLst>
          </p:cNvPr>
          <p:cNvSpPr>
            <a:spLocks noGrp="1"/>
          </p:cNvSpPr>
          <p:nvPr>
            <p:ph idx="1"/>
          </p:nvPr>
        </p:nvSpPr>
        <p:spPr>
          <a:xfrm>
            <a:off x="5090530" y="1642369"/>
            <a:ext cx="6098219" cy="2716567"/>
          </a:xfrm>
        </p:spPr>
        <p:txBody>
          <a:bodyPr>
            <a:noAutofit/>
          </a:bodyPr>
          <a:lstStyle/>
          <a:p>
            <a:pPr marL="0" indent="0" algn="just">
              <a:buNone/>
            </a:pPr>
            <a:r>
              <a:rPr lang="en-US" sz="2600" dirty="0"/>
              <a:t>The dog has been a faithful companion of the human being throughout history. It has helped us to hunt, to watch over the herds, in our rescue efforts, to detect drugs or explosives, to guide the blind and a host of other things. But the most important thing is the company they keep us and the ability they have to cheer us up on a bad day.</a:t>
            </a:r>
            <a:endParaRPr lang="es-PE" sz="2600" dirty="0"/>
          </a:p>
        </p:txBody>
      </p:sp>
      <p:pic>
        <p:nvPicPr>
          <p:cNvPr id="2" name="Picture 2" descr="Día Mundial del Perro: origen, significado y por qué se celebra el 21 de julio">
            <a:extLst>
              <a:ext uri="{FF2B5EF4-FFF2-40B4-BE49-F238E27FC236}">
                <a16:creationId xmlns:a16="http://schemas.microsoft.com/office/drawing/2014/main" id="{3AFA14CD-F319-BC31-F6F0-32CF696E1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2" y="1693439"/>
            <a:ext cx="4726989" cy="266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3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8D051E-EB18-B666-3AE5-2B9B024D60A4}"/>
              </a:ext>
            </a:extLst>
          </p:cNvPr>
          <p:cNvSpPr>
            <a:spLocks noGrp="1"/>
          </p:cNvSpPr>
          <p:nvPr>
            <p:ph idx="1"/>
          </p:nvPr>
        </p:nvSpPr>
        <p:spPr>
          <a:xfrm>
            <a:off x="5424255" y="1825625"/>
            <a:ext cx="6480699" cy="3722919"/>
          </a:xfrm>
        </p:spPr>
        <p:txBody>
          <a:bodyPr>
            <a:noAutofit/>
          </a:bodyPr>
          <a:lstStyle/>
          <a:p>
            <a:pPr marL="0" indent="0" algn="just">
              <a:buNone/>
            </a:pPr>
            <a:r>
              <a:rPr lang="en-US" sz="2000" dirty="0"/>
              <a:t>For all these reasons, these animals have become our best friends and, as such, they deserve recognition. Thus, in 2004 it was established that World Dog Day would be celebrated internationally every July 21, although in countries such as the United States, Guatemala or Colombia, it was set on August 26. However, this event is not only to honor them and show our gratitude, but it was also created to raise awareness about the abandonment and adoption of this species, since, according to estimates by the World Health Organization (WHO), there are more than 300 million dogs in the world and 70% are homeless.</a:t>
            </a:r>
            <a:endParaRPr lang="es-PE" sz="2000" dirty="0"/>
          </a:p>
        </p:txBody>
      </p:sp>
      <p:pic>
        <p:nvPicPr>
          <p:cNvPr id="3074" name="Picture 2" descr="Día Mundial del Perro 2019: ¿Por qué se celebra el 21 de julio? | Image  Marketing">
            <a:extLst>
              <a:ext uri="{FF2B5EF4-FFF2-40B4-BE49-F238E27FC236}">
                <a16:creationId xmlns:a16="http://schemas.microsoft.com/office/drawing/2014/main" id="{64F1BDCD-721D-2C48-1174-949444571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46" y="1621285"/>
            <a:ext cx="4820573" cy="361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9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AB65D5-37FF-E914-8C18-0AC02D3B2863}"/>
              </a:ext>
            </a:extLst>
          </p:cNvPr>
          <p:cNvSpPr>
            <a:spLocks noGrp="1"/>
          </p:cNvSpPr>
          <p:nvPr>
            <p:ph idx="1"/>
          </p:nvPr>
        </p:nvSpPr>
        <p:spPr>
          <a:xfrm>
            <a:off x="4979632" y="1475076"/>
            <a:ext cx="6232866" cy="3651897"/>
          </a:xfrm>
        </p:spPr>
        <p:txBody>
          <a:bodyPr>
            <a:noAutofit/>
          </a:bodyPr>
          <a:lstStyle/>
          <a:p>
            <a:pPr marL="0" indent="0" algn="just">
              <a:buNone/>
            </a:pPr>
            <a:r>
              <a:rPr lang="en-US" sz="2000" dirty="0"/>
              <a:t>When they come into our lives, they become a member of the family, so it is normal to want to celebrate this day. In previous years, events were organized in some places for owners and pets to interact, but the pandemic has made it difficult to practice. However, we can spend the day with them, giving them a different meal or taking advantage of the special promotions launched by some dog stores and buy something special for our furry friend.</a:t>
            </a:r>
            <a:endParaRPr lang="es-PE" sz="2000" dirty="0"/>
          </a:p>
        </p:txBody>
      </p:sp>
      <p:pic>
        <p:nvPicPr>
          <p:cNvPr id="4100" name="Picture 4" descr="Día Mundial del Perro: origen, significado y por qué se celebra el 21 de  julio - AS.com">
            <a:extLst>
              <a:ext uri="{FF2B5EF4-FFF2-40B4-BE49-F238E27FC236}">
                <a16:creationId xmlns:a16="http://schemas.microsoft.com/office/drawing/2014/main" id="{BF25E0AB-E8CA-71F8-5BBB-675B181FD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8" y="1642368"/>
            <a:ext cx="4483224" cy="314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1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41573-D8A1-5CE8-3A6A-BBD118A22037}"/>
              </a:ext>
            </a:extLst>
          </p:cNvPr>
          <p:cNvSpPr>
            <a:spLocks noGrp="1"/>
          </p:cNvSpPr>
          <p:nvPr>
            <p:ph type="title"/>
          </p:nvPr>
        </p:nvSpPr>
        <p:spPr/>
        <p:txBody>
          <a:bodyPr/>
          <a:lstStyle/>
          <a:p>
            <a:r>
              <a:rPr lang="es-MX" dirty="0"/>
              <a:t>CONCLUSION</a:t>
            </a:r>
            <a:endParaRPr lang="es-PE" dirty="0"/>
          </a:p>
        </p:txBody>
      </p:sp>
      <p:sp>
        <p:nvSpPr>
          <p:cNvPr id="3" name="Marcador de contenido 2">
            <a:extLst>
              <a:ext uri="{FF2B5EF4-FFF2-40B4-BE49-F238E27FC236}">
                <a16:creationId xmlns:a16="http://schemas.microsoft.com/office/drawing/2014/main" id="{91EF0194-104D-C8A4-6694-A5D834923C60}"/>
              </a:ext>
            </a:extLst>
          </p:cNvPr>
          <p:cNvSpPr>
            <a:spLocks noGrp="1"/>
          </p:cNvSpPr>
          <p:nvPr>
            <p:ph idx="1"/>
          </p:nvPr>
        </p:nvSpPr>
        <p:spPr/>
        <p:txBody>
          <a:bodyPr/>
          <a:lstStyle/>
          <a:p>
            <a:r>
              <a:rPr lang="en-US" dirty="0"/>
              <a:t>In my conclusion, I believe that the dog has become man's best friend over the years and this has formed family ties thus giving them the love they need to be happy and they are also important and recognized by the police for their great sense of smell to recognize proper substances.</a:t>
            </a:r>
            <a:endParaRPr lang="es-PE" dirty="0"/>
          </a:p>
        </p:txBody>
      </p:sp>
    </p:spTree>
    <p:extLst>
      <p:ext uri="{BB962C8B-B14F-4D97-AF65-F5344CB8AC3E}">
        <p14:creationId xmlns:p14="http://schemas.microsoft.com/office/powerpoint/2010/main" val="47288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y thank you to someone at Companies House - GOV.UK">
            <a:extLst>
              <a:ext uri="{FF2B5EF4-FFF2-40B4-BE49-F238E27FC236}">
                <a16:creationId xmlns:a16="http://schemas.microsoft.com/office/drawing/2014/main" id="{177B3291-65D1-C738-00F8-C27312E5C4CC}"/>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1062062">
            <a:off x="2154949" y="884340"/>
            <a:ext cx="7319618" cy="48797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905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TM03457503[[fn=Citable]]</Template>
  <TotalTime>163</TotalTime>
  <Words>383</Words>
  <Application>Microsoft Office PowerPoint</Application>
  <PresentationFormat>Panorámica</PresentationFormat>
  <Paragraphs>8</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Calibri</vt:lpstr>
      <vt:lpstr>Century Gothic</vt:lpstr>
      <vt:lpstr>Wingdings 2</vt:lpstr>
      <vt:lpstr>Citable</vt:lpstr>
      <vt:lpstr>Name and surname : Walter Fernandez Robles Teacher: Vladimir Solano Gonzales Course: INGLÉS B2 Grade and section: 5to B.sec Date: July 21, 2023 </vt:lpstr>
      <vt:lpstr>Presentación de PowerPoint</vt:lpstr>
      <vt:lpstr>Presentación de PowerPoint</vt:lpstr>
      <vt:lpstr>Presentación de PowerPoint</vt:lpstr>
      <vt:lpstr>CONCLUSION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y apellidos: Walter Fabrizio Fernandez Robles Docente: Vladimir Solano Gonzales Curso: INGLÉS B2 Grado y sección: 5to B.sec</dc:title>
  <dc:creator>Walter Fernandez</dc:creator>
  <cp:lastModifiedBy>Walter Fernandez</cp:lastModifiedBy>
  <cp:revision>2</cp:revision>
  <dcterms:created xsi:type="dcterms:W3CDTF">2023-05-08T22:27:31Z</dcterms:created>
  <dcterms:modified xsi:type="dcterms:W3CDTF">2023-07-21T00:47:07Z</dcterms:modified>
</cp:coreProperties>
</file>