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305" r:id="rId5"/>
    <p:sldId id="311" r:id="rId6"/>
    <p:sldId id="313" r:id="rId7"/>
    <p:sldId id="312" r:id="rId8"/>
    <p:sldId id="314" r:id="rId9"/>
    <p:sldId id="315" r:id="rId10"/>
    <p:sldId id="316" r:id="rId11"/>
    <p:sldId id="319" r:id="rId12"/>
    <p:sldId id="320" r:id="rId13"/>
    <p:sldId id="318" r:id="rId14"/>
    <p:sldId id="321" r:id="rId15"/>
    <p:sldId id="317"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60BE"/>
    <a:srgbClr val="99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4619" autoAdjust="0"/>
  </p:normalViewPr>
  <p:slideViewPr>
    <p:cSldViewPr snapToGrid="0">
      <p:cViewPr varScale="1">
        <p:scale>
          <a:sx n="109" d="100"/>
          <a:sy n="109" d="100"/>
        </p:scale>
        <p:origin x="498" y="114"/>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FEB7D-CDED-4498-AEF3-405E0984BFE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PE"/>
        </a:p>
      </dgm:t>
    </dgm:pt>
    <dgm:pt modelId="{076F39CB-8B35-4113-972D-704118C3987C}">
      <dgm:prSet phldrT="[Texto]"/>
      <dgm:spPr>
        <a:solidFill>
          <a:srgbClr val="FFC000"/>
        </a:solidFill>
        <a:ln>
          <a:solidFill>
            <a:srgbClr val="FFC000"/>
          </a:solidFill>
        </a:ln>
      </dgm:spPr>
      <dgm:t>
        <a:bodyPr/>
        <a:lstStyle/>
        <a:p>
          <a:r>
            <a:rPr lang="es-PE" dirty="0"/>
            <a:t>Lope de Vega</a:t>
          </a:r>
        </a:p>
      </dgm:t>
    </dgm:pt>
    <dgm:pt modelId="{C3A3C41A-719E-4E38-BC3F-010AAEEBC420}" type="parTrans" cxnId="{60450A09-47CF-4745-8AC3-757D9ED1183D}">
      <dgm:prSet/>
      <dgm:spPr/>
      <dgm:t>
        <a:bodyPr/>
        <a:lstStyle/>
        <a:p>
          <a:endParaRPr lang="es-PE"/>
        </a:p>
      </dgm:t>
    </dgm:pt>
    <dgm:pt modelId="{7DF77ABF-84D0-41A9-B832-2EFB8402204A}" type="sibTrans" cxnId="{60450A09-47CF-4745-8AC3-757D9ED1183D}">
      <dgm:prSet/>
      <dgm:spPr/>
      <dgm:t>
        <a:bodyPr/>
        <a:lstStyle/>
        <a:p>
          <a:endParaRPr lang="es-PE"/>
        </a:p>
      </dgm:t>
    </dgm:pt>
    <dgm:pt modelId="{3BCC890D-5214-4417-BF7E-59E066488702}">
      <dgm:prSet phldrT="[Texto]"/>
      <dgm:spPr>
        <a:solidFill>
          <a:schemeClr val="accent3">
            <a:lumMod val="75000"/>
          </a:schemeClr>
        </a:solidFill>
        <a:ln>
          <a:solidFill>
            <a:schemeClr val="accent3">
              <a:lumMod val="75000"/>
            </a:schemeClr>
          </a:solidFill>
        </a:ln>
      </dgm:spPr>
      <dgm:t>
        <a:bodyPr/>
        <a:lstStyle/>
        <a:p>
          <a:r>
            <a:rPr lang="es-PE" b="1" dirty="0"/>
            <a:t>Nacimiento</a:t>
          </a:r>
        </a:p>
        <a:p>
          <a:r>
            <a:rPr lang="es-PE" dirty="0"/>
            <a:t>Nació en Madrid el 25 de noviembre de 1562.</a:t>
          </a:r>
        </a:p>
      </dgm:t>
    </dgm:pt>
    <dgm:pt modelId="{B3B582EF-F657-4A99-82DC-05FEED6A242B}" type="parTrans" cxnId="{3858A68D-F030-48E5-AC77-49BAEEC9BB7F}">
      <dgm:prSet/>
      <dgm:spPr/>
      <dgm:t>
        <a:bodyPr/>
        <a:lstStyle/>
        <a:p>
          <a:endParaRPr lang="es-PE"/>
        </a:p>
      </dgm:t>
    </dgm:pt>
    <dgm:pt modelId="{509B56AD-0A75-4031-BC34-8957C3C8808B}" type="sibTrans" cxnId="{3858A68D-F030-48E5-AC77-49BAEEC9BB7F}">
      <dgm:prSet/>
      <dgm:spPr/>
      <dgm:t>
        <a:bodyPr/>
        <a:lstStyle/>
        <a:p>
          <a:endParaRPr lang="es-PE"/>
        </a:p>
      </dgm:t>
    </dgm:pt>
    <dgm:pt modelId="{4EBBDFC3-5ED3-475A-9BF6-F4E5CE578E90}">
      <dgm:prSet phldrT="[Texto]" custT="1"/>
      <dgm:spPr>
        <a:solidFill>
          <a:schemeClr val="accent2">
            <a:lumMod val="75000"/>
          </a:schemeClr>
        </a:solidFill>
        <a:ln>
          <a:solidFill>
            <a:schemeClr val="accent2">
              <a:lumMod val="75000"/>
            </a:schemeClr>
          </a:solidFill>
        </a:ln>
      </dgm:spPr>
      <dgm:t>
        <a:bodyPr/>
        <a:lstStyle/>
        <a:p>
          <a:pPr algn="ctr"/>
          <a:r>
            <a:rPr lang="es-PE" sz="1200" b="1" dirty="0"/>
            <a:t>Relaciones</a:t>
          </a:r>
          <a:br>
            <a:rPr lang="es-PE" sz="1200" dirty="0"/>
          </a:br>
          <a:r>
            <a:rPr lang="es-PE" sz="1200" dirty="0"/>
            <a:t>Era amigo de Francisco de Quevedo y eterno enemigo de Miguel de Cervantes con quien se faltaban a través de versos escritos en sus obras.</a:t>
          </a:r>
        </a:p>
      </dgm:t>
    </dgm:pt>
    <dgm:pt modelId="{FDA4E288-B994-488A-8749-54B430B5B9C1}" type="parTrans" cxnId="{6665461D-E677-4B07-8039-30D68FDD6B69}">
      <dgm:prSet/>
      <dgm:spPr/>
      <dgm:t>
        <a:bodyPr/>
        <a:lstStyle/>
        <a:p>
          <a:endParaRPr lang="es-PE"/>
        </a:p>
      </dgm:t>
    </dgm:pt>
    <dgm:pt modelId="{AEDFB2A5-0609-47EF-92DC-F72DC1430E04}" type="sibTrans" cxnId="{6665461D-E677-4B07-8039-30D68FDD6B69}">
      <dgm:prSet/>
      <dgm:spPr/>
      <dgm:t>
        <a:bodyPr/>
        <a:lstStyle/>
        <a:p>
          <a:endParaRPr lang="es-PE"/>
        </a:p>
      </dgm:t>
    </dgm:pt>
    <dgm:pt modelId="{E9A06718-582F-4EAC-BCED-CCF1F3250718}">
      <dgm:prSet phldrT="[Texto]"/>
      <dgm:spPr>
        <a:solidFill>
          <a:srgbClr val="FF0000"/>
        </a:solidFill>
        <a:ln>
          <a:solidFill>
            <a:srgbClr val="FF0000"/>
          </a:solidFill>
        </a:ln>
      </dgm:spPr>
      <dgm:t>
        <a:bodyPr/>
        <a:lstStyle/>
        <a:p>
          <a:r>
            <a:rPr lang="es-PE" b="1" dirty="0"/>
            <a:t>¿Quién era?</a:t>
          </a:r>
        </a:p>
        <a:p>
          <a:r>
            <a:rPr lang="es-PE" dirty="0"/>
            <a:t>Fue uno de </a:t>
          </a:r>
          <a:r>
            <a:rPr lang="es-PE" b="0" dirty="0"/>
            <a:t>los</a:t>
          </a:r>
          <a:r>
            <a:rPr lang="es-PE" dirty="0"/>
            <a:t> dramaturgos más importante del barroco.</a:t>
          </a:r>
        </a:p>
      </dgm:t>
    </dgm:pt>
    <dgm:pt modelId="{E5125FFC-BFFD-4B4C-AFF8-E708A83E2099}" type="sibTrans" cxnId="{9EE37074-1F57-4A52-8D0B-37570BD31CC5}">
      <dgm:prSet/>
      <dgm:spPr/>
      <dgm:t>
        <a:bodyPr/>
        <a:lstStyle/>
        <a:p>
          <a:endParaRPr lang="es-PE"/>
        </a:p>
      </dgm:t>
    </dgm:pt>
    <dgm:pt modelId="{A49D86CE-6443-46C0-9F95-39B45909EF19}" type="parTrans" cxnId="{9EE37074-1F57-4A52-8D0B-37570BD31CC5}">
      <dgm:prSet/>
      <dgm:spPr/>
      <dgm:t>
        <a:bodyPr/>
        <a:lstStyle/>
        <a:p>
          <a:endParaRPr lang="es-PE"/>
        </a:p>
      </dgm:t>
    </dgm:pt>
    <dgm:pt modelId="{E8EB29E5-C865-464A-9C49-C874081DBDFB}">
      <dgm:prSet/>
      <dgm:spPr/>
      <dgm:t>
        <a:bodyPr/>
        <a:lstStyle/>
        <a:p>
          <a:endParaRPr lang="es-PE" dirty="0"/>
        </a:p>
      </dgm:t>
    </dgm:pt>
    <dgm:pt modelId="{06A1C266-4DB9-4A20-80C1-65C0B20A9D42}" type="parTrans" cxnId="{EAB1933F-506F-4698-9EED-F5893A6B2C8F}">
      <dgm:prSet/>
      <dgm:spPr/>
      <dgm:t>
        <a:bodyPr/>
        <a:lstStyle/>
        <a:p>
          <a:endParaRPr lang="es-PE"/>
        </a:p>
      </dgm:t>
    </dgm:pt>
    <dgm:pt modelId="{D9935D5E-C5B7-43CD-AF52-42CC67C176F6}" type="sibTrans" cxnId="{EAB1933F-506F-4698-9EED-F5893A6B2C8F}">
      <dgm:prSet/>
      <dgm:spPr/>
      <dgm:t>
        <a:bodyPr/>
        <a:lstStyle/>
        <a:p>
          <a:endParaRPr lang="es-PE"/>
        </a:p>
      </dgm:t>
    </dgm:pt>
    <dgm:pt modelId="{FDC358A0-7A66-4E3B-AB77-6C062D415806}">
      <dgm:prSet phldrT="[Texto]"/>
      <dgm:spPr>
        <a:solidFill>
          <a:schemeClr val="accent1">
            <a:lumMod val="60000"/>
            <a:lumOff val="40000"/>
          </a:schemeClr>
        </a:solidFill>
        <a:ln>
          <a:solidFill>
            <a:schemeClr val="accent1">
              <a:lumMod val="60000"/>
              <a:lumOff val="40000"/>
            </a:schemeClr>
          </a:solidFill>
        </a:ln>
      </dgm:spPr>
      <dgm:t>
        <a:bodyPr/>
        <a:lstStyle/>
        <a:p>
          <a:r>
            <a:rPr lang="es-PE" b="1" dirty="0"/>
            <a:t>Falleció</a:t>
          </a:r>
        </a:p>
        <a:p>
          <a:r>
            <a:rPr lang="es-PE" dirty="0"/>
            <a:t>En Madrid en 1635, sus restos se encuentran en la Iglesia San Sebastián.</a:t>
          </a:r>
        </a:p>
      </dgm:t>
    </dgm:pt>
    <dgm:pt modelId="{17F686D4-336A-4802-AA1F-78A4522240FA}" type="sibTrans" cxnId="{F06A83FC-DE81-4A06-8BCF-88DE8AAF4E3F}">
      <dgm:prSet/>
      <dgm:spPr/>
      <dgm:t>
        <a:bodyPr/>
        <a:lstStyle/>
        <a:p>
          <a:endParaRPr lang="es-PE"/>
        </a:p>
      </dgm:t>
    </dgm:pt>
    <dgm:pt modelId="{FD4E148D-DD47-4B2A-806A-932BC36B8AF3}" type="parTrans" cxnId="{F06A83FC-DE81-4A06-8BCF-88DE8AAF4E3F}">
      <dgm:prSet/>
      <dgm:spPr/>
      <dgm:t>
        <a:bodyPr/>
        <a:lstStyle/>
        <a:p>
          <a:endParaRPr lang="es-PE"/>
        </a:p>
      </dgm:t>
    </dgm:pt>
    <dgm:pt modelId="{5C8509C0-B8FE-445A-855E-004574384A77}" type="pres">
      <dgm:prSet presAssocID="{AC1FEB7D-CDED-4498-AEF3-405E0984BFE2}" presName="Name0" presStyleCnt="0">
        <dgm:presLayoutVars>
          <dgm:chMax val="1"/>
          <dgm:chPref val="1"/>
          <dgm:dir/>
          <dgm:animOne val="branch"/>
          <dgm:animLvl val="lvl"/>
        </dgm:presLayoutVars>
      </dgm:prSet>
      <dgm:spPr/>
    </dgm:pt>
    <dgm:pt modelId="{42FCCE73-DD91-4197-ADFB-213027D072C6}" type="pres">
      <dgm:prSet presAssocID="{076F39CB-8B35-4113-972D-704118C3987C}" presName="singleCycle" presStyleCnt="0"/>
      <dgm:spPr/>
    </dgm:pt>
    <dgm:pt modelId="{D5BEF27D-6BED-46B3-99BE-915234E0B86C}" type="pres">
      <dgm:prSet presAssocID="{076F39CB-8B35-4113-972D-704118C3987C}" presName="singleCenter" presStyleLbl="node1" presStyleIdx="0" presStyleCnt="5" custLinFactNeighborX="-7002" custLinFactNeighborY="-13">
        <dgm:presLayoutVars>
          <dgm:chMax val="7"/>
          <dgm:chPref val="7"/>
        </dgm:presLayoutVars>
      </dgm:prSet>
      <dgm:spPr/>
    </dgm:pt>
    <dgm:pt modelId="{E86ADACC-CDAC-407C-9A42-E7119CE4F11E}" type="pres">
      <dgm:prSet presAssocID="{FDA4E288-B994-488A-8749-54B430B5B9C1}" presName="Name56" presStyleLbl="parChTrans1D2" presStyleIdx="0" presStyleCnt="4"/>
      <dgm:spPr/>
    </dgm:pt>
    <dgm:pt modelId="{7419663C-BC21-4D37-9C53-7EA91BE255F4}" type="pres">
      <dgm:prSet presAssocID="{4EBBDFC3-5ED3-475A-9BF6-F4E5CE578E90}" presName="text0" presStyleLbl="node1" presStyleIdx="1" presStyleCnt="5" custScaleX="159549" custScaleY="158619" custRadScaleRad="130079" custRadScaleInc="241197">
        <dgm:presLayoutVars>
          <dgm:bulletEnabled val="1"/>
        </dgm:presLayoutVars>
      </dgm:prSet>
      <dgm:spPr/>
    </dgm:pt>
    <dgm:pt modelId="{0C750296-60A6-4D88-850E-00B612C21DA9}" type="pres">
      <dgm:prSet presAssocID="{A49D86CE-6443-46C0-9F95-39B45909EF19}" presName="Name56" presStyleLbl="parChTrans1D2" presStyleIdx="1" presStyleCnt="4"/>
      <dgm:spPr/>
    </dgm:pt>
    <dgm:pt modelId="{20D06273-92DD-470E-871C-C80F1628EFD2}" type="pres">
      <dgm:prSet presAssocID="{E9A06718-582F-4EAC-BCED-CCF1F3250718}" presName="text0" presStyleLbl="node1" presStyleIdx="2" presStyleCnt="5" custScaleX="170643" custScaleY="133742" custRadScaleRad="158221" custRadScaleInc="335401">
        <dgm:presLayoutVars>
          <dgm:bulletEnabled val="1"/>
        </dgm:presLayoutVars>
      </dgm:prSet>
      <dgm:spPr/>
    </dgm:pt>
    <dgm:pt modelId="{14A9774C-F731-441B-8234-06DFC1D98EB7}" type="pres">
      <dgm:prSet presAssocID="{B3B582EF-F657-4A99-82DC-05FEED6A242B}" presName="Name56" presStyleLbl="parChTrans1D2" presStyleIdx="2" presStyleCnt="4"/>
      <dgm:spPr/>
    </dgm:pt>
    <dgm:pt modelId="{737EC80E-BADD-48BF-9A4B-7E97318157B9}" type="pres">
      <dgm:prSet presAssocID="{3BCC890D-5214-4417-BF7E-59E066488702}" presName="text0" presStyleLbl="node1" presStyleIdx="3" presStyleCnt="5" custScaleX="155322" custScaleY="104893" custRadScaleRad="166141" custRadScaleInc="270688">
        <dgm:presLayoutVars>
          <dgm:bulletEnabled val="1"/>
        </dgm:presLayoutVars>
      </dgm:prSet>
      <dgm:spPr/>
    </dgm:pt>
    <dgm:pt modelId="{A79FE8B3-1FE0-4F4C-AC21-B5FF8B58821F}" type="pres">
      <dgm:prSet presAssocID="{FD4E148D-DD47-4B2A-806A-932BC36B8AF3}" presName="Name56" presStyleLbl="parChTrans1D2" presStyleIdx="3" presStyleCnt="4"/>
      <dgm:spPr/>
    </dgm:pt>
    <dgm:pt modelId="{3F446464-70C0-4835-9CAB-FA7DCFAF5072}" type="pres">
      <dgm:prSet presAssocID="{FDC358A0-7A66-4E3B-AB77-6C062D415806}" presName="text0" presStyleLbl="node1" presStyleIdx="4" presStyleCnt="5" custScaleX="170374" custScaleY="133118" custRadScaleRad="154227" custRadScaleInc="326961">
        <dgm:presLayoutVars>
          <dgm:bulletEnabled val="1"/>
        </dgm:presLayoutVars>
      </dgm:prSet>
      <dgm:spPr/>
    </dgm:pt>
  </dgm:ptLst>
  <dgm:cxnLst>
    <dgm:cxn modelId="{E8D81706-0660-4595-B260-BF1A9B3C97FA}" type="presOf" srcId="{E9A06718-582F-4EAC-BCED-CCF1F3250718}" destId="{20D06273-92DD-470E-871C-C80F1628EFD2}" srcOrd="0" destOrd="0" presId="urn:microsoft.com/office/officeart/2008/layout/RadialCluster"/>
    <dgm:cxn modelId="{60450A09-47CF-4745-8AC3-757D9ED1183D}" srcId="{AC1FEB7D-CDED-4498-AEF3-405E0984BFE2}" destId="{076F39CB-8B35-4113-972D-704118C3987C}" srcOrd="0" destOrd="0" parTransId="{C3A3C41A-719E-4E38-BC3F-010AAEEBC420}" sibTransId="{7DF77ABF-84D0-41A9-B832-2EFB8402204A}"/>
    <dgm:cxn modelId="{6665461D-E677-4B07-8039-30D68FDD6B69}" srcId="{076F39CB-8B35-4113-972D-704118C3987C}" destId="{4EBBDFC3-5ED3-475A-9BF6-F4E5CE578E90}" srcOrd="0" destOrd="0" parTransId="{FDA4E288-B994-488A-8749-54B430B5B9C1}" sibTransId="{AEDFB2A5-0609-47EF-92DC-F72DC1430E04}"/>
    <dgm:cxn modelId="{BF861D34-AA98-4BD5-AFAE-CC6FF9D199DC}" type="presOf" srcId="{B3B582EF-F657-4A99-82DC-05FEED6A242B}" destId="{14A9774C-F731-441B-8234-06DFC1D98EB7}" srcOrd="0" destOrd="0" presId="urn:microsoft.com/office/officeart/2008/layout/RadialCluster"/>
    <dgm:cxn modelId="{4A9FCE34-C9A3-41EF-A80D-333501A567D9}" type="presOf" srcId="{AC1FEB7D-CDED-4498-AEF3-405E0984BFE2}" destId="{5C8509C0-B8FE-445A-855E-004574384A77}" srcOrd="0" destOrd="0" presId="urn:microsoft.com/office/officeart/2008/layout/RadialCluster"/>
    <dgm:cxn modelId="{EAB1933F-506F-4698-9EED-F5893A6B2C8F}" srcId="{AC1FEB7D-CDED-4498-AEF3-405E0984BFE2}" destId="{E8EB29E5-C865-464A-9C49-C874081DBDFB}" srcOrd="1" destOrd="0" parTransId="{06A1C266-4DB9-4A20-80C1-65C0B20A9D42}" sibTransId="{D9935D5E-C5B7-43CD-AF52-42CC67C176F6}"/>
    <dgm:cxn modelId="{F4077749-5E5B-4DB8-AF60-804910BBE5BE}" type="presOf" srcId="{FD4E148D-DD47-4B2A-806A-932BC36B8AF3}" destId="{A79FE8B3-1FE0-4F4C-AC21-B5FF8B58821F}" srcOrd="0" destOrd="0" presId="urn:microsoft.com/office/officeart/2008/layout/RadialCluster"/>
    <dgm:cxn modelId="{2C74B36A-333E-4A13-BE53-92B7364B016C}" type="presOf" srcId="{4EBBDFC3-5ED3-475A-9BF6-F4E5CE578E90}" destId="{7419663C-BC21-4D37-9C53-7EA91BE255F4}" srcOrd="0" destOrd="0" presId="urn:microsoft.com/office/officeart/2008/layout/RadialCluster"/>
    <dgm:cxn modelId="{7E0BA34C-BC55-43FA-B67D-D36B0DCAE285}" type="presOf" srcId="{FDC358A0-7A66-4E3B-AB77-6C062D415806}" destId="{3F446464-70C0-4835-9CAB-FA7DCFAF5072}" srcOrd="0" destOrd="0" presId="urn:microsoft.com/office/officeart/2008/layout/RadialCluster"/>
    <dgm:cxn modelId="{78186774-568A-47B5-A614-B5F6B971FE6C}" type="presOf" srcId="{FDA4E288-B994-488A-8749-54B430B5B9C1}" destId="{E86ADACC-CDAC-407C-9A42-E7119CE4F11E}" srcOrd="0" destOrd="0" presId="urn:microsoft.com/office/officeart/2008/layout/RadialCluster"/>
    <dgm:cxn modelId="{9EE37074-1F57-4A52-8D0B-37570BD31CC5}" srcId="{076F39CB-8B35-4113-972D-704118C3987C}" destId="{E9A06718-582F-4EAC-BCED-CCF1F3250718}" srcOrd="1" destOrd="0" parTransId="{A49D86CE-6443-46C0-9F95-39B45909EF19}" sibTransId="{E5125FFC-BFFD-4B4C-AFF8-E708A83E2099}"/>
    <dgm:cxn modelId="{3858A68D-F030-48E5-AC77-49BAEEC9BB7F}" srcId="{076F39CB-8B35-4113-972D-704118C3987C}" destId="{3BCC890D-5214-4417-BF7E-59E066488702}" srcOrd="2" destOrd="0" parTransId="{B3B582EF-F657-4A99-82DC-05FEED6A242B}" sibTransId="{509B56AD-0A75-4031-BC34-8957C3C8808B}"/>
    <dgm:cxn modelId="{A7738D93-9E4F-49B8-812F-4B51D3B3CE25}" type="presOf" srcId="{076F39CB-8B35-4113-972D-704118C3987C}" destId="{D5BEF27D-6BED-46B3-99BE-915234E0B86C}" srcOrd="0" destOrd="0" presId="urn:microsoft.com/office/officeart/2008/layout/RadialCluster"/>
    <dgm:cxn modelId="{6BCC91A3-417A-42DD-84F0-98547D0FC6A4}" type="presOf" srcId="{3BCC890D-5214-4417-BF7E-59E066488702}" destId="{737EC80E-BADD-48BF-9A4B-7E97318157B9}" srcOrd="0" destOrd="0" presId="urn:microsoft.com/office/officeart/2008/layout/RadialCluster"/>
    <dgm:cxn modelId="{B89356BC-59A2-4718-9F21-31B8F1BE8492}" type="presOf" srcId="{A49D86CE-6443-46C0-9F95-39B45909EF19}" destId="{0C750296-60A6-4D88-850E-00B612C21DA9}" srcOrd="0" destOrd="0" presId="urn:microsoft.com/office/officeart/2008/layout/RadialCluster"/>
    <dgm:cxn modelId="{F06A83FC-DE81-4A06-8BCF-88DE8AAF4E3F}" srcId="{076F39CB-8B35-4113-972D-704118C3987C}" destId="{FDC358A0-7A66-4E3B-AB77-6C062D415806}" srcOrd="3" destOrd="0" parTransId="{FD4E148D-DD47-4B2A-806A-932BC36B8AF3}" sibTransId="{17F686D4-336A-4802-AA1F-78A4522240FA}"/>
    <dgm:cxn modelId="{E83E1EEB-3693-4930-8F79-8D7C8A1347F9}" type="presParOf" srcId="{5C8509C0-B8FE-445A-855E-004574384A77}" destId="{42FCCE73-DD91-4197-ADFB-213027D072C6}" srcOrd="0" destOrd="0" presId="urn:microsoft.com/office/officeart/2008/layout/RadialCluster"/>
    <dgm:cxn modelId="{B851FA94-837F-4489-B68D-D884705A45E0}" type="presParOf" srcId="{42FCCE73-DD91-4197-ADFB-213027D072C6}" destId="{D5BEF27D-6BED-46B3-99BE-915234E0B86C}" srcOrd="0" destOrd="0" presId="urn:microsoft.com/office/officeart/2008/layout/RadialCluster"/>
    <dgm:cxn modelId="{40B7ABA0-93E2-4F56-9FB4-558A5BEFBE04}" type="presParOf" srcId="{42FCCE73-DD91-4197-ADFB-213027D072C6}" destId="{E86ADACC-CDAC-407C-9A42-E7119CE4F11E}" srcOrd="1" destOrd="0" presId="urn:microsoft.com/office/officeart/2008/layout/RadialCluster"/>
    <dgm:cxn modelId="{22D32516-2D95-4EC8-95B0-DFC0E1482702}" type="presParOf" srcId="{42FCCE73-DD91-4197-ADFB-213027D072C6}" destId="{7419663C-BC21-4D37-9C53-7EA91BE255F4}" srcOrd="2" destOrd="0" presId="urn:microsoft.com/office/officeart/2008/layout/RadialCluster"/>
    <dgm:cxn modelId="{831C16F4-E9F2-4CF4-BA76-5BF099333AD9}" type="presParOf" srcId="{42FCCE73-DD91-4197-ADFB-213027D072C6}" destId="{0C750296-60A6-4D88-850E-00B612C21DA9}" srcOrd="3" destOrd="0" presId="urn:microsoft.com/office/officeart/2008/layout/RadialCluster"/>
    <dgm:cxn modelId="{5DDDEF5B-1DE4-41D9-B68A-D2329657354F}" type="presParOf" srcId="{42FCCE73-DD91-4197-ADFB-213027D072C6}" destId="{20D06273-92DD-470E-871C-C80F1628EFD2}" srcOrd="4" destOrd="0" presId="urn:microsoft.com/office/officeart/2008/layout/RadialCluster"/>
    <dgm:cxn modelId="{DC46A0AE-7715-4DDF-B287-0773157425A1}" type="presParOf" srcId="{42FCCE73-DD91-4197-ADFB-213027D072C6}" destId="{14A9774C-F731-441B-8234-06DFC1D98EB7}" srcOrd="5" destOrd="0" presId="urn:microsoft.com/office/officeart/2008/layout/RadialCluster"/>
    <dgm:cxn modelId="{642AF60F-43E5-4ACF-9B13-3693D77B1ABC}" type="presParOf" srcId="{42FCCE73-DD91-4197-ADFB-213027D072C6}" destId="{737EC80E-BADD-48BF-9A4B-7E97318157B9}" srcOrd="6" destOrd="0" presId="urn:microsoft.com/office/officeart/2008/layout/RadialCluster"/>
    <dgm:cxn modelId="{93C527BD-FDC3-471D-8121-81CC98B22EA9}" type="presParOf" srcId="{42FCCE73-DD91-4197-ADFB-213027D072C6}" destId="{A79FE8B3-1FE0-4F4C-AC21-B5FF8B58821F}" srcOrd="7" destOrd="0" presId="urn:microsoft.com/office/officeart/2008/layout/RadialCluster"/>
    <dgm:cxn modelId="{429CEBAD-74EA-47E7-8707-395ADE63250E}" type="presParOf" srcId="{42FCCE73-DD91-4197-ADFB-213027D072C6}" destId="{3F446464-70C0-4835-9CAB-FA7DCFAF5072}" srcOrd="8"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9D2D7-DD42-445D-9102-840B514D636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E"/>
        </a:p>
      </dgm:t>
    </dgm:pt>
    <dgm:pt modelId="{A6D7F835-B4D0-409E-8EA4-A99DE04AED68}">
      <dgm:prSet phldrT="[Texto]"/>
      <dgm:spPr>
        <a:solidFill>
          <a:srgbClr val="00B0F0"/>
        </a:solidFill>
        <a:ln>
          <a:solidFill>
            <a:srgbClr val="00B0F0"/>
          </a:solidFill>
        </a:ln>
      </dgm:spPr>
      <dgm:t>
        <a:bodyPr/>
        <a:lstStyle/>
        <a:p>
          <a:r>
            <a:rPr lang="es-PE" dirty="0"/>
            <a:t>Biografía</a:t>
          </a:r>
        </a:p>
      </dgm:t>
    </dgm:pt>
    <dgm:pt modelId="{B749080A-ED1C-4ED1-A103-EA5CA2B6F02B}" type="parTrans" cxnId="{E7C2B4D3-1691-4E4A-8BB4-7EA32593CE2A}">
      <dgm:prSet/>
      <dgm:spPr/>
      <dgm:t>
        <a:bodyPr/>
        <a:lstStyle/>
        <a:p>
          <a:endParaRPr lang="es-PE"/>
        </a:p>
      </dgm:t>
    </dgm:pt>
    <dgm:pt modelId="{3861E0DB-CC8B-4E32-B94E-296B7A26F2E7}" type="sibTrans" cxnId="{E7C2B4D3-1691-4E4A-8BB4-7EA32593CE2A}">
      <dgm:prSet/>
      <dgm:spPr/>
      <dgm:t>
        <a:bodyPr/>
        <a:lstStyle/>
        <a:p>
          <a:endParaRPr lang="es-PE"/>
        </a:p>
      </dgm:t>
    </dgm:pt>
    <dgm:pt modelId="{2142EF45-2EB2-49B3-B995-8E97AD059EF7}">
      <dgm:prSet phldrT="[Texto]" custT="1"/>
      <dgm:spPr/>
      <dgm:t>
        <a:bodyPr/>
        <a:lstStyle/>
        <a:p>
          <a:r>
            <a:rPr lang="es-PE" sz="1600" dirty="0"/>
            <a:t>Estudio en el colegio Imperial de Jesuitas, tuvo sus estudios secundarios en Alcalá.</a:t>
          </a:r>
        </a:p>
      </dgm:t>
    </dgm:pt>
    <dgm:pt modelId="{1636D6A4-290E-4779-9E1D-C92976E5EC3A}" type="parTrans" cxnId="{D426FD27-C005-4DB8-A44C-E3D7757E36F1}">
      <dgm:prSet/>
      <dgm:spPr/>
      <dgm:t>
        <a:bodyPr/>
        <a:lstStyle/>
        <a:p>
          <a:endParaRPr lang="es-PE"/>
        </a:p>
      </dgm:t>
    </dgm:pt>
    <dgm:pt modelId="{48170A83-FD78-4692-9155-D9B57DEFDE4D}" type="sibTrans" cxnId="{D426FD27-C005-4DB8-A44C-E3D7757E36F1}">
      <dgm:prSet/>
      <dgm:spPr/>
      <dgm:t>
        <a:bodyPr/>
        <a:lstStyle/>
        <a:p>
          <a:endParaRPr lang="es-PE"/>
        </a:p>
      </dgm:t>
    </dgm:pt>
    <dgm:pt modelId="{0FB245AD-BC2C-4DFA-B0FA-3A08C9A535C7}">
      <dgm:prSet phldrT="[Texto]" custT="1"/>
      <dgm:spPr/>
      <dgm:t>
        <a:bodyPr/>
        <a:lstStyle/>
        <a:p>
          <a:r>
            <a:rPr lang="es-PE" sz="1400" dirty="0"/>
            <a:t>En 1614 se ordeno como sacerdote porque sufrió por la muerte de su hijo Carlos Félix.</a:t>
          </a:r>
        </a:p>
      </dgm:t>
    </dgm:pt>
    <dgm:pt modelId="{DD92A5A7-F844-451D-8608-F51C6F996370}" type="parTrans" cxnId="{E8938641-FD05-400C-ABD8-B1BD2029493B}">
      <dgm:prSet/>
      <dgm:spPr/>
      <dgm:t>
        <a:bodyPr/>
        <a:lstStyle/>
        <a:p>
          <a:endParaRPr lang="es-PE"/>
        </a:p>
      </dgm:t>
    </dgm:pt>
    <dgm:pt modelId="{42A96A86-9E7F-4408-A5B8-163CF4CF7572}" type="sibTrans" cxnId="{E8938641-FD05-400C-ABD8-B1BD2029493B}">
      <dgm:prSet/>
      <dgm:spPr/>
      <dgm:t>
        <a:bodyPr/>
        <a:lstStyle/>
        <a:p>
          <a:endParaRPr lang="es-PE"/>
        </a:p>
      </dgm:t>
    </dgm:pt>
    <dgm:pt modelId="{A8B9C2A5-E9E9-4AC9-AC07-85B24708797F}">
      <dgm:prSet phldrT="[Texto]" custT="1"/>
      <dgm:spPr/>
      <dgm:t>
        <a:bodyPr/>
        <a:lstStyle/>
        <a:p>
          <a:r>
            <a:rPr lang="es-PE" sz="1400" dirty="0"/>
            <a:t>Tuvo muchos amoríos entre los más importantes: Isabel Urbina, Micaela Luján y Elena Osorio, de estos amoríos surgen muchos versos.</a:t>
          </a:r>
        </a:p>
      </dgm:t>
    </dgm:pt>
    <dgm:pt modelId="{9F664ABA-0757-4308-84D6-3C9BA8565E5D}" type="parTrans" cxnId="{F254F7CE-F944-4067-84F5-A0DFFE9E5949}">
      <dgm:prSet/>
      <dgm:spPr/>
      <dgm:t>
        <a:bodyPr/>
        <a:lstStyle/>
        <a:p>
          <a:endParaRPr lang="es-PE"/>
        </a:p>
      </dgm:t>
    </dgm:pt>
    <dgm:pt modelId="{9AEF9D01-3573-4EA9-984A-D7B1B88FDF8C}" type="sibTrans" cxnId="{F254F7CE-F944-4067-84F5-A0DFFE9E5949}">
      <dgm:prSet/>
      <dgm:spPr/>
      <dgm:t>
        <a:bodyPr/>
        <a:lstStyle/>
        <a:p>
          <a:endParaRPr lang="es-PE"/>
        </a:p>
      </dgm:t>
    </dgm:pt>
    <dgm:pt modelId="{6E3D0E47-FA98-4E1F-9A2B-925E30437EAE}" type="pres">
      <dgm:prSet presAssocID="{81F9D2D7-DD42-445D-9102-840B514D6369}" presName="hierChild1" presStyleCnt="0">
        <dgm:presLayoutVars>
          <dgm:orgChart val="1"/>
          <dgm:chPref val="1"/>
          <dgm:dir/>
          <dgm:animOne val="branch"/>
          <dgm:animLvl val="lvl"/>
          <dgm:resizeHandles/>
        </dgm:presLayoutVars>
      </dgm:prSet>
      <dgm:spPr/>
    </dgm:pt>
    <dgm:pt modelId="{0AE20F39-F8F0-476A-AB06-C446AAA24C21}" type="pres">
      <dgm:prSet presAssocID="{A6D7F835-B4D0-409E-8EA4-A99DE04AED68}" presName="hierRoot1" presStyleCnt="0">
        <dgm:presLayoutVars>
          <dgm:hierBranch val="init"/>
        </dgm:presLayoutVars>
      </dgm:prSet>
      <dgm:spPr/>
    </dgm:pt>
    <dgm:pt modelId="{5616DDDB-C194-4753-A00B-49217947C656}" type="pres">
      <dgm:prSet presAssocID="{A6D7F835-B4D0-409E-8EA4-A99DE04AED68}" presName="rootComposite1" presStyleCnt="0"/>
      <dgm:spPr/>
    </dgm:pt>
    <dgm:pt modelId="{92645778-93A9-4C25-AC56-917AC8EFDF2C}" type="pres">
      <dgm:prSet presAssocID="{A6D7F835-B4D0-409E-8EA4-A99DE04AED68}" presName="rootText1" presStyleLbl="node0" presStyleIdx="0" presStyleCnt="1">
        <dgm:presLayoutVars>
          <dgm:chPref val="3"/>
        </dgm:presLayoutVars>
      </dgm:prSet>
      <dgm:spPr/>
    </dgm:pt>
    <dgm:pt modelId="{42D8FDB7-6B70-4A93-B866-6F849A6BA6A2}" type="pres">
      <dgm:prSet presAssocID="{A6D7F835-B4D0-409E-8EA4-A99DE04AED68}" presName="rootConnector1" presStyleLbl="node1" presStyleIdx="0" presStyleCnt="0"/>
      <dgm:spPr/>
    </dgm:pt>
    <dgm:pt modelId="{C7C5721F-ADF1-43A2-BB54-1A200279A9ED}" type="pres">
      <dgm:prSet presAssocID="{A6D7F835-B4D0-409E-8EA4-A99DE04AED68}" presName="hierChild2" presStyleCnt="0"/>
      <dgm:spPr/>
    </dgm:pt>
    <dgm:pt modelId="{9F8B5C7E-9873-4682-ABAD-31942F3A8C59}" type="pres">
      <dgm:prSet presAssocID="{1636D6A4-290E-4779-9E1D-C92976E5EC3A}" presName="Name37" presStyleLbl="parChTrans1D2" presStyleIdx="0" presStyleCnt="3"/>
      <dgm:spPr/>
    </dgm:pt>
    <dgm:pt modelId="{7315E640-BE9D-4778-A7B8-F5EF773F77EC}" type="pres">
      <dgm:prSet presAssocID="{2142EF45-2EB2-49B3-B995-8E97AD059EF7}" presName="hierRoot2" presStyleCnt="0">
        <dgm:presLayoutVars>
          <dgm:hierBranch val="init"/>
        </dgm:presLayoutVars>
      </dgm:prSet>
      <dgm:spPr/>
    </dgm:pt>
    <dgm:pt modelId="{1D94DF99-6E70-4FC4-BC16-6667ACF03BD9}" type="pres">
      <dgm:prSet presAssocID="{2142EF45-2EB2-49B3-B995-8E97AD059EF7}" presName="rootComposite" presStyleCnt="0"/>
      <dgm:spPr/>
    </dgm:pt>
    <dgm:pt modelId="{9C800EF6-312C-4199-98C9-3067A527C605}" type="pres">
      <dgm:prSet presAssocID="{2142EF45-2EB2-49B3-B995-8E97AD059EF7}" presName="rootText" presStyleLbl="node2" presStyleIdx="0" presStyleCnt="3">
        <dgm:presLayoutVars>
          <dgm:chPref val="3"/>
        </dgm:presLayoutVars>
      </dgm:prSet>
      <dgm:spPr/>
    </dgm:pt>
    <dgm:pt modelId="{CD788968-E5A8-4870-BBE2-11CCF6D789F5}" type="pres">
      <dgm:prSet presAssocID="{2142EF45-2EB2-49B3-B995-8E97AD059EF7}" presName="rootConnector" presStyleLbl="node2" presStyleIdx="0" presStyleCnt="3"/>
      <dgm:spPr/>
    </dgm:pt>
    <dgm:pt modelId="{C9013993-FEB6-4E75-93B7-80AF67A44D3D}" type="pres">
      <dgm:prSet presAssocID="{2142EF45-2EB2-49B3-B995-8E97AD059EF7}" presName="hierChild4" presStyleCnt="0"/>
      <dgm:spPr/>
    </dgm:pt>
    <dgm:pt modelId="{D327DBC5-EEBE-4A18-AD46-A4CA4CB5D45A}" type="pres">
      <dgm:prSet presAssocID="{2142EF45-2EB2-49B3-B995-8E97AD059EF7}" presName="hierChild5" presStyleCnt="0"/>
      <dgm:spPr/>
    </dgm:pt>
    <dgm:pt modelId="{AC4E8AFF-4F67-4D0F-9A27-6220B80EF44E}" type="pres">
      <dgm:prSet presAssocID="{9F664ABA-0757-4308-84D6-3C9BA8565E5D}" presName="Name37" presStyleLbl="parChTrans1D2" presStyleIdx="1" presStyleCnt="3"/>
      <dgm:spPr/>
    </dgm:pt>
    <dgm:pt modelId="{D8AF0E7E-5920-492D-9B56-A37053BE339F}" type="pres">
      <dgm:prSet presAssocID="{A8B9C2A5-E9E9-4AC9-AC07-85B24708797F}" presName="hierRoot2" presStyleCnt="0">
        <dgm:presLayoutVars>
          <dgm:hierBranch val="init"/>
        </dgm:presLayoutVars>
      </dgm:prSet>
      <dgm:spPr/>
    </dgm:pt>
    <dgm:pt modelId="{5CD8D3EC-FEEC-4AB1-ADE1-0F40373F9EDB}" type="pres">
      <dgm:prSet presAssocID="{A8B9C2A5-E9E9-4AC9-AC07-85B24708797F}" presName="rootComposite" presStyleCnt="0"/>
      <dgm:spPr/>
    </dgm:pt>
    <dgm:pt modelId="{7CC0DDDC-9108-4553-B886-25CE1F2B92FF}" type="pres">
      <dgm:prSet presAssocID="{A8B9C2A5-E9E9-4AC9-AC07-85B24708797F}" presName="rootText" presStyleLbl="node2" presStyleIdx="1" presStyleCnt="3">
        <dgm:presLayoutVars>
          <dgm:chPref val="3"/>
        </dgm:presLayoutVars>
      </dgm:prSet>
      <dgm:spPr/>
    </dgm:pt>
    <dgm:pt modelId="{BCD2614C-5807-4CB9-BD2E-7A930F6FC832}" type="pres">
      <dgm:prSet presAssocID="{A8B9C2A5-E9E9-4AC9-AC07-85B24708797F}" presName="rootConnector" presStyleLbl="node2" presStyleIdx="1" presStyleCnt="3"/>
      <dgm:spPr/>
    </dgm:pt>
    <dgm:pt modelId="{14071601-79C4-43D6-8A8F-2819E7E43F33}" type="pres">
      <dgm:prSet presAssocID="{A8B9C2A5-E9E9-4AC9-AC07-85B24708797F}" presName="hierChild4" presStyleCnt="0"/>
      <dgm:spPr/>
    </dgm:pt>
    <dgm:pt modelId="{2112F21A-1A0A-4C98-AF90-886C29257C5F}" type="pres">
      <dgm:prSet presAssocID="{A8B9C2A5-E9E9-4AC9-AC07-85B24708797F}" presName="hierChild5" presStyleCnt="0"/>
      <dgm:spPr/>
    </dgm:pt>
    <dgm:pt modelId="{AA98BE9C-13A6-4941-B3E7-F844D031F5F5}" type="pres">
      <dgm:prSet presAssocID="{DD92A5A7-F844-451D-8608-F51C6F996370}" presName="Name37" presStyleLbl="parChTrans1D2" presStyleIdx="2" presStyleCnt="3"/>
      <dgm:spPr/>
    </dgm:pt>
    <dgm:pt modelId="{25B7FB8D-316E-48D9-8B50-E95BD8231BB9}" type="pres">
      <dgm:prSet presAssocID="{0FB245AD-BC2C-4DFA-B0FA-3A08C9A535C7}" presName="hierRoot2" presStyleCnt="0">
        <dgm:presLayoutVars>
          <dgm:hierBranch val="init"/>
        </dgm:presLayoutVars>
      </dgm:prSet>
      <dgm:spPr/>
    </dgm:pt>
    <dgm:pt modelId="{F49DE48B-90D2-4A64-8322-21C7C1B195C6}" type="pres">
      <dgm:prSet presAssocID="{0FB245AD-BC2C-4DFA-B0FA-3A08C9A535C7}" presName="rootComposite" presStyleCnt="0"/>
      <dgm:spPr/>
    </dgm:pt>
    <dgm:pt modelId="{53FD7FDC-4F25-4DDC-A7B6-3A5DD79B6197}" type="pres">
      <dgm:prSet presAssocID="{0FB245AD-BC2C-4DFA-B0FA-3A08C9A535C7}" presName="rootText" presStyleLbl="node2" presStyleIdx="2" presStyleCnt="3">
        <dgm:presLayoutVars>
          <dgm:chPref val="3"/>
        </dgm:presLayoutVars>
      </dgm:prSet>
      <dgm:spPr/>
    </dgm:pt>
    <dgm:pt modelId="{C1798C16-91D5-45E6-BDEB-61F6A3BCC365}" type="pres">
      <dgm:prSet presAssocID="{0FB245AD-BC2C-4DFA-B0FA-3A08C9A535C7}" presName="rootConnector" presStyleLbl="node2" presStyleIdx="2" presStyleCnt="3"/>
      <dgm:spPr/>
    </dgm:pt>
    <dgm:pt modelId="{2E90CB8B-4D9C-4D05-8E89-67FEDC254E09}" type="pres">
      <dgm:prSet presAssocID="{0FB245AD-BC2C-4DFA-B0FA-3A08C9A535C7}" presName="hierChild4" presStyleCnt="0"/>
      <dgm:spPr/>
    </dgm:pt>
    <dgm:pt modelId="{EEB37EAA-B45A-4BBA-ABCA-002D759CDCD6}" type="pres">
      <dgm:prSet presAssocID="{0FB245AD-BC2C-4DFA-B0FA-3A08C9A535C7}" presName="hierChild5" presStyleCnt="0"/>
      <dgm:spPr/>
    </dgm:pt>
    <dgm:pt modelId="{E33BB885-0F93-429B-B7CD-394694C57C8B}" type="pres">
      <dgm:prSet presAssocID="{A6D7F835-B4D0-409E-8EA4-A99DE04AED68}" presName="hierChild3" presStyleCnt="0"/>
      <dgm:spPr/>
    </dgm:pt>
  </dgm:ptLst>
  <dgm:cxnLst>
    <dgm:cxn modelId="{F076400E-4D50-4DB1-819C-A59BC7D372FA}" type="presOf" srcId="{A6D7F835-B4D0-409E-8EA4-A99DE04AED68}" destId="{92645778-93A9-4C25-AC56-917AC8EFDF2C}" srcOrd="0" destOrd="0" presId="urn:microsoft.com/office/officeart/2005/8/layout/orgChart1"/>
    <dgm:cxn modelId="{D426FD27-C005-4DB8-A44C-E3D7757E36F1}" srcId="{A6D7F835-B4D0-409E-8EA4-A99DE04AED68}" destId="{2142EF45-2EB2-49B3-B995-8E97AD059EF7}" srcOrd="0" destOrd="0" parTransId="{1636D6A4-290E-4779-9E1D-C92976E5EC3A}" sibTransId="{48170A83-FD78-4692-9155-D9B57DEFDE4D}"/>
    <dgm:cxn modelId="{66CBFD2B-9832-4FA5-B072-DCAC27B26407}" type="presOf" srcId="{A8B9C2A5-E9E9-4AC9-AC07-85B24708797F}" destId="{BCD2614C-5807-4CB9-BD2E-7A930F6FC832}" srcOrd="1" destOrd="0" presId="urn:microsoft.com/office/officeart/2005/8/layout/orgChart1"/>
    <dgm:cxn modelId="{1D7FDC30-04D3-4A13-868F-A83A88EAB7A0}" type="presOf" srcId="{9F664ABA-0757-4308-84D6-3C9BA8565E5D}" destId="{AC4E8AFF-4F67-4D0F-9A27-6220B80EF44E}" srcOrd="0" destOrd="0" presId="urn:microsoft.com/office/officeart/2005/8/layout/orgChart1"/>
    <dgm:cxn modelId="{70602939-4733-4924-B7DB-E4A907387697}" type="presOf" srcId="{81F9D2D7-DD42-445D-9102-840B514D6369}" destId="{6E3D0E47-FA98-4E1F-9A2B-925E30437EAE}" srcOrd="0" destOrd="0" presId="urn:microsoft.com/office/officeart/2005/8/layout/orgChart1"/>
    <dgm:cxn modelId="{17371F5D-C7C0-4ACE-B9AD-FC3F75CA92E9}" type="presOf" srcId="{1636D6A4-290E-4779-9E1D-C92976E5EC3A}" destId="{9F8B5C7E-9873-4682-ABAD-31942F3A8C59}" srcOrd="0" destOrd="0" presId="urn:microsoft.com/office/officeart/2005/8/layout/orgChart1"/>
    <dgm:cxn modelId="{E8938641-FD05-400C-ABD8-B1BD2029493B}" srcId="{A6D7F835-B4D0-409E-8EA4-A99DE04AED68}" destId="{0FB245AD-BC2C-4DFA-B0FA-3A08C9A535C7}" srcOrd="2" destOrd="0" parTransId="{DD92A5A7-F844-451D-8608-F51C6F996370}" sibTransId="{42A96A86-9E7F-4408-A5B8-163CF4CF7572}"/>
    <dgm:cxn modelId="{121BE64A-434C-4808-8B4D-836F58404F8C}" type="presOf" srcId="{0FB245AD-BC2C-4DFA-B0FA-3A08C9A535C7}" destId="{C1798C16-91D5-45E6-BDEB-61F6A3BCC365}" srcOrd="1" destOrd="0" presId="urn:microsoft.com/office/officeart/2005/8/layout/orgChart1"/>
    <dgm:cxn modelId="{EA99994D-FDDB-4146-9DC2-144E209EBA89}" type="presOf" srcId="{2142EF45-2EB2-49B3-B995-8E97AD059EF7}" destId="{9C800EF6-312C-4199-98C9-3067A527C605}" srcOrd="0" destOrd="0" presId="urn:microsoft.com/office/officeart/2005/8/layout/orgChart1"/>
    <dgm:cxn modelId="{74EEE075-19B7-4AA5-8D59-7DEF6677C640}" type="presOf" srcId="{DD92A5A7-F844-451D-8608-F51C6F996370}" destId="{AA98BE9C-13A6-4941-B3E7-F844D031F5F5}" srcOrd="0" destOrd="0" presId="urn:microsoft.com/office/officeart/2005/8/layout/orgChart1"/>
    <dgm:cxn modelId="{DD689883-838B-4408-B149-6B82780A7906}" type="presOf" srcId="{A6D7F835-B4D0-409E-8EA4-A99DE04AED68}" destId="{42D8FDB7-6B70-4A93-B866-6F849A6BA6A2}" srcOrd="1" destOrd="0" presId="urn:microsoft.com/office/officeart/2005/8/layout/orgChart1"/>
    <dgm:cxn modelId="{C34AADA4-B6CE-4292-A977-51A18D0E72D5}" type="presOf" srcId="{A8B9C2A5-E9E9-4AC9-AC07-85B24708797F}" destId="{7CC0DDDC-9108-4553-B886-25CE1F2B92FF}" srcOrd="0" destOrd="0" presId="urn:microsoft.com/office/officeart/2005/8/layout/orgChart1"/>
    <dgm:cxn modelId="{B31C86BA-BF6E-47F8-9AA2-F4C5A488CF5D}" type="presOf" srcId="{0FB245AD-BC2C-4DFA-B0FA-3A08C9A535C7}" destId="{53FD7FDC-4F25-4DDC-A7B6-3A5DD79B6197}" srcOrd="0" destOrd="0" presId="urn:microsoft.com/office/officeart/2005/8/layout/orgChart1"/>
    <dgm:cxn modelId="{F254F7CE-F944-4067-84F5-A0DFFE9E5949}" srcId="{A6D7F835-B4D0-409E-8EA4-A99DE04AED68}" destId="{A8B9C2A5-E9E9-4AC9-AC07-85B24708797F}" srcOrd="1" destOrd="0" parTransId="{9F664ABA-0757-4308-84D6-3C9BA8565E5D}" sibTransId="{9AEF9D01-3573-4EA9-984A-D7B1B88FDF8C}"/>
    <dgm:cxn modelId="{E7C2B4D3-1691-4E4A-8BB4-7EA32593CE2A}" srcId="{81F9D2D7-DD42-445D-9102-840B514D6369}" destId="{A6D7F835-B4D0-409E-8EA4-A99DE04AED68}" srcOrd="0" destOrd="0" parTransId="{B749080A-ED1C-4ED1-A103-EA5CA2B6F02B}" sibTransId="{3861E0DB-CC8B-4E32-B94E-296B7A26F2E7}"/>
    <dgm:cxn modelId="{6A4BF3DA-4DA8-4EF2-A748-8F85F4159CA7}" type="presOf" srcId="{2142EF45-2EB2-49B3-B995-8E97AD059EF7}" destId="{CD788968-E5A8-4870-BBE2-11CCF6D789F5}" srcOrd="1" destOrd="0" presId="urn:microsoft.com/office/officeart/2005/8/layout/orgChart1"/>
    <dgm:cxn modelId="{B07A14A9-5DE7-4167-95EE-CA3E9ADBCD3D}" type="presParOf" srcId="{6E3D0E47-FA98-4E1F-9A2B-925E30437EAE}" destId="{0AE20F39-F8F0-476A-AB06-C446AAA24C21}" srcOrd="0" destOrd="0" presId="urn:microsoft.com/office/officeart/2005/8/layout/orgChart1"/>
    <dgm:cxn modelId="{F40CF2F3-4D20-40E0-B2ED-6F04B8039116}" type="presParOf" srcId="{0AE20F39-F8F0-476A-AB06-C446AAA24C21}" destId="{5616DDDB-C194-4753-A00B-49217947C656}" srcOrd="0" destOrd="0" presId="urn:microsoft.com/office/officeart/2005/8/layout/orgChart1"/>
    <dgm:cxn modelId="{4E7A4DC9-EF20-4925-94DE-A353C0C289E1}" type="presParOf" srcId="{5616DDDB-C194-4753-A00B-49217947C656}" destId="{92645778-93A9-4C25-AC56-917AC8EFDF2C}" srcOrd="0" destOrd="0" presId="urn:microsoft.com/office/officeart/2005/8/layout/orgChart1"/>
    <dgm:cxn modelId="{99B6459C-2886-4746-ADD4-4C37B8116151}" type="presParOf" srcId="{5616DDDB-C194-4753-A00B-49217947C656}" destId="{42D8FDB7-6B70-4A93-B866-6F849A6BA6A2}" srcOrd="1" destOrd="0" presId="urn:microsoft.com/office/officeart/2005/8/layout/orgChart1"/>
    <dgm:cxn modelId="{72F3149C-D644-4922-BBA4-9E33BF931004}" type="presParOf" srcId="{0AE20F39-F8F0-476A-AB06-C446AAA24C21}" destId="{C7C5721F-ADF1-43A2-BB54-1A200279A9ED}" srcOrd="1" destOrd="0" presId="urn:microsoft.com/office/officeart/2005/8/layout/orgChart1"/>
    <dgm:cxn modelId="{FD17C429-200C-43E9-9384-B05A6216FC95}" type="presParOf" srcId="{C7C5721F-ADF1-43A2-BB54-1A200279A9ED}" destId="{9F8B5C7E-9873-4682-ABAD-31942F3A8C59}" srcOrd="0" destOrd="0" presId="urn:microsoft.com/office/officeart/2005/8/layout/orgChart1"/>
    <dgm:cxn modelId="{F4846097-EDD5-4A90-96DE-A870AC5AE6BA}" type="presParOf" srcId="{C7C5721F-ADF1-43A2-BB54-1A200279A9ED}" destId="{7315E640-BE9D-4778-A7B8-F5EF773F77EC}" srcOrd="1" destOrd="0" presId="urn:microsoft.com/office/officeart/2005/8/layout/orgChart1"/>
    <dgm:cxn modelId="{03948F7A-E440-4CF9-B284-5D2FE3258D87}" type="presParOf" srcId="{7315E640-BE9D-4778-A7B8-F5EF773F77EC}" destId="{1D94DF99-6E70-4FC4-BC16-6667ACF03BD9}" srcOrd="0" destOrd="0" presId="urn:microsoft.com/office/officeart/2005/8/layout/orgChart1"/>
    <dgm:cxn modelId="{F5323619-714A-4657-A319-0EC74A61646F}" type="presParOf" srcId="{1D94DF99-6E70-4FC4-BC16-6667ACF03BD9}" destId="{9C800EF6-312C-4199-98C9-3067A527C605}" srcOrd="0" destOrd="0" presId="urn:microsoft.com/office/officeart/2005/8/layout/orgChart1"/>
    <dgm:cxn modelId="{C515FD40-4E3D-43F9-9B43-3F743B1C5F1A}" type="presParOf" srcId="{1D94DF99-6E70-4FC4-BC16-6667ACF03BD9}" destId="{CD788968-E5A8-4870-BBE2-11CCF6D789F5}" srcOrd="1" destOrd="0" presId="urn:microsoft.com/office/officeart/2005/8/layout/orgChart1"/>
    <dgm:cxn modelId="{187E2147-9A78-4BAB-B229-FE2503339E2F}" type="presParOf" srcId="{7315E640-BE9D-4778-A7B8-F5EF773F77EC}" destId="{C9013993-FEB6-4E75-93B7-80AF67A44D3D}" srcOrd="1" destOrd="0" presId="urn:microsoft.com/office/officeart/2005/8/layout/orgChart1"/>
    <dgm:cxn modelId="{48074048-4917-4EFC-9444-2DC00D036645}" type="presParOf" srcId="{7315E640-BE9D-4778-A7B8-F5EF773F77EC}" destId="{D327DBC5-EEBE-4A18-AD46-A4CA4CB5D45A}" srcOrd="2" destOrd="0" presId="urn:microsoft.com/office/officeart/2005/8/layout/orgChart1"/>
    <dgm:cxn modelId="{E532F2F1-D52B-45B4-AAAA-36FCB55B537C}" type="presParOf" srcId="{C7C5721F-ADF1-43A2-BB54-1A200279A9ED}" destId="{AC4E8AFF-4F67-4D0F-9A27-6220B80EF44E}" srcOrd="2" destOrd="0" presId="urn:microsoft.com/office/officeart/2005/8/layout/orgChart1"/>
    <dgm:cxn modelId="{4F02C22F-48F6-433B-8B8A-FBD5AB7D9D88}" type="presParOf" srcId="{C7C5721F-ADF1-43A2-BB54-1A200279A9ED}" destId="{D8AF0E7E-5920-492D-9B56-A37053BE339F}" srcOrd="3" destOrd="0" presId="urn:microsoft.com/office/officeart/2005/8/layout/orgChart1"/>
    <dgm:cxn modelId="{34E30A26-C39A-4B37-AAB1-85354DDC8F38}" type="presParOf" srcId="{D8AF0E7E-5920-492D-9B56-A37053BE339F}" destId="{5CD8D3EC-FEEC-4AB1-ADE1-0F40373F9EDB}" srcOrd="0" destOrd="0" presId="urn:microsoft.com/office/officeart/2005/8/layout/orgChart1"/>
    <dgm:cxn modelId="{ADED364F-23FF-4DE5-A45E-C00E010ACA59}" type="presParOf" srcId="{5CD8D3EC-FEEC-4AB1-ADE1-0F40373F9EDB}" destId="{7CC0DDDC-9108-4553-B886-25CE1F2B92FF}" srcOrd="0" destOrd="0" presId="urn:microsoft.com/office/officeart/2005/8/layout/orgChart1"/>
    <dgm:cxn modelId="{F832516B-F36C-456D-ABC4-CF698E9ED515}" type="presParOf" srcId="{5CD8D3EC-FEEC-4AB1-ADE1-0F40373F9EDB}" destId="{BCD2614C-5807-4CB9-BD2E-7A930F6FC832}" srcOrd="1" destOrd="0" presId="urn:microsoft.com/office/officeart/2005/8/layout/orgChart1"/>
    <dgm:cxn modelId="{C544CC06-A6D7-4637-A927-1DE56A1F0FF9}" type="presParOf" srcId="{D8AF0E7E-5920-492D-9B56-A37053BE339F}" destId="{14071601-79C4-43D6-8A8F-2819E7E43F33}" srcOrd="1" destOrd="0" presId="urn:microsoft.com/office/officeart/2005/8/layout/orgChart1"/>
    <dgm:cxn modelId="{88192FAA-7F62-429A-BA00-94D79A9D7028}" type="presParOf" srcId="{D8AF0E7E-5920-492D-9B56-A37053BE339F}" destId="{2112F21A-1A0A-4C98-AF90-886C29257C5F}" srcOrd="2" destOrd="0" presId="urn:microsoft.com/office/officeart/2005/8/layout/orgChart1"/>
    <dgm:cxn modelId="{C83E20D3-AA4D-48F2-8D02-F3FA542E69B8}" type="presParOf" srcId="{C7C5721F-ADF1-43A2-BB54-1A200279A9ED}" destId="{AA98BE9C-13A6-4941-B3E7-F844D031F5F5}" srcOrd="4" destOrd="0" presId="urn:microsoft.com/office/officeart/2005/8/layout/orgChart1"/>
    <dgm:cxn modelId="{C6F69A6E-5176-44FF-BB86-07C3173CA96F}" type="presParOf" srcId="{C7C5721F-ADF1-43A2-BB54-1A200279A9ED}" destId="{25B7FB8D-316E-48D9-8B50-E95BD8231BB9}" srcOrd="5" destOrd="0" presId="urn:microsoft.com/office/officeart/2005/8/layout/orgChart1"/>
    <dgm:cxn modelId="{4FF74C82-D722-4A01-A434-3377AE00ABB4}" type="presParOf" srcId="{25B7FB8D-316E-48D9-8B50-E95BD8231BB9}" destId="{F49DE48B-90D2-4A64-8322-21C7C1B195C6}" srcOrd="0" destOrd="0" presId="urn:microsoft.com/office/officeart/2005/8/layout/orgChart1"/>
    <dgm:cxn modelId="{0270413B-DE86-4A13-8EFE-3F1DDC15FFB3}" type="presParOf" srcId="{F49DE48B-90D2-4A64-8322-21C7C1B195C6}" destId="{53FD7FDC-4F25-4DDC-A7B6-3A5DD79B6197}" srcOrd="0" destOrd="0" presId="urn:microsoft.com/office/officeart/2005/8/layout/orgChart1"/>
    <dgm:cxn modelId="{F098B4A7-B8F5-428B-AF4B-6B9F1574BEC0}" type="presParOf" srcId="{F49DE48B-90D2-4A64-8322-21C7C1B195C6}" destId="{C1798C16-91D5-45E6-BDEB-61F6A3BCC365}" srcOrd="1" destOrd="0" presId="urn:microsoft.com/office/officeart/2005/8/layout/orgChart1"/>
    <dgm:cxn modelId="{E98E9B7C-D6D1-4E96-A8F6-D26C47CACC86}" type="presParOf" srcId="{25B7FB8D-316E-48D9-8B50-E95BD8231BB9}" destId="{2E90CB8B-4D9C-4D05-8E89-67FEDC254E09}" srcOrd="1" destOrd="0" presId="urn:microsoft.com/office/officeart/2005/8/layout/orgChart1"/>
    <dgm:cxn modelId="{6BBB8BDB-57B1-4821-9A0D-585C4AA7FE10}" type="presParOf" srcId="{25B7FB8D-316E-48D9-8B50-E95BD8231BB9}" destId="{EEB37EAA-B45A-4BBA-ABCA-002D759CDCD6}" srcOrd="2" destOrd="0" presId="urn:microsoft.com/office/officeart/2005/8/layout/orgChart1"/>
    <dgm:cxn modelId="{A09B0451-F6E5-459A-B394-F475CDBCE32C}" type="presParOf" srcId="{0AE20F39-F8F0-476A-AB06-C446AAA24C21}" destId="{E33BB885-0F93-429B-B7CD-394694C57C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09E5C0-9292-4A57-9485-572CF672132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PE"/>
        </a:p>
      </dgm:t>
    </dgm:pt>
    <dgm:pt modelId="{7984B181-DC67-4E99-B49B-DBA5369A1D35}">
      <dgm:prSet phldrT="[Texto]"/>
      <dgm:spPr>
        <a:solidFill>
          <a:srgbClr val="B160BE"/>
        </a:solidFill>
      </dgm:spPr>
      <dgm:t>
        <a:bodyPr/>
        <a:lstStyle/>
        <a:p>
          <a:r>
            <a:rPr lang="es-PE" dirty="0"/>
            <a:t>Datos Curiosos</a:t>
          </a:r>
        </a:p>
      </dgm:t>
    </dgm:pt>
    <dgm:pt modelId="{C71BA893-166D-4A07-994B-9E6265DC15A4}" type="parTrans" cxnId="{7066D032-ABAB-4CD7-8B9E-41C5AFCA0714}">
      <dgm:prSet/>
      <dgm:spPr/>
      <dgm:t>
        <a:bodyPr/>
        <a:lstStyle/>
        <a:p>
          <a:endParaRPr lang="es-PE"/>
        </a:p>
      </dgm:t>
    </dgm:pt>
    <dgm:pt modelId="{CE122612-DA93-48C1-84CA-60BF85A31B17}" type="sibTrans" cxnId="{7066D032-ABAB-4CD7-8B9E-41C5AFCA0714}">
      <dgm:prSet/>
      <dgm:spPr/>
      <dgm:t>
        <a:bodyPr/>
        <a:lstStyle/>
        <a:p>
          <a:endParaRPr lang="es-PE"/>
        </a:p>
      </dgm:t>
    </dgm:pt>
    <dgm:pt modelId="{1EA9473F-BCC1-445C-A6D9-9B1D7C85559C}">
      <dgm:prSet phldrT="[Texto]"/>
      <dgm:spPr>
        <a:solidFill>
          <a:srgbClr val="99CCFF"/>
        </a:solidFill>
      </dgm:spPr>
      <dgm:t>
        <a:bodyPr/>
        <a:lstStyle/>
        <a:p>
          <a:r>
            <a:rPr lang="es-PE" dirty="0">
              <a:solidFill>
                <a:schemeClr val="bg1"/>
              </a:solidFill>
            </a:rPr>
            <a:t>Fue desterrado por escribir versos negativos sobre Elena Osorio y su familia, todo esto por resentimiento a la traición. </a:t>
          </a:r>
        </a:p>
      </dgm:t>
    </dgm:pt>
    <dgm:pt modelId="{9E7FED3A-4C5E-4AC9-832B-2F247934C981}" type="parTrans" cxnId="{46C0163D-7C5A-4F9B-91A2-D3C3F683DBEB}">
      <dgm:prSet/>
      <dgm:spPr/>
      <dgm:t>
        <a:bodyPr/>
        <a:lstStyle/>
        <a:p>
          <a:endParaRPr lang="es-PE"/>
        </a:p>
      </dgm:t>
    </dgm:pt>
    <dgm:pt modelId="{8060F5D4-C62A-4B4F-94F6-5A418A8D8C33}" type="sibTrans" cxnId="{46C0163D-7C5A-4F9B-91A2-D3C3F683DBEB}">
      <dgm:prSet/>
      <dgm:spPr/>
      <dgm:t>
        <a:bodyPr/>
        <a:lstStyle/>
        <a:p>
          <a:endParaRPr lang="es-PE"/>
        </a:p>
      </dgm:t>
    </dgm:pt>
    <dgm:pt modelId="{F63867E5-820A-43F1-99CC-5344AA6FE9C6}">
      <dgm:prSet phldrT="[Texto]"/>
      <dgm:spPr/>
      <dgm:t>
        <a:bodyPr/>
        <a:lstStyle/>
        <a:p>
          <a:r>
            <a:rPr lang="es-PE" dirty="0"/>
            <a:t>En su vejez estuvo muy afligido por diferentes sucesos que le afectaron como la ceguera de Marta de Nevares su verdadero amor y la muerte de su hijo.</a:t>
          </a:r>
        </a:p>
      </dgm:t>
    </dgm:pt>
    <dgm:pt modelId="{4F32ACC2-EC95-4FD9-960B-EB38BF1811C0}" type="parTrans" cxnId="{FFD30A35-AF9D-4858-9B93-82058575CB39}">
      <dgm:prSet/>
      <dgm:spPr/>
      <dgm:t>
        <a:bodyPr/>
        <a:lstStyle/>
        <a:p>
          <a:endParaRPr lang="es-PE"/>
        </a:p>
      </dgm:t>
    </dgm:pt>
    <dgm:pt modelId="{74FB79B2-F109-45D5-A3B7-CD2B95199BF7}" type="sibTrans" cxnId="{FFD30A35-AF9D-4858-9B93-82058575CB39}">
      <dgm:prSet/>
      <dgm:spPr/>
      <dgm:t>
        <a:bodyPr/>
        <a:lstStyle/>
        <a:p>
          <a:endParaRPr lang="es-PE"/>
        </a:p>
      </dgm:t>
    </dgm:pt>
    <dgm:pt modelId="{7492B8EE-2116-415B-8591-4BE5790257D6}">
      <dgm:prSet phldrT="[Texto]"/>
      <dgm:spPr>
        <a:solidFill>
          <a:srgbClr val="99FF66"/>
        </a:solidFill>
      </dgm:spPr>
      <dgm:t>
        <a:bodyPr/>
        <a:lstStyle/>
        <a:p>
          <a:r>
            <a:rPr lang="es-PE" dirty="0">
              <a:solidFill>
                <a:schemeClr val="bg1"/>
              </a:solidFill>
            </a:rPr>
            <a:t>Tuvo una ajetreada vida amorosa teniendo 2 matrimonios, 7 amoríos y 17 hijos.</a:t>
          </a:r>
        </a:p>
      </dgm:t>
    </dgm:pt>
    <dgm:pt modelId="{3A6E42C5-127B-4EAE-809A-7B4337AF88A8}" type="parTrans" cxnId="{506D92EA-6CAE-4009-A2DB-A6991331C5C3}">
      <dgm:prSet/>
      <dgm:spPr/>
      <dgm:t>
        <a:bodyPr/>
        <a:lstStyle/>
        <a:p>
          <a:endParaRPr lang="es-PE"/>
        </a:p>
      </dgm:t>
    </dgm:pt>
    <dgm:pt modelId="{9C0ADB3D-575A-48F5-B1E5-339C982E1F39}" type="sibTrans" cxnId="{506D92EA-6CAE-4009-A2DB-A6991331C5C3}">
      <dgm:prSet/>
      <dgm:spPr/>
      <dgm:t>
        <a:bodyPr/>
        <a:lstStyle/>
        <a:p>
          <a:endParaRPr lang="es-PE"/>
        </a:p>
      </dgm:t>
    </dgm:pt>
    <dgm:pt modelId="{579B32A2-773A-4FEA-BF1C-F51DDAD8F578}">
      <dgm:prSet phldrT="[Texto]"/>
      <dgm:spPr/>
      <dgm:t>
        <a:bodyPr/>
        <a:lstStyle/>
        <a:p>
          <a:r>
            <a:rPr lang="es-PE" dirty="0"/>
            <a:t>En el tiempo que estuvo desterrado de Madrid viajo a Valencia y ahí nació su pasión principal el teatro.</a:t>
          </a:r>
        </a:p>
      </dgm:t>
    </dgm:pt>
    <dgm:pt modelId="{334389F9-B716-48D2-916E-A287D8153756}" type="parTrans" cxnId="{5E621AEB-4F6D-4B2C-8F20-4A0E51E2651C}">
      <dgm:prSet/>
      <dgm:spPr/>
      <dgm:t>
        <a:bodyPr/>
        <a:lstStyle/>
        <a:p>
          <a:endParaRPr lang="es-PE"/>
        </a:p>
      </dgm:t>
    </dgm:pt>
    <dgm:pt modelId="{1A5F425F-867C-4168-BCA4-4809507F331A}" type="sibTrans" cxnId="{5E621AEB-4F6D-4B2C-8F20-4A0E51E2651C}">
      <dgm:prSet/>
      <dgm:spPr/>
      <dgm:t>
        <a:bodyPr/>
        <a:lstStyle/>
        <a:p>
          <a:endParaRPr lang="es-PE"/>
        </a:p>
      </dgm:t>
    </dgm:pt>
    <dgm:pt modelId="{E7A5D2DD-9E66-4179-AC25-DA304E886982}" type="pres">
      <dgm:prSet presAssocID="{AC09E5C0-9292-4A57-9485-572CF6721323}" presName="Name0" presStyleCnt="0">
        <dgm:presLayoutVars>
          <dgm:chMax val="1"/>
          <dgm:dir/>
          <dgm:animLvl val="ctr"/>
          <dgm:resizeHandles val="exact"/>
        </dgm:presLayoutVars>
      </dgm:prSet>
      <dgm:spPr/>
    </dgm:pt>
    <dgm:pt modelId="{4D0ADA9B-73DA-4214-B474-38CE23E7E6A7}" type="pres">
      <dgm:prSet presAssocID="{7984B181-DC67-4E99-B49B-DBA5369A1D35}" presName="centerShape" presStyleLbl="node0" presStyleIdx="0" presStyleCnt="1"/>
      <dgm:spPr/>
    </dgm:pt>
    <dgm:pt modelId="{95CB42E2-BC85-471D-9E67-D14142E8D130}" type="pres">
      <dgm:prSet presAssocID="{1EA9473F-BCC1-445C-A6D9-9B1D7C85559C}" presName="node" presStyleLbl="node1" presStyleIdx="0" presStyleCnt="4" custScaleX="125547" custScaleY="115677">
        <dgm:presLayoutVars>
          <dgm:bulletEnabled val="1"/>
        </dgm:presLayoutVars>
      </dgm:prSet>
      <dgm:spPr/>
    </dgm:pt>
    <dgm:pt modelId="{369E0A37-F207-4B33-9DCA-07CD2AEA9EE6}" type="pres">
      <dgm:prSet presAssocID="{1EA9473F-BCC1-445C-A6D9-9B1D7C85559C}" presName="dummy" presStyleCnt="0"/>
      <dgm:spPr/>
    </dgm:pt>
    <dgm:pt modelId="{948D1243-8ACB-4599-84FC-AEF9A5384140}" type="pres">
      <dgm:prSet presAssocID="{8060F5D4-C62A-4B4F-94F6-5A418A8D8C33}" presName="sibTrans" presStyleLbl="sibTrans2D1" presStyleIdx="0" presStyleCnt="4"/>
      <dgm:spPr/>
    </dgm:pt>
    <dgm:pt modelId="{3FB599CC-D7F1-491C-BA31-A520A75A8F4F}" type="pres">
      <dgm:prSet presAssocID="{F63867E5-820A-43F1-99CC-5344AA6FE9C6}" presName="node" presStyleLbl="node1" presStyleIdx="1" presStyleCnt="4" custScaleX="135523" custScaleY="119087">
        <dgm:presLayoutVars>
          <dgm:bulletEnabled val="1"/>
        </dgm:presLayoutVars>
      </dgm:prSet>
      <dgm:spPr/>
    </dgm:pt>
    <dgm:pt modelId="{EB1AE0B5-B298-4871-884D-5F4852C32E76}" type="pres">
      <dgm:prSet presAssocID="{F63867E5-820A-43F1-99CC-5344AA6FE9C6}" presName="dummy" presStyleCnt="0"/>
      <dgm:spPr/>
    </dgm:pt>
    <dgm:pt modelId="{07589BB6-3A62-4498-BBC6-6B73A6B7E8E0}" type="pres">
      <dgm:prSet presAssocID="{74FB79B2-F109-45D5-A3B7-CD2B95199BF7}" presName="sibTrans" presStyleLbl="sibTrans2D1" presStyleIdx="1" presStyleCnt="4"/>
      <dgm:spPr/>
    </dgm:pt>
    <dgm:pt modelId="{01F1B920-42C9-4775-90AD-ADCE8A0E039D}" type="pres">
      <dgm:prSet presAssocID="{7492B8EE-2116-415B-8591-4BE5790257D6}" presName="node" presStyleLbl="node1" presStyleIdx="2" presStyleCnt="4" custScaleX="121677" custScaleY="111249">
        <dgm:presLayoutVars>
          <dgm:bulletEnabled val="1"/>
        </dgm:presLayoutVars>
      </dgm:prSet>
      <dgm:spPr/>
    </dgm:pt>
    <dgm:pt modelId="{FAE052C8-E71A-46D2-8A99-3ED57ADBA22B}" type="pres">
      <dgm:prSet presAssocID="{7492B8EE-2116-415B-8591-4BE5790257D6}" presName="dummy" presStyleCnt="0"/>
      <dgm:spPr/>
    </dgm:pt>
    <dgm:pt modelId="{57F9990C-CE35-47BA-8332-5BFE0E1243AF}" type="pres">
      <dgm:prSet presAssocID="{9C0ADB3D-575A-48F5-B1E5-339C982E1F39}" presName="sibTrans" presStyleLbl="sibTrans2D1" presStyleIdx="2" presStyleCnt="4"/>
      <dgm:spPr/>
    </dgm:pt>
    <dgm:pt modelId="{87AA6C06-645B-4372-A548-8BD2666C9E2B}" type="pres">
      <dgm:prSet presAssocID="{579B32A2-773A-4FEA-BF1C-F51DDAD8F578}" presName="node" presStyleLbl="node1" presStyleIdx="3" presStyleCnt="4" custScaleX="125936" custScaleY="118349">
        <dgm:presLayoutVars>
          <dgm:bulletEnabled val="1"/>
        </dgm:presLayoutVars>
      </dgm:prSet>
      <dgm:spPr/>
    </dgm:pt>
    <dgm:pt modelId="{AFA9B732-4B26-4B99-9F47-191A814105F2}" type="pres">
      <dgm:prSet presAssocID="{579B32A2-773A-4FEA-BF1C-F51DDAD8F578}" presName="dummy" presStyleCnt="0"/>
      <dgm:spPr/>
    </dgm:pt>
    <dgm:pt modelId="{9F64FC1E-388C-489F-B802-F87046DE793F}" type="pres">
      <dgm:prSet presAssocID="{1A5F425F-867C-4168-BCA4-4809507F331A}" presName="sibTrans" presStyleLbl="sibTrans2D1" presStyleIdx="3" presStyleCnt="4"/>
      <dgm:spPr/>
    </dgm:pt>
  </dgm:ptLst>
  <dgm:cxnLst>
    <dgm:cxn modelId="{E1F6000B-AA7F-4945-A037-E603736F7E48}" type="presOf" srcId="{1EA9473F-BCC1-445C-A6D9-9B1D7C85559C}" destId="{95CB42E2-BC85-471D-9E67-D14142E8D130}" srcOrd="0" destOrd="0" presId="urn:microsoft.com/office/officeart/2005/8/layout/radial6"/>
    <dgm:cxn modelId="{67059F1E-56AA-49A8-A8F1-D4E890D066DB}" type="presOf" srcId="{AC09E5C0-9292-4A57-9485-572CF6721323}" destId="{E7A5D2DD-9E66-4179-AC25-DA304E886982}" srcOrd="0" destOrd="0" presId="urn:microsoft.com/office/officeart/2005/8/layout/radial6"/>
    <dgm:cxn modelId="{0AD9012D-CB98-4F90-A89D-71BB3E9D0C4D}" type="presOf" srcId="{579B32A2-773A-4FEA-BF1C-F51DDAD8F578}" destId="{87AA6C06-645B-4372-A548-8BD2666C9E2B}" srcOrd="0" destOrd="0" presId="urn:microsoft.com/office/officeart/2005/8/layout/radial6"/>
    <dgm:cxn modelId="{7066D032-ABAB-4CD7-8B9E-41C5AFCA0714}" srcId="{AC09E5C0-9292-4A57-9485-572CF6721323}" destId="{7984B181-DC67-4E99-B49B-DBA5369A1D35}" srcOrd="0" destOrd="0" parTransId="{C71BA893-166D-4A07-994B-9E6265DC15A4}" sibTransId="{CE122612-DA93-48C1-84CA-60BF85A31B17}"/>
    <dgm:cxn modelId="{FFD30A35-AF9D-4858-9B93-82058575CB39}" srcId="{7984B181-DC67-4E99-B49B-DBA5369A1D35}" destId="{F63867E5-820A-43F1-99CC-5344AA6FE9C6}" srcOrd="1" destOrd="0" parTransId="{4F32ACC2-EC95-4FD9-960B-EB38BF1811C0}" sibTransId="{74FB79B2-F109-45D5-A3B7-CD2B95199BF7}"/>
    <dgm:cxn modelId="{EFED2437-AC19-4C27-BE7C-1970B010D252}" type="presOf" srcId="{8060F5D4-C62A-4B4F-94F6-5A418A8D8C33}" destId="{948D1243-8ACB-4599-84FC-AEF9A5384140}" srcOrd="0" destOrd="0" presId="urn:microsoft.com/office/officeart/2005/8/layout/radial6"/>
    <dgm:cxn modelId="{46C0163D-7C5A-4F9B-91A2-D3C3F683DBEB}" srcId="{7984B181-DC67-4E99-B49B-DBA5369A1D35}" destId="{1EA9473F-BCC1-445C-A6D9-9B1D7C85559C}" srcOrd="0" destOrd="0" parTransId="{9E7FED3A-4C5E-4AC9-832B-2F247934C981}" sibTransId="{8060F5D4-C62A-4B4F-94F6-5A418A8D8C33}"/>
    <dgm:cxn modelId="{6402F475-9581-4323-A6DA-88C3C2A03DB2}" type="presOf" srcId="{7984B181-DC67-4E99-B49B-DBA5369A1D35}" destId="{4D0ADA9B-73DA-4214-B474-38CE23E7E6A7}" srcOrd="0" destOrd="0" presId="urn:microsoft.com/office/officeart/2005/8/layout/radial6"/>
    <dgm:cxn modelId="{610E7184-888E-4F8B-95BC-6EAFB941170B}" type="presOf" srcId="{74FB79B2-F109-45D5-A3B7-CD2B95199BF7}" destId="{07589BB6-3A62-4498-BBC6-6B73A6B7E8E0}" srcOrd="0" destOrd="0" presId="urn:microsoft.com/office/officeart/2005/8/layout/radial6"/>
    <dgm:cxn modelId="{A6A10E95-2909-4459-A414-683BD20FAD27}" type="presOf" srcId="{7492B8EE-2116-415B-8591-4BE5790257D6}" destId="{01F1B920-42C9-4775-90AD-ADCE8A0E039D}" srcOrd="0" destOrd="0" presId="urn:microsoft.com/office/officeart/2005/8/layout/radial6"/>
    <dgm:cxn modelId="{162FBEA2-7EEC-499D-A86A-7CB2092D75E8}" type="presOf" srcId="{1A5F425F-867C-4168-BCA4-4809507F331A}" destId="{9F64FC1E-388C-489F-B802-F87046DE793F}" srcOrd="0" destOrd="0" presId="urn:microsoft.com/office/officeart/2005/8/layout/radial6"/>
    <dgm:cxn modelId="{9A30AEA5-6646-4427-BC78-44882B9EEA49}" type="presOf" srcId="{9C0ADB3D-575A-48F5-B1E5-339C982E1F39}" destId="{57F9990C-CE35-47BA-8332-5BFE0E1243AF}" srcOrd="0" destOrd="0" presId="urn:microsoft.com/office/officeart/2005/8/layout/radial6"/>
    <dgm:cxn modelId="{E3BD20B4-70D2-445E-94F8-911B8E3F399C}" type="presOf" srcId="{F63867E5-820A-43F1-99CC-5344AA6FE9C6}" destId="{3FB599CC-D7F1-491C-BA31-A520A75A8F4F}" srcOrd="0" destOrd="0" presId="urn:microsoft.com/office/officeart/2005/8/layout/radial6"/>
    <dgm:cxn modelId="{506D92EA-6CAE-4009-A2DB-A6991331C5C3}" srcId="{7984B181-DC67-4E99-B49B-DBA5369A1D35}" destId="{7492B8EE-2116-415B-8591-4BE5790257D6}" srcOrd="2" destOrd="0" parTransId="{3A6E42C5-127B-4EAE-809A-7B4337AF88A8}" sibTransId="{9C0ADB3D-575A-48F5-B1E5-339C982E1F39}"/>
    <dgm:cxn modelId="{5E621AEB-4F6D-4B2C-8F20-4A0E51E2651C}" srcId="{7984B181-DC67-4E99-B49B-DBA5369A1D35}" destId="{579B32A2-773A-4FEA-BF1C-F51DDAD8F578}" srcOrd="3" destOrd="0" parTransId="{334389F9-B716-48D2-916E-A287D8153756}" sibTransId="{1A5F425F-867C-4168-BCA4-4809507F331A}"/>
    <dgm:cxn modelId="{3AB43681-B053-4E25-9FE4-90080D855D01}" type="presParOf" srcId="{E7A5D2DD-9E66-4179-AC25-DA304E886982}" destId="{4D0ADA9B-73DA-4214-B474-38CE23E7E6A7}" srcOrd="0" destOrd="0" presId="urn:microsoft.com/office/officeart/2005/8/layout/radial6"/>
    <dgm:cxn modelId="{E99B3D5B-2DA9-4DC5-8B34-73380DFBC00B}" type="presParOf" srcId="{E7A5D2DD-9E66-4179-AC25-DA304E886982}" destId="{95CB42E2-BC85-471D-9E67-D14142E8D130}" srcOrd="1" destOrd="0" presId="urn:microsoft.com/office/officeart/2005/8/layout/radial6"/>
    <dgm:cxn modelId="{3DE638CA-807D-4862-9694-DC271CCE8641}" type="presParOf" srcId="{E7A5D2DD-9E66-4179-AC25-DA304E886982}" destId="{369E0A37-F207-4B33-9DCA-07CD2AEA9EE6}" srcOrd="2" destOrd="0" presId="urn:microsoft.com/office/officeart/2005/8/layout/radial6"/>
    <dgm:cxn modelId="{D096B89D-A86C-4471-81A9-FC00E448B46C}" type="presParOf" srcId="{E7A5D2DD-9E66-4179-AC25-DA304E886982}" destId="{948D1243-8ACB-4599-84FC-AEF9A5384140}" srcOrd="3" destOrd="0" presId="urn:microsoft.com/office/officeart/2005/8/layout/radial6"/>
    <dgm:cxn modelId="{84206652-95E6-43B6-97B3-E147EB695031}" type="presParOf" srcId="{E7A5D2DD-9E66-4179-AC25-DA304E886982}" destId="{3FB599CC-D7F1-491C-BA31-A520A75A8F4F}" srcOrd="4" destOrd="0" presId="urn:microsoft.com/office/officeart/2005/8/layout/radial6"/>
    <dgm:cxn modelId="{6684BB41-BB41-4375-AA09-F73DA3E4DB06}" type="presParOf" srcId="{E7A5D2DD-9E66-4179-AC25-DA304E886982}" destId="{EB1AE0B5-B298-4871-884D-5F4852C32E76}" srcOrd="5" destOrd="0" presId="urn:microsoft.com/office/officeart/2005/8/layout/radial6"/>
    <dgm:cxn modelId="{AA46C860-3302-4653-B0EB-6B67A260B431}" type="presParOf" srcId="{E7A5D2DD-9E66-4179-AC25-DA304E886982}" destId="{07589BB6-3A62-4498-BBC6-6B73A6B7E8E0}" srcOrd="6" destOrd="0" presId="urn:microsoft.com/office/officeart/2005/8/layout/radial6"/>
    <dgm:cxn modelId="{E71D2AEE-C260-4683-BD5D-FA9138448875}" type="presParOf" srcId="{E7A5D2DD-9E66-4179-AC25-DA304E886982}" destId="{01F1B920-42C9-4775-90AD-ADCE8A0E039D}" srcOrd="7" destOrd="0" presId="urn:microsoft.com/office/officeart/2005/8/layout/radial6"/>
    <dgm:cxn modelId="{08BCA904-3B66-40AB-A542-E441EDF81AD2}" type="presParOf" srcId="{E7A5D2DD-9E66-4179-AC25-DA304E886982}" destId="{FAE052C8-E71A-46D2-8A99-3ED57ADBA22B}" srcOrd="8" destOrd="0" presId="urn:microsoft.com/office/officeart/2005/8/layout/radial6"/>
    <dgm:cxn modelId="{00C91701-4305-4E69-909C-06A3D77D1E15}" type="presParOf" srcId="{E7A5D2DD-9E66-4179-AC25-DA304E886982}" destId="{57F9990C-CE35-47BA-8332-5BFE0E1243AF}" srcOrd="9" destOrd="0" presId="urn:microsoft.com/office/officeart/2005/8/layout/radial6"/>
    <dgm:cxn modelId="{699DB634-D850-4909-AAE4-0B19CD4CF17D}" type="presParOf" srcId="{E7A5D2DD-9E66-4179-AC25-DA304E886982}" destId="{87AA6C06-645B-4372-A548-8BD2666C9E2B}" srcOrd="10" destOrd="0" presId="urn:microsoft.com/office/officeart/2005/8/layout/radial6"/>
    <dgm:cxn modelId="{AAEC68AE-1CB7-40DB-AAA5-3E3C5D7B7449}" type="presParOf" srcId="{E7A5D2DD-9E66-4179-AC25-DA304E886982}" destId="{AFA9B732-4B26-4B99-9F47-191A814105F2}" srcOrd="11" destOrd="0" presId="urn:microsoft.com/office/officeart/2005/8/layout/radial6"/>
    <dgm:cxn modelId="{2468D95A-6428-4B4F-9493-B2A0417AE7F1}" type="presParOf" srcId="{E7A5D2DD-9E66-4179-AC25-DA304E886982}" destId="{9F64FC1E-388C-489F-B802-F87046DE793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8C30F7-FB16-4283-B472-A059B5B8A6C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E"/>
        </a:p>
      </dgm:t>
    </dgm:pt>
    <dgm:pt modelId="{7B357360-8963-421C-9A66-B014EA1E2719}">
      <dgm:prSet phldrT="[Texto]"/>
      <dgm:spPr>
        <a:solidFill>
          <a:srgbClr val="00B0F0"/>
        </a:solidFill>
        <a:ln>
          <a:solidFill>
            <a:schemeClr val="tx1"/>
          </a:solidFill>
        </a:ln>
      </dgm:spPr>
      <dgm:t>
        <a:bodyPr/>
        <a:lstStyle/>
        <a:p>
          <a:r>
            <a:rPr lang="es-PE" dirty="0"/>
            <a:t>Estilo Literario</a:t>
          </a:r>
        </a:p>
      </dgm:t>
    </dgm:pt>
    <dgm:pt modelId="{7B99970A-1070-4484-A9AB-8CA06A27AF84}" type="parTrans" cxnId="{106D86EC-E4F0-48D1-A747-AD192E92D505}">
      <dgm:prSet/>
      <dgm:spPr/>
      <dgm:t>
        <a:bodyPr/>
        <a:lstStyle/>
        <a:p>
          <a:endParaRPr lang="es-PE"/>
        </a:p>
      </dgm:t>
    </dgm:pt>
    <dgm:pt modelId="{F055E372-25BF-4BF4-9DC4-9F9D98326202}" type="sibTrans" cxnId="{106D86EC-E4F0-48D1-A747-AD192E92D505}">
      <dgm:prSet/>
      <dgm:spPr/>
      <dgm:t>
        <a:bodyPr/>
        <a:lstStyle/>
        <a:p>
          <a:endParaRPr lang="es-PE"/>
        </a:p>
      </dgm:t>
    </dgm:pt>
    <dgm:pt modelId="{16EBD5D3-4881-4FA6-B877-7D7BA4D2614A}">
      <dgm:prSet phldrT="[Texto]"/>
      <dgm:spPr>
        <a:solidFill>
          <a:srgbClr val="92D050"/>
        </a:solidFill>
      </dgm:spPr>
      <dgm:t>
        <a:bodyPr/>
        <a:lstStyle/>
        <a:p>
          <a:r>
            <a:rPr lang="es-PE" dirty="0"/>
            <a:t>Temática</a:t>
          </a:r>
        </a:p>
      </dgm:t>
    </dgm:pt>
    <dgm:pt modelId="{75A80365-7550-463B-BFD3-16699C4F55D4}" type="parTrans" cxnId="{A3501863-F906-4384-97BB-8609501FF063}">
      <dgm:prSet/>
      <dgm:spPr/>
      <dgm:t>
        <a:bodyPr/>
        <a:lstStyle/>
        <a:p>
          <a:endParaRPr lang="es-PE"/>
        </a:p>
      </dgm:t>
    </dgm:pt>
    <dgm:pt modelId="{9ABBDA4F-39DB-48B2-9334-7651B45CD1C8}" type="sibTrans" cxnId="{A3501863-F906-4384-97BB-8609501FF063}">
      <dgm:prSet/>
      <dgm:spPr/>
      <dgm:t>
        <a:bodyPr/>
        <a:lstStyle/>
        <a:p>
          <a:endParaRPr lang="es-PE"/>
        </a:p>
      </dgm:t>
    </dgm:pt>
    <dgm:pt modelId="{03CFB509-70B1-4084-8EB8-24CA969BD788}">
      <dgm:prSet phldrT="[Texto]"/>
      <dgm:spPr/>
      <dgm:t>
        <a:bodyPr/>
        <a:lstStyle/>
        <a:p>
          <a:r>
            <a:rPr lang="es-PE" dirty="0"/>
            <a:t>Recogía algunos aspectos importantes del barroco sin exagerarlos como se acostumbraba en la época como:</a:t>
          </a:r>
        </a:p>
      </dgm:t>
    </dgm:pt>
    <dgm:pt modelId="{5C20543F-2D7E-4184-AEE3-B05A9F901A88}" type="parTrans" cxnId="{4CF70834-D486-4CF6-BE4B-AB476AE0F680}">
      <dgm:prSet/>
      <dgm:spPr/>
      <dgm:t>
        <a:bodyPr/>
        <a:lstStyle/>
        <a:p>
          <a:endParaRPr lang="es-PE"/>
        </a:p>
      </dgm:t>
    </dgm:pt>
    <dgm:pt modelId="{60A9A4A8-92F1-42C5-A3AD-9C0360C43800}" type="sibTrans" cxnId="{4CF70834-D486-4CF6-BE4B-AB476AE0F680}">
      <dgm:prSet/>
      <dgm:spPr/>
      <dgm:t>
        <a:bodyPr/>
        <a:lstStyle/>
        <a:p>
          <a:endParaRPr lang="es-PE"/>
        </a:p>
      </dgm:t>
    </dgm:pt>
    <dgm:pt modelId="{ADF82B4E-1575-498E-BA7B-931BF128CADA}">
      <dgm:prSet phldrT="[Texto]"/>
      <dgm:spPr>
        <a:solidFill>
          <a:schemeClr val="accent6">
            <a:lumMod val="75000"/>
          </a:schemeClr>
        </a:solidFill>
      </dgm:spPr>
      <dgm:t>
        <a:bodyPr/>
        <a:lstStyle/>
        <a:p>
          <a:r>
            <a:rPr lang="es-PE" dirty="0"/>
            <a:t>Características</a:t>
          </a:r>
        </a:p>
      </dgm:t>
    </dgm:pt>
    <dgm:pt modelId="{451C198D-0A48-43AD-B8D0-4695FA5AD9FA}" type="parTrans" cxnId="{15FA1BE1-43F5-4372-88B4-75F193A397A0}">
      <dgm:prSet/>
      <dgm:spPr/>
      <dgm:t>
        <a:bodyPr/>
        <a:lstStyle/>
        <a:p>
          <a:endParaRPr lang="es-PE"/>
        </a:p>
      </dgm:t>
    </dgm:pt>
    <dgm:pt modelId="{9828CEFB-4853-4164-9A78-B1F12B294566}" type="sibTrans" cxnId="{15FA1BE1-43F5-4372-88B4-75F193A397A0}">
      <dgm:prSet/>
      <dgm:spPr/>
      <dgm:t>
        <a:bodyPr/>
        <a:lstStyle/>
        <a:p>
          <a:endParaRPr lang="es-PE"/>
        </a:p>
      </dgm:t>
    </dgm:pt>
    <dgm:pt modelId="{E5CF93C4-0914-4C6D-ACE9-9CBC3624F253}">
      <dgm:prSet phldrT="[Texto]"/>
      <dgm:spPr>
        <a:solidFill>
          <a:srgbClr val="92D050"/>
        </a:solidFill>
      </dgm:spPr>
      <dgm:t>
        <a:bodyPr/>
        <a:lstStyle/>
        <a:p>
          <a:r>
            <a:rPr lang="es-PE" dirty="0"/>
            <a:t>Todos su obras tiene como tema principal:</a:t>
          </a:r>
        </a:p>
      </dgm:t>
    </dgm:pt>
    <dgm:pt modelId="{7047B8BB-1A42-4117-ACED-E5899CBE3E62}" type="parTrans" cxnId="{66EC7352-9741-4266-8D45-43BDDA172D92}">
      <dgm:prSet/>
      <dgm:spPr/>
      <dgm:t>
        <a:bodyPr/>
        <a:lstStyle/>
        <a:p>
          <a:endParaRPr lang="es-PE"/>
        </a:p>
      </dgm:t>
    </dgm:pt>
    <dgm:pt modelId="{95D96F80-981C-4001-AD26-530750D77129}" type="sibTrans" cxnId="{66EC7352-9741-4266-8D45-43BDDA172D92}">
      <dgm:prSet/>
      <dgm:spPr/>
      <dgm:t>
        <a:bodyPr/>
        <a:lstStyle/>
        <a:p>
          <a:endParaRPr lang="es-PE"/>
        </a:p>
      </dgm:t>
    </dgm:pt>
    <dgm:pt modelId="{E99B478A-FFE6-451B-B9E2-9932E02706BD}">
      <dgm:prSet phldrT="[Texto]"/>
      <dgm:spPr>
        <a:solidFill>
          <a:srgbClr val="92D050"/>
        </a:solidFill>
      </dgm:spPr>
      <dgm:t>
        <a:bodyPr/>
        <a:lstStyle/>
        <a:p>
          <a:r>
            <a:rPr lang="es-PE" dirty="0"/>
            <a:t>El honor</a:t>
          </a:r>
        </a:p>
      </dgm:t>
    </dgm:pt>
    <dgm:pt modelId="{2C43EBEA-7495-4F7D-91D0-DA4F10838DE0}" type="parTrans" cxnId="{904054AD-7598-4C9E-B70F-D1D50991FD87}">
      <dgm:prSet/>
      <dgm:spPr/>
      <dgm:t>
        <a:bodyPr/>
        <a:lstStyle/>
        <a:p>
          <a:endParaRPr lang="es-PE"/>
        </a:p>
      </dgm:t>
    </dgm:pt>
    <dgm:pt modelId="{69F892AD-DA98-433A-B344-D67512323668}" type="sibTrans" cxnId="{904054AD-7598-4C9E-B70F-D1D50991FD87}">
      <dgm:prSet/>
      <dgm:spPr/>
      <dgm:t>
        <a:bodyPr/>
        <a:lstStyle/>
        <a:p>
          <a:endParaRPr lang="es-PE"/>
        </a:p>
      </dgm:t>
    </dgm:pt>
    <dgm:pt modelId="{B8123C42-2207-4515-B826-125B2D3E0D72}">
      <dgm:prSet phldrT="[Texto]"/>
      <dgm:spPr>
        <a:solidFill>
          <a:srgbClr val="92D050"/>
        </a:solidFill>
      </dgm:spPr>
      <dgm:t>
        <a:bodyPr/>
        <a:lstStyle/>
        <a:p>
          <a:r>
            <a:rPr lang="es-PE" dirty="0"/>
            <a:t>El amor</a:t>
          </a:r>
        </a:p>
      </dgm:t>
    </dgm:pt>
    <dgm:pt modelId="{60C36DBD-227C-4CAC-B284-A5E91C7A377B}" type="parTrans" cxnId="{5EA903FA-0551-4BDF-824A-438B83689A97}">
      <dgm:prSet/>
      <dgm:spPr/>
      <dgm:t>
        <a:bodyPr/>
        <a:lstStyle/>
        <a:p>
          <a:endParaRPr lang="es-PE"/>
        </a:p>
      </dgm:t>
    </dgm:pt>
    <dgm:pt modelId="{3D5E8050-04AF-4C8F-9F61-56C45911FE17}" type="sibTrans" cxnId="{5EA903FA-0551-4BDF-824A-438B83689A97}">
      <dgm:prSet/>
      <dgm:spPr/>
      <dgm:t>
        <a:bodyPr/>
        <a:lstStyle/>
        <a:p>
          <a:endParaRPr lang="es-PE"/>
        </a:p>
      </dgm:t>
    </dgm:pt>
    <dgm:pt modelId="{3AFD98E5-6D04-4184-86EC-A71F8B655B3E}">
      <dgm:prSet phldrT="[Texto]"/>
      <dgm:spPr/>
      <dgm:t>
        <a:bodyPr/>
        <a:lstStyle/>
        <a:p>
          <a:r>
            <a:rPr lang="es-PE" dirty="0"/>
            <a:t>El conceptismo</a:t>
          </a:r>
        </a:p>
      </dgm:t>
    </dgm:pt>
    <dgm:pt modelId="{01513E87-747B-4B00-B822-E6D94A3B2535}" type="parTrans" cxnId="{270E680F-C5B0-4EC3-92B0-0D7567546875}">
      <dgm:prSet/>
      <dgm:spPr/>
      <dgm:t>
        <a:bodyPr/>
        <a:lstStyle/>
        <a:p>
          <a:endParaRPr lang="es-PE"/>
        </a:p>
      </dgm:t>
    </dgm:pt>
    <dgm:pt modelId="{EDEA398A-F250-40B4-9712-BA2B29AEE2E4}" type="sibTrans" cxnId="{270E680F-C5B0-4EC3-92B0-0D7567546875}">
      <dgm:prSet/>
      <dgm:spPr/>
      <dgm:t>
        <a:bodyPr/>
        <a:lstStyle/>
        <a:p>
          <a:endParaRPr lang="es-PE"/>
        </a:p>
      </dgm:t>
    </dgm:pt>
    <dgm:pt modelId="{9439267F-6F78-4BB4-849B-01610F7619E2}">
      <dgm:prSet phldrT="[Texto]"/>
      <dgm:spPr/>
      <dgm:t>
        <a:bodyPr/>
        <a:lstStyle/>
        <a:p>
          <a:r>
            <a:rPr lang="es-PE" dirty="0"/>
            <a:t>El culturalismo</a:t>
          </a:r>
        </a:p>
      </dgm:t>
    </dgm:pt>
    <dgm:pt modelId="{D3BA5C5C-7425-4485-82D2-9BDA07029F2E}" type="parTrans" cxnId="{127B983D-009B-4022-8084-E3FEAC5A3306}">
      <dgm:prSet/>
      <dgm:spPr/>
      <dgm:t>
        <a:bodyPr/>
        <a:lstStyle/>
        <a:p>
          <a:endParaRPr lang="es-PE"/>
        </a:p>
      </dgm:t>
    </dgm:pt>
    <dgm:pt modelId="{AA239261-9608-4A02-A834-747A4FDAE55D}" type="sibTrans" cxnId="{127B983D-009B-4022-8084-E3FEAC5A3306}">
      <dgm:prSet/>
      <dgm:spPr/>
      <dgm:t>
        <a:bodyPr/>
        <a:lstStyle/>
        <a:p>
          <a:endParaRPr lang="es-PE"/>
        </a:p>
      </dgm:t>
    </dgm:pt>
    <dgm:pt modelId="{3860B5F4-AC08-4FD2-930B-97163EA036EA}">
      <dgm:prSet phldrT="[Texto]"/>
      <dgm:spPr>
        <a:solidFill>
          <a:schemeClr val="accent6">
            <a:lumMod val="75000"/>
          </a:schemeClr>
        </a:solidFill>
      </dgm:spPr>
      <dgm:t>
        <a:bodyPr/>
        <a:lstStyle/>
        <a:p>
          <a:r>
            <a:rPr lang="es-PE" dirty="0"/>
            <a:t>Usaba referencias históricas, religiosas, leyendas y mitológicas.</a:t>
          </a:r>
        </a:p>
      </dgm:t>
    </dgm:pt>
    <dgm:pt modelId="{F1A98214-5F4B-4B55-8237-5B0A7545A7C2}" type="parTrans" cxnId="{BB2AA784-DAB4-4497-8D1F-52139604831C}">
      <dgm:prSet/>
      <dgm:spPr/>
      <dgm:t>
        <a:bodyPr/>
        <a:lstStyle/>
        <a:p>
          <a:endParaRPr lang="es-PE"/>
        </a:p>
      </dgm:t>
    </dgm:pt>
    <dgm:pt modelId="{913E00DE-0352-45FA-AD6C-BFD7B11CDC7C}" type="sibTrans" cxnId="{BB2AA784-DAB4-4497-8D1F-52139604831C}">
      <dgm:prSet/>
      <dgm:spPr/>
      <dgm:t>
        <a:bodyPr/>
        <a:lstStyle/>
        <a:p>
          <a:endParaRPr lang="es-PE"/>
        </a:p>
      </dgm:t>
    </dgm:pt>
    <dgm:pt modelId="{DEA10792-37D3-490F-A751-1B8381ED8C64}">
      <dgm:prSet phldrT="[Texto]"/>
      <dgm:spPr>
        <a:solidFill>
          <a:schemeClr val="accent6">
            <a:lumMod val="75000"/>
          </a:schemeClr>
        </a:solidFill>
      </dgm:spPr>
      <dgm:t>
        <a:bodyPr/>
        <a:lstStyle/>
        <a:p>
          <a:r>
            <a:rPr lang="es-PE" dirty="0"/>
            <a:t>La gran parte de sus obras se basan el genero “capa y espada” el cual trataba sobre un amor que por cuestiones exteriores se complica.</a:t>
          </a:r>
        </a:p>
      </dgm:t>
    </dgm:pt>
    <dgm:pt modelId="{89AC785E-BD46-4B7F-B638-C61942D0296D}" type="parTrans" cxnId="{967A4FE6-7076-4DBD-BB55-FF4DC08F5ABA}">
      <dgm:prSet/>
      <dgm:spPr/>
      <dgm:t>
        <a:bodyPr/>
        <a:lstStyle/>
        <a:p>
          <a:endParaRPr lang="es-PE"/>
        </a:p>
      </dgm:t>
    </dgm:pt>
    <dgm:pt modelId="{A3F6EC7E-23A3-4702-BEE6-331570769C85}" type="sibTrans" cxnId="{967A4FE6-7076-4DBD-BB55-FF4DC08F5ABA}">
      <dgm:prSet/>
      <dgm:spPr/>
      <dgm:t>
        <a:bodyPr/>
        <a:lstStyle/>
        <a:p>
          <a:endParaRPr lang="es-PE"/>
        </a:p>
      </dgm:t>
    </dgm:pt>
    <dgm:pt modelId="{CF8D2BA5-EAAE-4740-8725-79EE5E3420CE}" type="pres">
      <dgm:prSet presAssocID="{958C30F7-FB16-4283-B472-A059B5B8A6CF}" presName="hierChild1" presStyleCnt="0">
        <dgm:presLayoutVars>
          <dgm:orgChart val="1"/>
          <dgm:chPref val="1"/>
          <dgm:dir/>
          <dgm:animOne val="branch"/>
          <dgm:animLvl val="lvl"/>
          <dgm:resizeHandles/>
        </dgm:presLayoutVars>
      </dgm:prSet>
      <dgm:spPr/>
    </dgm:pt>
    <dgm:pt modelId="{B41E1C19-364B-4ED8-A14A-9B45653E6C45}" type="pres">
      <dgm:prSet presAssocID="{7B357360-8963-421C-9A66-B014EA1E2719}" presName="hierRoot1" presStyleCnt="0">
        <dgm:presLayoutVars>
          <dgm:hierBranch val="init"/>
        </dgm:presLayoutVars>
      </dgm:prSet>
      <dgm:spPr/>
    </dgm:pt>
    <dgm:pt modelId="{153F1704-D3DF-4030-B5C8-EEAB7037D1A3}" type="pres">
      <dgm:prSet presAssocID="{7B357360-8963-421C-9A66-B014EA1E2719}" presName="rootComposite1" presStyleCnt="0"/>
      <dgm:spPr/>
    </dgm:pt>
    <dgm:pt modelId="{60C2D3D1-C6A8-40F5-8643-47DA23C5CE0C}" type="pres">
      <dgm:prSet presAssocID="{7B357360-8963-421C-9A66-B014EA1E2719}" presName="rootText1" presStyleLbl="node0" presStyleIdx="0" presStyleCnt="1">
        <dgm:presLayoutVars>
          <dgm:chPref val="3"/>
        </dgm:presLayoutVars>
      </dgm:prSet>
      <dgm:spPr/>
    </dgm:pt>
    <dgm:pt modelId="{E55E41B7-BA79-4505-9BB1-B0103D87E4FF}" type="pres">
      <dgm:prSet presAssocID="{7B357360-8963-421C-9A66-B014EA1E2719}" presName="rootConnector1" presStyleLbl="node1" presStyleIdx="0" presStyleCnt="0"/>
      <dgm:spPr/>
    </dgm:pt>
    <dgm:pt modelId="{236BE73B-EAE4-4CB1-B149-D7D180F55828}" type="pres">
      <dgm:prSet presAssocID="{7B357360-8963-421C-9A66-B014EA1E2719}" presName="hierChild2" presStyleCnt="0"/>
      <dgm:spPr/>
    </dgm:pt>
    <dgm:pt modelId="{31872499-CD67-4E52-9EE9-8759A4F1C2AF}" type="pres">
      <dgm:prSet presAssocID="{75A80365-7550-463B-BFD3-16699C4F55D4}" presName="Name37" presStyleLbl="parChTrans1D2" presStyleIdx="0" presStyleCnt="3"/>
      <dgm:spPr/>
    </dgm:pt>
    <dgm:pt modelId="{27942309-4A72-4517-89DB-8CCCFE92C6C2}" type="pres">
      <dgm:prSet presAssocID="{16EBD5D3-4881-4FA6-B877-7D7BA4D2614A}" presName="hierRoot2" presStyleCnt="0">
        <dgm:presLayoutVars>
          <dgm:hierBranch val="init"/>
        </dgm:presLayoutVars>
      </dgm:prSet>
      <dgm:spPr/>
    </dgm:pt>
    <dgm:pt modelId="{4FB496E7-BD9A-4F33-8538-963EB944C93D}" type="pres">
      <dgm:prSet presAssocID="{16EBD5D3-4881-4FA6-B877-7D7BA4D2614A}" presName="rootComposite" presStyleCnt="0"/>
      <dgm:spPr/>
    </dgm:pt>
    <dgm:pt modelId="{45D72D2E-2CF6-4D05-A35D-F8A4367FA2D0}" type="pres">
      <dgm:prSet presAssocID="{16EBD5D3-4881-4FA6-B877-7D7BA4D2614A}" presName="rootText" presStyleLbl="node2" presStyleIdx="0" presStyleCnt="3" custLinFactX="-55612" custLinFactNeighborX="-100000" custLinFactNeighborY="-1119">
        <dgm:presLayoutVars>
          <dgm:chPref val="3"/>
        </dgm:presLayoutVars>
      </dgm:prSet>
      <dgm:spPr/>
    </dgm:pt>
    <dgm:pt modelId="{ECCB17E0-A83B-4797-A3D2-3C0DBD6A2860}" type="pres">
      <dgm:prSet presAssocID="{16EBD5D3-4881-4FA6-B877-7D7BA4D2614A}" presName="rootConnector" presStyleLbl="node2" presStyleIdx="0" presStyleCnt="3"/>
      <dgm:spPr/>
    </dgm:pt>
    <dgm:pt modelId="{BCD554CE-8263-46A9-96A3-164F012BB03E}" type="pres">
      <dgm:prSet presAssocID="{16EBD5D3-4881-4FA6-B877-7D7BA4D2614A}" presName="hierChild4" presStyleCnt="0"/>
      <dgm:spPr/>
    </dgm:pt>
    <dgm:pt modelId="{196DAF0A-8FD2-43A9-8D08-E7F1EACDA0C6}" type="pres">
      <dgm:prSet presAssocID="{7047B8BB-1A42-4117-ACED-E5899CBE3E62}" presName="Name37" presStyleLbl="parChTrans1D3" presStyleIdx="0" presStyleCnt="5"/>
      <dgm:spPr/>
    </dgm:pt>
    <dgm:pt modelId="{3DA03FAF-F5D5-4A64-9B88-ED23B5DB64D9}" type="pres">
      <dgm:prSet presAssocID="{E5CF93C4-0914-4C6D-ACE9-9CBC3624F253}" presName="hierRoot2" presStyleCnt="0">
        <dgm:presLayoutVars>
          <dgm:hierBranch val="init"/>
        </dgm:presLayoutVars>
      </dgm:prSet>
      <dgm:spPr/>
    </dgm:pt>
    <dgm:pt modelId="{0BF315E6-7E38-444D-B81D-CA158B03D811}" type="pres">
      <dgm:prSet presAssocID="{E5CF93C4-0914-4C6D-ACE9-9CBC3624F253}" presName="rootComposite" presStyleCnt="0"/>
      <dgm:spPr/>
    </dgm:pt>
    <dgm:pt modelId="{8663EB6C-65BE-46EA-BE77-6660C61E3488}" type="pres">
      <dgm:prSet presAssocID="{E5CF93C4-0914-4C6D-ACE9-9CBC3624F253}" presName="rootText" presStyleLbl="node3" presStyleIdx="0" presStyleCnt="5" custLinFactX="-55614" custLinFactNeighborX="-100000" custLinFactNeighborY="7837">
        <dgm:presLayoutVars>
          <dgm:chPref val="3"/>
        </dgm:presLayoutVars>
      </dgm:prSet>
      <dgm:spPr/>
    </dgm:pt>
    <dgm:pt modelId="{326D88DA-FE8E-4C0B-8D2D-2944598D4A29}" type="pres">
      <dgm:prSet presAssocID="{E5CF93C4-0914-4C6D-ACE9-9CBC3624F253}" presName="rootConnector" presStyleLbl="node3" presStyleIdx="0" presStyleCnt="5"/>
      <dgm:spPr/>
    </dgm:pt>
    <dgm:pt modelId="{549C6133-FB4F-4F55-85A7-E5E5ED6F4BEB}" type="pres">
      <dgm:prSet presAssocID="{E5CF93C4-0914-4C6D-ACE9-9CBC3624F253}" presName="hierChild4" presStyleCnt="0"/>
      <dgm:spPr/>
    </dgm:pt>
    <dgm:pt modelId="{BEE75236-6A32-4713-981C-CA949A0BA50E}" type="pres">
      <dgm:prSet presAssocID="{60C36DBD-227C-4CAC-B284-A5E91C7A377B}" presName="Name37" presStyleLbl="parChTrans1D4" presStyleIdx="0" presStyleCnt="2"/>
      <dgm:spPr/>
    </dgm:pt>
    <dgm:pt modelId="{F983DD86-6328-42B0-A9B5-5797A5FFA1C2}" type="pres">
      <dgm:prSet presAssocID="{B8123C42-2207-4515-B826-125B2D3E0D72}" presName="hierRoot2" presStyleCnt="0">
        <dgm:presLayoutVars>
          <dgm:hierBranch val="init"/>
        </dgm:presLayoutVars>
      </dgm:prSet>
      <dgm:spPr/>
    </dgm:pt>
    <dgm:pt modelId="{74B2E4D7-04F8-46EB-822E-012BE6D67680}" type="pres">
      <dgm:prSet presAssocID="{B8123C42-2207-4515-B826-125B2D3E0D72}" presName="rootComposite" presStyleCnt="0"/>
      <dgm:spPr/>
    </dgm:pt>
    <dgm:pt modelId="{590F5276-B0F5-49E8-92C0-F38AFA553CAE}" type="pres">
      <dgm:prSet presAssocID="{B8123C42-2207-4515-B826-125B2D3E0D72}" presName="rootText" presStyleLbl="node4" presStyleIdx="0" presStyleCnt="2" custLinFactX="-24348" custLinFactNeighborX="-100000" custLinFactNeighborY="8277">
        <dgm:presLayoutVars>
          <dgm:chPref val="3"/>
        </dgm:presLayoutVars>
      </dgm:prSet>
      <dgm:spPr/>
    </dgm:pt>
    <dgm:pt modelId="{17EBBB23-2543-4AB3-93EF-6424A7B6CCF5}" type="pres">
      <dgm:prSet presAssocID="{B8123C42-2207-4515-B826-125B2D3E0D72}" presName="rootConnector" presStyleLbl="node4" presStyleIdx="0" presStyleCnt="2"/>
      <dgm:spPr/>
    </dgm:pt>
    <dgm:pt modelId="{2621EE98-5FFF-4E6B-B672-0E1099EC4CBB}" type="pres">
      <dgm:prSet presAssocID="{B8123C42-2207-4515-B826-125B2D3E0D72}" presName="hierChild4" presStyleCnt="0"/>
      <dgm:spPr/>
    </dgm:pt>
    <dgm:pt modelId="{E5713B39-C447-4FF8-9DD1-DDD4E58A9684}" type="pres">
      <dgm:prSet presAssocID="{B8123C42-2207-4515-B826-125B2D3E0D72}" presName="hierChild5" presStyleCnt="0"/>
      <dgm:spPr/>
    </dgm:pt>
    <dgm:pt modelId="{D3E761F4-2AD2-436D-8FAC-45E7295733BA}" type="pres">
      <dgm:prSet presAssocID="{2C43EBEA-7495-4F7D-91D0-DA4F10838DE0}" presName="Name37" presStyleLbl="parChTrans1D4" presStyleIdx="1" presStyleCnt="2"/>
      <dgm:spPr/>
    </dgm:pt>
    <dgm:pt modelId="{CB932C2B-22C6-426A-881C-74BE2462E0C0}" type="pres">
      <dgm:prSet presAssocID="{E99B478A-FFE6-451B-B9E2-9932E02706BD}" presName="hierRoot2" presStyleCnt="0">
        <dgm:presLayoutVars>
          <dgm:hierBranch val="init"/>
        </dgm:presLayoutVars>
      </dgm:prSet>
      <dgm:spPr/>
    </dgm:pt>
    <dgm:pt modelId="{E4233E38-D1EC-481D-B1FA-2E8ED13ED0A1}" type="pres">
      <dgm:prSet presAssocID="{E99B478A-FFE6-451B-B9E2-9932E02706BD}" presName="rootComposite" presStyleCnt="0"/>
      <dgm:spPr/>
    </dgm:pt>
    <dgm:pt modelId="{BD4577F8-B969-4656-AB25-6C335A968E75}" type="pres">
      <dgm:prSet presAssocID="{E99B478A-FFE6-451B-B9E2-9932E02706BD}" presName="rootText" presStyleLbl="node4" presStyleIdx="1" presStyleCnt="2" custLinFactX="-26364" custLinFactNeighborX="-100000" custLinFactNeighborY="-13194">
        <dgm:presLayoutVars>
          <dgm:chPref val="3"/>
        </dgm:presLayoutVars>
      </dgm:prSet>
      <dgm:spPr/>
    </dgm:pt>
    <dgm:pt modelId="{AFABF284-7DD2-427B-B10C-935EAB6F9670}" type="pres">
      <dgm:prSet presAssocID="{E99B478A-FFE6-451B-B9E2-9932E02706BD}" presName="rootConnector" presStyleLbl="node4" presStyleIdx="1" presStyleCnt="2"/>
      <dgm:spPr/>
    </dgm:pt>
    <dgm:pt modelId="{6284437D-E302-46DA-B90E-098E5A426123}" type="pres">
      <dgm:prSet presAssocID="{E99B478A-FFE6-451B-B9E2-9932E02706BD}" presName="hierChild4" presStyleCnt="0"/>
      <dgm:spPr/>
    </dgm:pt>
    <dgm:pt modelId="{0DD33C73-D947-47FA-8D9B-3AD48C59C166}" type="pres">
      <dgm:prSet presAssocID="{E99B478A-FFE6-451B-B9E2-9932E02706BD}" presName="hierChild5" presStyleCnt="0"/>
      <dgm:spPr/>
    </dgm:pt>
    <dgm:pt modelId="{8AC610FD-8EE0-4778-9518-706F32154677}" type="pres">
      <dgm:prSet presAssocID="{E5CF93C4-0914-4C6D-ACE9-9CBC3624F253}" presName="hierChild5" presStyleCnt="0"/>
      <dgm:spPr/>
    </dgm:pt>
    <dgm:pt modelId="{4AD9B67B-B369-4805-B696-6CDD323B2C3F}" type="pres">
      <dgm:prSet presAssocID="{16EBD5D3-4881-4FA6-B877-7D7BA4D2614A}" presName="hierChild5" presStyleCnt="0"/>
      <dgm:spPr/>
    </dgm:pt>
    <dgm:pt modelId="{FEE1CB6C-1DF0-4D8E-AC8B-6FF83033484B}" type="pres">
      <dgm:prSet presAssocID="{5C20543F-2D7E-4184-AEE3-B05A9F901A88}" presName="Name37" presStyleLbl="parChTrans1D2" presStyleIdx="1" presStyleCnt="3"/>
      <dgm:spPr/>
    </dgm:pt>
    <dgm:pt modelId="{8C5E09D8-4A52-4B78-AF2E-5937E1832A5B}" type="pres">
      <dgm:prSet presAssocID="{03CFB509-70B1-4084-8EB8-24CA969BD788}" presName="hierRoot2" presStyleCnt="0">
        <dgm:presLayoutVars>
          <dgm:hierBranch val="init"/>
        </dgm:presLayoutVars>
      </dgm:prSet>
      <dgm:spPr/>
    </dgm:pt>
    <dgm:pt modelId="{ADB10D4C-C57D-44DC-9438-E7460C55D41F}" type="pres">
      <dgm:prSet presAssocID="{03CFB509-70B1-4084-8EB8-24CA969BD788}" presName="rootComposite" presStyleCnt="0"/>
      <dgm:spPr/>
    </dgm:pt>
    <dgm:pt modelId="{6D9839BD-F2C8-4A61-B1A1-F4E9262699DC}" type="pres">
      <dgm:prSet presAssocID="{03CFB509-70B1-4084-8EB8-24CA969BD788}" presName="rootText" presStyleLbl="node2" presStyleIdx="1" presStyleCnt="3">
        <dgm:presLayoutVars>
          <dgm:chPref val="3"/>
        </dgm:presLayoutVars>
      </dgm:prSet>
      <dgm:spPr/>
    </dgm:pt>
    <dgm:pt modelId="{A24AABF4-9F31-4AD2-A0E7-655E4B1B7E11}" type="pres">
      <dgm:prSet presAssocID="{03CFB509-70B1-4084-8EB8-24CA969BD788}" presName="rootConnector" presStyleLbl="node2" presStyleIdx="1" presStyleCnt="3"/>
      <dgm:spPr/>
    </dgm:pt>
    <dgm:pt modelId="{A03ED339-B702-4C05-B552-6B9B16C8C1D2}" type="pres">
      <dgm:prSet presAssocID="{03CFB509-70B1-4084-8EB8-24CA969BD788}" presName="hierChild4" presStyleCnt="0"/>
      <dgm:spPr/>
    </dgm:pt>
    <dgm:pt modelId="{86E0F64B-0954-4E1E-A5BE-2E25766DFB8D}" type="pres">
      <dgm:prSet presAssocID="{01513E87-747B-4B00-B822-E6D94A3B2535}" presName="Name37" presStyleLbl="parChTrans1D3" presStyleIdx="1" presStyleCnt="5"/>
      <dgm:spPr/>
    </dgm:pt>
    <dgm:pt modelId="{93C7E143-9D1F-4966-86EB-E5872C39D4F0}" type="pres">
      <dgm:prSet presAssocID="{3AFD98E5-6D04-4184-86EC-A71F8B655B3E}" presName="hierRoot2" presStyleCnt="0">
        <dgm:presLayoutVars>
          <dgm:hierBranch val="init"/>
        </dgm:presLayoutVars>
      </dgm:prSet>
      <dgm:spPr/>
    </dgm:pt>
    <dgm:pt modelId="{A84A5053-2FAB-4F16-AA04-CA7F3101C24A}" type="pres">
      <dgm:prSet presAssocID="{3AFD98E5-6D04-4184-86EC-A71F8B655B3E}" presName="rootComposite" presStyleCnt="0"/>
      <dgm:spPr/>
    </dgm:pt>
    <dgm:pt modelId="{479CBFAD-1A4A-4639-9D41-B5F83E2A76E6}" type="pres">
      <dgm:prSet presAssocID="{3AFD98E5-6D04-4184-86EC-A71F8B655B3E}" presName="rootText" presStyleLbl="node3" presStyleIdx="1" presStyleCnt="5">
        <dgm:presLayoutVars>
          <dgm:chPref val="3"/>
        </dgm:presLayoutVars>
      </dgm:prSet>
      <dgm:spPr/>
    </dgm:pt>
    <dgm:pt modelId="{F8F1F3F1-92C9-4412-B5CD-F52F0C8B9DA9}" type="pres">
      <dgm:prSet presAssocID="{3AFD98E5-6D04-4184-86EC-A71F8B655B3E}" presName="rootConnector" presStyleLbl="node3" presStyleIdx="1" presStyleCnt="5"/>
      <dgm:spPr/>
    </dgm:pt>
    <dgm:pt modelId="{70A900FE-27A8-4122-A411-ADE1409F4AC3}" type="pres">
      <dgm:prSet presAssocID="{3AFD98E5-6D04-4184-86EC-A71F8B655B3E}" presName="hierChild4" presStyleCnt="0"/>
      <dgm:spPr/>
    </dgm:pt>
    <dgm:pt modelId="{498065CE-F148-4292-B013-8D68B6C8B2F6}" type="pres">
      <dgm:prSet presAssocID="{3AFD98E5-6D04-4184-86EC-A71F8B655B3E}" presName="hierChild5" presStyleCnt="0"/>
      <dgm:spPr/>
    </dgm:pt>
    <dgm:pt modelId="{A6FB04FA-21CA-4282-8AC1-4778964577E1}" type="pres">
      <dgm:prSet presAssocID="{D3BA5C5C-7425-4485-82D2-9BDA07029F2E}" presName="Name37" presStyleLbl="parChTrans1D3" presStyleIdx="2" presStyleCnt="5"/>
      <dgm:spPr/>
    </dgm:pt>
    <dgm:pt modelId="{74514F13-02E4-4A4D-A73E-4733596BE57F}" type="pres">
      <dgm:prSet presAssocID="{9439267F-6F78-4BB4-849B-01610F7619E2}" presName="hierRoot2" presStyleCnt="0">
        <dgm:presLayoutVars>
          <dgm:hierBranch val="init"/>
        </dgm:presLayoutVars>
      </dgm:prSet>
      <dgm:spPr/>
    </dgm:pt>
    <dgm:pt modelId="{018AA9FC-5ECD-4C08-BB85-FE69115D031A}" type="pres">
      <dgm:prSet presAssocID="{9439267F-6F78-4BB4-849B-01610F7619E2}" presName="rootComposite" presStyleCnt="0"/>
      <dgm:spPr/>
    </dgm:pt>
    <dgm:pt modelId="{B2438175-7F89-4003-914F-80D18817AEE3}" type="pres">
      <dgm:prSet presAssocID="{9439267F-6F78-4BB4-849B-01610F7619E2}" presName="rootText" presStyleLbl="node3" presStyleIdx="2" presStyleCnt="5">
        <dgm:presLayoutVars>
          <dgm:chPref val="3"/>
        </dgm:presLayoutVars>
      </dgm:prSet>
      <dgm:spPr/>
    </dgm:pt>
    <dgm:pt modelId="{D19265DD-340B-4A23-A5E2-DE319F1B4A3E}" type="pres">
      <dgm:prSet presAssocID="{9439267F-6F78-4BB4-849B-01610F7619E2}" presName="rootConnector" presStyleLbl="node3" presStyleIdx="2" presStyleCnt="5"/>
      <dgm:spPr/>
    </dgm:pt>
    <dgm:pt modelId="{01027C65-0E3F-4051-90C7-E00800EE39E0}" type="pres">
      <dgm:prSet presAssocID="{9439267F-6F78-4BB4-849B-01610F7619E2}" presName="hierChild4" presStyleCnt="0"/>
      <dgm:spPr/>
    </dgm:pt>
    <dgm:pt modelId="{A2A77855-6C1F-45C1-83EC-E85FB83F64A1}" type="pres">
      <dgm:prSet presAssocID="{9439267F-6F78-4BB4-849B-01610F7619E2}" presName="hierChild5" presStyleCnt="0"/>
      <dgm:spPr/>
    </dgm:pt>
    <dgm:pt modelId="{FA064937-FB87-4A1D-9D8C-ADB033ED6A8B}" type="pres">
      <dgm:prSet presAssocID="{03CFB509-70B1-4084-8EB8-24CA969BD788}" presName="hierChild5" presStyleCnt="0"/>
      <dgm:spPr/>
    </dgm:pt>
    <dgm:pt modelId="{FDDE347E-A117-4AFE-A12A-2A35DC4C167D}" type="pres">
      <dgm:prSet presAssocID="{451C198D-0A48-43AD-B8D0-4695FA5AD9FA}" presName="Name37" presStyleLbl="parChTrans1D2" presStyleIdx="2" presStyleCnt="3"/>
      <dgm:spPr/>
    </dgm:pt>
    <dgm:pt modelId="{69B9421E-8F47-4779-ABE7-5F1F36F699AB}" type="pres">
      <dgm:prSet presAssocID="{ADF82B4E-1575-498E-BA7B-931BF128CADA}" presName="hierRoot2" presStyleCnt="0">
        <dgm:presLayoutVars>
          <dgm:hierBranch val="init"/>
        </dgm:presLayoutVars>
      </dgm:prSet>
      <dgm:spPr/>
    </dgm:pt>
    <dgm:pt modelId="{F4571F1D-C00B-49D6-B9EF-8A5BC415DBA5}" type="pres">
      <dgm:prSet presAssocID="{ADF82B4E-1575-498E-BA7B-931BF128CADA}" presName="rootComposite" presStyleCnt="0"/>
      <dgm:spPr/>
    </dgm:pt>
    <dgm:pt modelId="{58E329E3-60D5-416F-9478-9A33CC40E767}" type="pres">
      <dgm:prSet presAssocID="{ADF82B4E-1575-498E-BA7B-931BF128CADA}" presName="rootText" presStyleLbl="node2" presStyleIdx="2" presStyleCnt="3" custLinFactX="25889" custLinFactNeighborX="100000" custLinFactNeighborY="-1200">
        <dgm:presLayoutVars>
          <dgm:chPref val="3"/>
        </dgm:presLayoutVars>
      </dgm:prSet>
      <dgm:spPr/>
    </dgm:pt>
    <dgm:pt modelId="{84A481DA-82B1-49B9-B00B-8EE4DF6D908E}" type="pres">
      <dgm:prSet presAssocID="{ADF82B4E-1575-498E-BA7B-931BF128CADA}" presName="rootConnector" presStyleLbl="node2" presStyleIdx="2" presStyleCnt="3"/>
      <dgm:spPr/>
    </dgm:pt>
    <dgm:pt modelId="{C3C701E6-C8E8-4B03-BB61-44CB2E5828A0}" type="pres">
      <dgm:prSet presAssocID="{ADF82B4E-1575-498E-BA7B-931BF128CADA}" presName="hierChild4" presStyleCnt="0"/>
      <dgm:spPr/>
    </dgm:pt>
    <dgm:pt modelId="{34146C2F-C2C2-44F2-A17B-02D81449D7E0}" type="pres">
      <dgm:prSet presAssocID="{F1A98214-5F4B-4B55-8237-5B0A7545A7C2}" presName="Name37" presStyleLbl="parChTrans1D3" presStyleIdx="3" presStyleCnt="5"/>
      <dgm:spPr/>
    </dgm:pt>
    <dgm:pt modelId="{4E26ACB9-C247-4D1D-AC58-9250B6964576}" type="pres">
      <dgm:prSet presAssocID="{3860B5F4-AC08-4FD2-930B-97163EA036EA}" presName="hierRoot2" presStyleCnt="0">
        <dgm:presLayoutVars>
          <dgm:hierBranch val="init"/>
        </dgm:presLayoutVars>
      </dgm:prSet>
      <dgm:spPr/>
    </dgm:pt>
    <dgm:pt modelId="{CEA563E3-81B0-4329-9DB6-FC1B596F8E13}" type="pres">
      <dgm:prSet presAssocID="{3860B5F4-AC08-4FD2-930B-97163EA036EA}" presName="rootComposite" presStyleCnt="0"/>
      <dgm:spPr/>
    </dgm:pt>
    <dgm:pt modelId="{A57887AD-100C-454F-8E1E-C3784167F77A}" type="pres">
      <dgm:prSet presAssocID="{3860B5F4-AC08-4FD2-930B-97163EA036EA}" presName="rootText" presStyleLbl="node3" presStyleIdx="3" presStyleCnt="5" custLinFactX="21904" custLinFactNeighborX="100000" custLinFactNeighborY="10571">
        <dgm:presLayoutVars>
          <dgm:chPref val="3"/>
        </dgm:presLayoutVars>
      </dgm:prSet>
      <dgm:spPr/>
    </dgm:pt>
    <dgm:pt modelId="{0513B697-50C6-407C-958E-B6B8609EA9B8}" type="pres">
      <dgm:prSet presAssocID="{3860B5F4-AC08-4FD2-930B-97163EA036EA}" presName="rootConnector" presStyleLbl="node3" presStyleIdx="3" presStyleCnt="5"/>
      <dgm:spPr/>
    </dgm:pt>
    <dgm:pt modelId="{89FC0DB4-D310-4597-B1D2-50AEB093BEA3}" type="pres">
      <dgm:prSet presAssocID="{3860B5F4-AC08-4FD2-930B-97163EA036EA}" presName="hierChild4" presStyleCnt="0"/>
      <dgm:spPr/>
    </dgm:pt>
    <dgm:pt modelId="{05D32D93-F97A-4C32-B2DB-478780BB45D9}" type="pres">
      <dgm:prSet presAssocID="{3860B5F4-AC08-4FD2-930B-97163EA036EA}" presName="hierChild5" presStyleCnt="0"/>
      <dgm:spPr/>
    </dgm:pt>
    <dgm:pt modelId="{29D40DF7-1B21-4B0A-BDF9-7BE76951902C}" type="pres">
      <dgm:prSet presAssocID="{89AC785E-BD46-4B7F-B638-C61942D0296D}" presName="Name37" presStyleLbl="parChTrans1D3" presStyleIdx="4" presStyleCnt="5"/>
      <dgm:spPr/>
    </dgm:pt>
    <dgm:pt modelId="{61A4A8A8-236E-4A02-84E8-1DCE3B2CED7D}" type="pres">
      <dgm:prSet presAssocID="{DEA10792-37D3-490F-A751-1B8381ED8C64}" presName="hierRoot2" presStyleCnt="0">
        <dgm:presLayoutVars>
          <dgm:hierBranch val="init"/>
        </dgm:presLayoutVars>
      </dgm:prSet>
      <dgm:spPr/>
    </dgm:pt>
    <dgm:pt modelId="{734518EC-3B80-4AB5-A0D8-8749E798A047}" type="pres">
      <dgm:prSet presAssocID="{DEA10792-37D3-490F-A751-1B8381ED8C64}" presName="rootComposite" presStyleCnt="0"/>
      <dgm:spPr/>
    </dgm:pt>
    <dgm:pt modelId="{B9FE5ABA-AA76-4FF6-9526-C6B0871D8736}" type="pres">
      <dgm:prSet presAssocID="{DEA10792-37D3-490F-A751-1B8381ED8C64}" presName="rootText" presStyleLbl="node3" presStyleIdx="4" presStyleCnt="5" custLinFactX="25053" custLinFactNeighborX="100000" custLinFactNeighborY="5398">
        <dgm:presLayoutVars>
          <dgm:chPref val="3"/>
        </dgm:presLayoutVars>
      </dgm:prSet>
      <dgm:spPr/>
    </dgm:pt>
    <dgm:pt modelId="{3EDE346E-8023-4158-94CB-8F1B2FA08221}" type="pres">
      <dgm:prSet presAssocID="{DEA10792-37D3-490F-A751-1B8381ED8C64}" presName="rootConnector" presStyleLbl="node3" presStyleIdx="4" presStyleCnt="5"/>
      <dgm:spPr/>
    </dgm:pt>
    <dgm:pt modelId="{9FCE04E3-CAF4-4443-807B-73452380DE0F}" type="pres">
      <dgm:prSet presAssocID="{DEA10792-37D3-490F-A751-1B8381ED8C64}" presName="hierChild4" presStyleCnt="0"/>
      <dgm:spPr/>
    </dgm:pt>
    <dgm:pt modelId="{800E69C5-2A77-4013-9995-1E393D2B5046}" type="pres">
      <dgm:prSet presAssocID="{DEA10792-37D3-490F-A751-1B8381ED8C64}" presName="hierChild5" presStyleCnt="0"/>
      <dgm:spPr/>
    </dgm:pt>
    <dgm:pt modelId="{E18D07AE-E75D-4085-A5B3-ACCA8C887C66}" type="pres">
      <dgm:prSet presAssocID="{ADF82B4E-1575-498E-BA7B-931BF128CADA}" presName="hierChild5" presStyleCnt="0"/>
      <dgm:spPr/>
    </dgm:pt>
    <dgm:pt modelId="{2648E9F9-34D9-4E4A-87C7-A687CCE8F837}" type="pres">
      <dgm:prSet presAssocID="{7B357360-8963-421C-9A66-B014EA1E2719}" presName="hierChild3" presStyleCnt="0"/>
      <dgm:spPr/>
    </dgm:pt>
  </dgm:ptLst>
  <dgm:cxnLst>
    <dgm:cxn modelId="{C64E2D01-38D5-4D86-9D49-5D74BD8F89EE}" type="presOf" srcId="{9439267F-6F78-4BB4-849B-01610F7619E2}" destId="{B2438175-7F89-4003-914F-80D18817AEE3}" srcOrd="0" destOrd="0" presId="urn:microsoft.com/office/officeart/2005/8/layout/orgChart1"/>
    <dgm:cxn modelId="{49C08101-AF25-4192-B550-1D60A811A1FD}" type="presOf" srcId="{3AFD98E5-6D04-4184-86EC-A71F8B655B3E}" destId="{F8F1F3F1-92C9-4412-B5CD-F52F0C8B9DA9}" srcOrd="1" destOrd="0" presId="urn:microsoft.com/office/officeart/2005/8/layout/orgChart1"/>
    <dgm:cxn modelId="{00F3E004-A916-472A-831E-9B149E4DD336}" type="presOf" srcId="{03CFB509-70B1-4084-8EB8-24CA969BD788}" destId="{6D9839BD-F2C8-4A61-B1A1-F4E9262699DC}" srcOrd="0" destOrd="0" presId="urn:microsoft.com/office/officeart/2005/8/layout/orgChart1"/>
    <dgm:cxn modelId="{270E680F-C5B0-4EC3-92B0-0D7567546875}" srcId="{03CFB509-70B1-4084-8EB8-24CA969BD788}" destId="{3AFD98E5-6D04-4184-86EC-A71F8B655B3E}" srcOrd="0" destOrd="0" parTransId="{01513E87-747B-4B00-B822-E6D94A3B2535}" sibTransId="{EDEA398A-F250-40B4-9712-BA2B29AEE2E4}"/>
    <dgm:cxn modelId="{99AC5716-ED92-4EFD-B021-78A85CD23384}" type="presOf" srcId="{60C36DBD-227C-4CAC-B284-A5E91C7A377B}" destId="{BEE75236-6A32-4713-981C-CA949A0BA50E}" srcOrd="0" destOrd="0" presId="urn:microsoft.com/office/officeart/2005/8/layout/orgChart1"/>
    <dgm:cxn modelId="{2955C524-FEFC-42A1-A078-5F19DC8972C1}" type="presOf" srcId="{B8123C42-2207-4515-B826-125B2D3E0D72}" destId="{590F5276-B0F5-49E8-92C0-F38AFA553CAE}" srcOrd="0" destOrd="0" presId="urn:microsoft.com/office/officeart/2005/8/layout/orgChart1"/>
    <dgm:cxn modelId="{FF2A3929-5A7E-4EC3-9A8D-0EB078C8DAF5}" type="presOf" srcId="{7B357360-8963-421C-9A66-B014EA1E2719}" destId="{60C2D3D1-C6A8-40F5-8643-47DA23C5CE0C}" srcOrd="0" destOrd="0" presId="urn:microsoft.com/office/officeart/2005/8/layout/orgChart1"/>
    <dgm:cxn modelId="{71DFA031-45BF-4CFE-8B39-DBC576B6C1B6}" type="presOf" srcId="{9439267F-6F78-4BB4-849B-01610F7619E2}" destId="{D19265DD-340B-4A23-A5E2-DE319F1B4A3E}" srcOrd="1" destOrd="0" presId="urn:microsoft.com/office/officeart/2005/8/layout/orgChart1"/>
    <dgm:cxn modelId="{4CF70834-D486-4CF6-BE4B-AB476AE0F680}" srcId="{7B357360-8963-421C-9A66-B014EA1E2719}" destId="{03CFB509-70B1-4084-8EB8-24CA969BD788}" srcOrd="1" destOrd="0" parTransId="{5C20543F-2D7E-4184-AEE3-B05A9F901A88}" sibTransId="{60A9A4A8-92F1-42C5-A3AD-9C0360C43800}"/>
    <dgm:cxn modelId="{54739637-A46D-40C3-8C85-1828C382B073}" type="presOf" srcId="{DEA10792-37D3-490F-A751-1B8381ED8C64}" destId="{3EDE346E-8023-4158-94CB-8F1B2FA08221}" srcOrd="1" destOrd="0" presId="urn:microsoft.com/office/officeart/2005/8/layout/orgChart1"/>
    <dgm:cxn modelId="{127B983D-009B-4022-8084-E3FEAC5A3306}" srcId="{03CFB509-70B1-4084-8EB8-24CA969BD788}" destId="{9439267F-6F78-4BB4-849B-01610F7619E2}" srcOrd="1" destOrd="0" parTransId="{D3BA5C5C-7425-4485-82D2-9BDA07029F2E}" sibTransId="{AA239261-9608-4A02-A834-747A4FDAE55D}"/>
    <dgm:cxn modelId="{B113A25F-F4EE-4AB1-89CB-A82F684AD556}" type="presOf" srcId="{ADF82B4E-1575-498E-BA7B-931BF128CADA}" destId="{58E329E3-60D5-416F-9478-9A33CC40E767}" srcOrd="0" destOrd="0" presId="urn:microsoft.com/office/officeart/2005/8/layout/orgChart1"/>
    <dgm:cxn modelId="{A3501863-F906-4384-97BB-8609501FF063}" srcId="{7B357360-8963-421C-9A66-B014EA1E2719}" destId="{16EBD5D3-4881-4FA6-B877-7D7BA4D2614A}" srcOrd="0" destOrd="0" parTransId="{75A80365-7550-463B-BFD3-16699C4F55D4}" sibTransId="{9ABBDA4F-39DB-48B2-9334-7651B45CD1C8}"/>
    <dgm:cxn modelId="{1B6C2B46-0A4A-4E54-BBAA-A6F23E802629}" type="presOf" srcId="{75A80365-7550-463B-BFD3-16699C4F55D4}" destId="{31872499-CD67-4E52-9EE9-8759A4F1C2AF}" srcOrd="0" destOrd="0" presId="urn:microsoft.com/office/officeart/2005/8/layout/orgChart1"/>
    <dgm:cxn modelId="{6453C646-EF71-4F5E-93BA-EDDAD3BF3EF5}" type="presOf" srcId="{89AC785E-BD46-4B7F-B638-C61942D0296D}" destId="{29D40DF7-1B21-4B0A-BDF9-7BE76951902C}" srcOrd="0" destOrd="0" presId="urn:microsoft.com/office/officeart/2005/8/layout/orgChart1"/>
    <dgm:cxn modelId="{AED14B67-68D8-4DD9-B788-0A73183E2349}" type="presOf" srcId="{16EBD5D3-4881-4FA6-B877-7D7BA4D2614A}" destId="{ECCB17E0-A83B-4797-A3D2-3C0DBD6A2860}" srcOrd="1" destOrd="0" presId="urn:microsoft.com/office/officeart/2005/8/layout/orgChart1"/>
    <dgm:cxn modelId="{2323AA6A-D5FD-4707-9295-FA0E4337BE7E}" type="presOf" srcId="{2C43EBEA-7495-4F7D-91D0-DA4F10838DE0}" destId="{D3E761F4-2AD2-436D-8FAC-45E7295733BA}" srcOrd="0" destOrd="0" presId="urn:microsoft.com/office/officeart/2005/8/layout/orgChart1"/>
    <dgm:cxn modelId="{66EC7352-9741-4266-8D45-43BDDA172D92}" srcId="{16EBD5D3-4881-4FA6-B877-7D7BA4D2614A}" destId="{E5CF93C4-0914-4C6D-ACE9-9CBC3624F253}" srcOrd="0" destOrd="0" parTransId="{7047B8BB-1A42-4117-ACED-E5899CBE3E62}" sibTransId="{95D96F80-981C-4001-AD26-530750D77129}"/>
    <dgm:cxn modelId="{1B881C73-FC4E-4856-863E-1E1171713DD9}" type="presOf" srcId="{F1A98214-5F4B-4B55-8237-5B0A7545A7C2}" destId="{34146C2F-C2C2-44F2-A17B-02D81449D7E0}" srcOrd="0" destOrd="0" presId="urn:microsoft.com/office/officeart/2005/8/layout/orgChart1"/>
    <dgm:cxn modelId="{BB5B3973-82A1-44E1-B05F-61DE85945AF4}" type="presOf" srcId="{5C20543F-2D7E-4184-AEE3-B05A9F901A88}" destId="{FEE1CB6C-1DF0-4D8E-AC8B-6FF83033484B}" srcOrd="0" destOrd="0" presId="urn:microsoft.com/office/officeart/2005/8/layout/orgChart1"/>
    <dgm:cxn modelId="{CE9B1878-0D66-4FBC-8E1F-626B56F9036B}" type="presOf" srcId="{3860B5F4-AC08-4FD2-930B-97163EA036EA}" destId="{0513B697-50C6-407C-958E-B6B8609EA9B8}" srcOrd="1" destOrd="0" presId="urn:microsoft.com/office/officeart/2005/8/layout/orgChart1"/>
    <dgm:cxn modelId="{8561EF59-7FDB-4C16-B480-4539F5F9B3E0}" type="presOf" srcId="{E5CF93C4-0914-4C6D-ACE9-9CBC3624F253}" destId="{8663EB6C-65BE-46EA-BE77-6660C61E3488}" srcOrd="0" destOrd="0" presId="urn:microsoft.com/office/officeart/2005/8/layout/orgChart1"/>
    <dgm:cxn modelId="{D6A1697A-F5F2-49F0-B455-27062EA07469}" type="presOf" srcId="{7B357360-8963-421C-9A66-B014EA1E2719}" destId="{E55E41B7-BA79-4505-9BB1-B0103D87E4FF}" srcOrd="1" destOrd="0" presId="urn:microsoft.com/office/officeart/2005/8/layout/orgChart1"/>
    <dgm:cxn modelId="{58727B7F-E858-463B-9BB5-ED4293EC35C4}" type="presOf" srcId="{3AFD98E5-6D04-4184-86EC-A71F8B655B3E}" destId="{479CBFAD-1A4A-4639-9D41-B5F83E2A76E6}" srcOrd="0" destOrd="0" presId="urn:microsoft.com/office/officeart/2005/8/layout/orgChart1"/>
    <dgm:cxn modelId="{BB2AA784-DAB4-4497-8D1F-52139604831C}" srcId="{ADF82B4E-1575-498E-BA7B-931BF128CADA}" destId="{3860B5F4-AC08-4FD2-930B-97163EA036EA}" srcOrd="0" destOrd="0" parTransId="{F1A98214-5F4B-4B55-8237-5B0A7545A7C2}" sibTransId="{913E00DE-0352-45FA-AD6C-BFD7B11CDC7C}"/>
    <dgm:cxn modelId="{59FC7C85-5376-4EA8-9F8B-EE4FB8986622}" type="presOf" srcId="{E99B478A-FFE6-451B-B9E2-9932E02706BD}" destId="{AFABF284-7DD2-427B-B10C-935EAB6F9670}" srcOrd="1" destOrd="0" presId="urn:microsoft.com/office/officeart/2005/8/layout/orgChart1"/>
    <dgm:cxn modelId="{90465389-1119-41C0-ABAD-0E22607C6C20}" type="presOf" srcId="{B8123C42-2207-4515-B826-125B2D3E0D72}" destId="{17EBBB23-2543-4AB3-93EF-6424A7B6CCF5}" srcOrd="1" destOrd="0" presId="urn:microsoft.com/office/officeart/2005/8/layout/orgChart1"/>
    <dgm:cxn modelId="{C9EEDD92-A0A1-4FAF-8BB5-9EB2AE14A54F}" type="presOf" srcId="{958C30F7-FB16-4283-B472-A059B5B8A6CF}" destId="{CF8D2BA5-EAAE-4740-8725-79EE5E3420CE}" srcOrd="0" destOrd="0" presId="urn:microsoft.com/office/officeart/2005/8/layout/orgChart1"/>
    <dgm:cxn modelId="{73BD8E9B-61AC-4203-AAE7-1DA62CBE2BB3}" type="presOf" srcId="{E99B478A-FFE6-451B-B9E2-9932E02706BD}" destId="{BD4577F8-B969-4656-AB25-6C335A968E75}" srcOrd="0" destOrd="0" presId="urn:microsoft.com/office/officeart/2005/8/layout/orgChart1"/>
    <dgm:cxn modelId="{37EDA29F-DE3F-4A00-A52B-64EB1599B2F3}" type="presOf" srcId="{03CFB509-70B1-4084-8EB8-24CA969BD788}" destId="{A24AABF4-9F31-4AD2-A0E7-655E4B1B7E11}" srcOrd="1" destOrd="0" presId="urn:microsoft.com/office/officeart/2005/8/layout/orgChart1"/>
    <dgm:cxn modelId="{79DFE9A1-FF5B-42D4-BAA8-5F7B4EFF3764}" type="presOf" srcId="{DEA10792-37D3-490F-A751-1B8381ED8C64}" destId="{B9FE5ABA-AA76-4FF6-9526-C6B0871D8736}" srcOrd="0" destOrd="0" presId="urn:microsoft.com/office/officeart/2005/8/layout/orgChart1"/>
    <dgm:cxn modelId="{BB36E0A3-2282-4FAB-9C67-4F97D91E6AED}" type="presOf" srcId="{E5CF93C4-0914-4C6D-ACE9-9CBC3624F253}" destId="{326D88DA-FE8E-4C0B-8D2D-2944598D4A29}" srcOrd="1" destOrd="0" presId="urn:microsoft.com/office/officeart/2005/8/layout/orgChart1"/>
    <dgm:cxn modelId="{36A8C6A7-D840-48E6-85AA-9F20C40B65B3}" type="presOf" srcId="{D3BA5C5C-7425-4485-82D2-9BDA07029F2E}" destId="{A6FB04FA-21CA-4282-8AC1-4778964577E1}" srcOrd="0" destOrd="0" presId="urn:microsoft.com/office/officeart/2005/8/layout/orgChart1"/>
    <dgm:cxn modelId="{D89BE0AB-29E9-40C2-A680-41888D1B42A8}" type="presOf" srcId="{7047B8BB-1A42-4117-ACED-E5899CBE3E62}" destId="{196DAF0A-8FD2-43A9-8D08-E7F1EACDA0C6}" srcOrd="0" destOrd="0" presId="urn:microsoft.com/office/officeart/2005/8/layout/orgChart1"/>
    <dgm:cxn modelId="{904054AD-7598-4C9E-B70F-D1D50991FD87}" srcId="{E5CF93C4-0914-4C6D-ACE9-9CBC3624F253}" destId="{E99B478A-FFE6-451B-B9E2-9932E02706BD}" srcOrd="1" destOrd="0" parTransId="{2C43EBEA-7495-4F7D-91D0-DA4F10838DE0}" sibTransId="{69F892AD-DA98-433A-B344-D67512323668}"/>
    <dgm:cxn modelId="{FEC75EBA-D72A-498F-99B1-894CD7AEF23F}" type="presOf" srcId="{01513E87-747B-4B00-B822-E6D94A3B2535}" destId="{86E0F64B-0954-4E1E-A5BE-2E25766DFB8D}" srcOrd="0" destOrd="0" presId="urn:microsoft.com/office/officeart/2005/8/layout/orgChart1"/>
    <dgm:cxn modelId="{89C307BB-AAC1-4BBE-AAF7-74590CA85F2C}" type="presOf" srcId="{16EBD5D3-4881-4FA6-B877-7D7BA4D2614A}" destId="{45D72D2E-2CF6-4D05-A35D-F8A4367FA2D0}" srcOrd="0" destOrd="0" presId="urn:microsoft.com/office/officeart/2005/8/layout/orgChart1"/>
    <dgm:cxn modelId="{899409C2-21E0-43E3-BD0A-769B32010F34}" type="presOf" srcId="{3860B5F4-AC08-4FD2-930B-97163EA036EA}" destId="{A57887AD-100C-454F-8E1E-C3784167F77A}" srcOrd="0" destOrd="0" presId="urn:microsoft.com/office/officeart/2005/8/layout/orgChart1"/>
    <dgm:cxn modelId="{4490DFC9-88B7-42B7-AA3C-2BEEFE4604E7}" type="presOf" srcId="{ADF82B4E-1575-498E-BA7B-931BF128CADA}" destId="{84A481DA-82B1-49B9-B00B-8EE4DF6D908E}" srcOrd="1" destOrd="0" presId="urn:microsoft.com/office/officeart/2005/8/layout/orgChart1"/>
    <dgm:cxn modelId="{887011CE-D640-4712-AD4B-9C4B08C4FF27}" type="presOf" srcId="{451C198D-0A48-43AD-B8D0-4695FA5AD9FA}" destId="{FDDE347E-A117-4AFE-A12A-2A35DC4C167D}" srcOrd="0" destOrd="0" presId="urn:microsoft.com/office/officeart/2005/8/layout/orgChart1"/>
    <dgm:cxn modelId="{15FA1BE1-43F5-4372-88B4-75F193A397A0}" srcId="{7B357360-8963-421C-9A66-B014EA1E2719}" destId="{ADF82B4E-1575-498E-BA7B-931BF128CADA}" srcOrd="2" destOrd="0" parTransId="{451C198D-0A48-43AD-B8D0-4695FA5AD9FA}" sibTransId="{9828CEFB-4853-4164-9A78-B1F12B294566}"/>
    <dgm:cxn modelId="{967A4FE6-7076-4DBD-BB55-FF4DC08F5ABA}" srcId="{ADF82B4E-1575-498E-BA7B-931BF128CADA}" destId="{DEA10792-37D3-490F-A751-1B8381ED8C64}" srcOrd="1" destOrd="0" parTransId="{89AC785E-BD46-4B7F-B638-C61942D0296D}" sibTransId="{A3F6EC7E-23A3-4702-BEE6-331570769C85}"/>
    <dgm:cxn modelId="{106D86EC-E4F0-48D1-A747-AD192E92D505}" srcId="{958C30F7-FB16-4283-B472-A059B5B8A6CF}" destId="{7B357360-8963-421C-9A66-B014EA1E2719}" srcOrd="0" destOrd="0" parTransId="{7B99970A-1070-4484-A9AB-8CA06A27AF84}" sibTransId="{F055E372-25BF-4BF4-9DC4-9F9D98326202}"/>
    <dgm:cxn modelId="{5EA903FA-0551-4BDF-824A-438B83689A97}" srcId="{E5CF93C4-0914-4C6D-ACE9-9CBC3624F253}" destId="{B8123C42-2207-4515-B826-125B2D3E0D72}" srcOrd="0" destOrd="0" parTransId="{60C36DBD-227C-4CAC-B284-A5E91C7A377B}" sibTransId="{3D5E8050-04AF-4C8F-9F61-56C45911FE17}"/>
    <dgm:cxn modelId="{9B5F1D96-6CC2-47F2-BB93-7A10108174E1}" type="presParOf" srcId="{CF8D2BA5-EAAE-4740-8725-79EE5E3420CE}" destId="{B41E1C19-364B-4ED8-A14A-9B45653E6C45}" srcOrd="0" destOrd="0" presId="urn:microsoft.com/office/officeart/2005/8/layout/orgChart1"/>
    <dgm:cxn modelId="{29022C9B-065B-47BB-94F7-636BFF67A4AD}" type="presParOf" srcId="{B41E1C19-364B-4ED8-A14A-9B45653E6C45}" destId="{153F1704-D3DF-4030-B5C8-EEAB7037D1A3}" srcOrd="0" destOrd="0" presId="urn:microsoft.com/office/officeart/2005/8/layout/orgChart1"/>
    <dgm:cxn modelId="{D3582CCF-B947-4D52-940E-F9B2CAC083B0}" type="presParOf" srcId="{153F1704-D3DF-4030-B5C8-EEAB7037D1A3}" destId="{60C2D3D1-C6A8-40F5-8643-47DA23C5CE0C}" srcOrd="0" destOrd="0" presId="urn:microsoft.com/office/officeart/2005/8/layout/orgChart1"/>
    <dgm:cxn modelId="{09101A3F-ABD2-479D-9CE8-31A0A1AFEC98}" type="presParOf" srcId="{153F1704-D3DF-4030-B5C8-EEAB7037D1A3}" destId="{E55E41B7-BA79-4505-9BB1-B0103D87E4FF}" srcOrd="1" destOrd="0" presId="urn:microsoft.com/office/officeart/2005/8/layout/orgChart1"/>
    <dgm:cxn modelId="{B82CCD90-23D5-4702-BED0-F01C8A4ED204}" type="presParOf" srcId="{B41E1C19-364B-4ED8-A14A-9B45653E6C45}" destId="{236BE73B-EAE4-4CB1-B149-D7D180F55828}" srcOrd="1" destOrd="0" presId="urn:microsoft.com/office/officeart/2005/8/layout/orgChart1"/>
    <dgm:cxn modelId="{8C5B9BA9-5DF6-473D-A4D8-D9A58C4EF08E}" type="presParOf" srcId="{236BE73B-EAE4-4CB1-B149-D7D180F55828}" destId="{31872499-CD67-4E52-9EE9-8759A4F1C2AF}" srcOrd="0" destOrd="0" presId="urn:microsoft.com/office/officeart/2005/8/layout/orgChart1"/>
    <dgm:cxn modelId="{79B290DE-F118-46A0-AD65-9A66A0552A66}" type="presParOf" srcId="{236BE73B-EAE4-4CB1-B149-D7D180F55828}" destId="{27942309-4A72-4517-89DB-8CCCFE92C6C2}" srcOrd="1" destOrd="0" presId="urn:microsoft.com/office/officeart/2005/8/layout/orgChart1"/>
    <dgm:cxn modelId="{2D7C0B39-69D7-41D0-B38A-7B850E5BF947}" type="presParOf" srcId="{27942309-4A72-4517-89DB-8CCCFE92C6C2}" destId="{4FB496E7-BD9A-4F33-8538-963EB944C93D}" srcOrd="0" destOrd="0" presId="urn:microsoft.com/office/officeart/2005/8/layout/orgChart1"/>
    <dgm:cxn modelId="{CDDD8C82-D7F2-401F-A846-324EB99A564F}" type="presParOf" srcId="{4FB496E7-BD9A-4F33-8538-963EB944C93D}" destId="{45D72D2E-2CF6-4D05-A35D-F8A4367FA2D0}" srcOrd="0" destOrd="0" presId="urn:microsoft.com/office/officeart/2005/8/layout/orgChart1"/>
    <dgm:cxn modelId="{6AEAB145-7E7E-4EE4-A825-075F5D0318BE}" type="presParOf" srcId="{4FB496E7-BD9A-4F33-8538-963EB944C93D}" destId="{ECCB17E0-A83B-4797-A3D2-3C0DBD6A2860}" srcOrd="1" destOrd="0" presId="urn:microsoft.com/office/officeart/2005/8/layout/orgChart1"/>
    <dgm:cxn modelId="{E9110DD4-229B-466C-9F8B-5082383A9979}" type="presParOf" srcId="{27942309-4A72-4517-89DB-8CCCFE92C6C2}" destId="{BCD554CE-8263-46A9-96A3-164F012BB03E}" srcOrd="1" destOrd="0" presId="urn:microsoft.com/office/officeart/2005/8/layout/orgChart1"/>
    <dgm:cxn modelId="{4EA76B10-7184-4C45-A364-6802BB4E1BD8}" type="presParOf" srcId="{BCD554CE-8263-46A9-96A3-164F012BB03E}" destId="{196DAF0A-8FD2-43A9-8D08-E7F1EACDA0C6}" srcOrd="0" destOrd="0" presId="urn:microsoft.com/office/officeart/2005/8/layout/orgChart1"/>
    <dgm:cxn modelId="{0DFAF1BE-8418-4BC2-8BDB-44875C101BCB}" type="presParOf" srcId="{BCD554CE-8263-46A9-96A3-164F012BB03E}" destId="{3DA03FAF-F5D5-4A64-9B88-ED23B5DB64D9}" srcOrd="1" destOrd="0" presId="urn:microsoft.com/office/officeart/2005/8/layout/orgChart1"/>
    <dgm:cxn modelId="{40DFEBDF-112D-4783-9A00-8C4B16F33D3D}" type="presParOf" srcId="{3DA03FAF-F5D5-4A64-9B88-ED23B5DB64D9}" destId="{0BF315E6-7E38-444D-B81D-CA158B03D811}" srcOrd="0" destOrd="0" presId="urn:microsoft.com/office/officeart/2005/8/layout/orgChart1"/>
    <dgm:cxn modelId="{DD737FCA-4A72-478B-A881-EC5340277DE7}" type="presParOf" srcId="{0BF315E6-7E38-444D-B81D-CA158B03D811}" destId="{8663EB6C-65BE-46EA-BE77-6660C61E3488}" srcOrd="0" destOrd="0" presId="urn:microsoft.com/office/officeart/2005/8/layout/orgChart1"/>
    <dgm:cxn modelId="{0D25796B-7088-4771-8DA3-542D0BE768C8}" type="presParOf" srcId="{0BF315E6-7E38-444D-B81D-CA158B03D811}" destId="{326D88DA-FE8E-4C0B-8D2D-2944598D4A29}" srcOrd="1" destOrd="0" presId="urn:microsoft.com/office/officeart/2005/8/layout/orgChart1"/>
    <dgm:cxn modelId="{B19EA21F-31E9-47E4-84A6-169498743070}" type="presParOf" srcId="{3DA03FAF-F5D5-4A64-9B88-ED23B5DB64D9}" destId="{549C6133-FB4F-4F55-85A7-E5E5ED6F4BEB}" srcOrd="1" destOrd="0" presId="urn:microsoft.com/office/officeart/2005/8/layout/orgChart1"/>
    <dgm:cxn modelId="{1E7B00E1-6221-41F8-ACC6-FE69E553F4AE}" type="presParOf" srcId="{549C6133-FB4F-4F55-85A7-E5E5ED6F4BEB}" destId="{BEE75236-6A32-4713-981C-CA949A0BA50E}" srcOrd="0" destOrd="0" presId="urn:microsoft.com/office/officeart/2005/8/layout/orgChart1"/>
    <dgm:cxn modelId="{1ABD60CF-EF99-4CF9-8B4B-17C973047A6E}" type="presParOf" srcId="{549C6133-FB4F-4F55-85A7-E5E5ED6F4BEB}" destId="{F983DD86-6328-42B0-A9B5-5797A5FFA1C2}" srcOrd="1" destOrd="0" presId="urn:microsoft.com/office/officeart/2005/8/layout/orgChart1"/>
    <dgm:cxn modelId="{C9431124-5EA3-4831-A7C9-A8073C96BF6B}" type="presParOf" srcId="{F983DD86-6328-42B0-A9B5-5797A5FFA1C2}" destId="{74B2E4D7-04F8-46EB-822E-012BE6D67680}" srcOrd="0" destOrd="0" presId="urn:microsoft.com/office/officeart/2005/8/layout/orgChart1"/>
    <dgm:cxn modelId="{41443D07-BAC0-4F0C-BFBC-060601C7CFFB}" type="presParOf" srcId="{74B2E4D7-04F8-46EB-822E-012BE6D67680}" destId="{590F5276-B0F5-49E8-92C0-F38AFA553CAE}" srcOrd="0" destOrd="0" presId="urn:microsoft.com/office/officeart/2005/8/layout/orgChart1"/>
    <dgm:cxn modelId="{DFF50FDF-6376-40BE-A0C4-EB38B24CFA6E}" type="presParOf" srcId="{74B2E4D7-04F8-46EB-822E-012BE6D67680}" destId="{17EBBB23-2543-4AB3-93EF-6424A7B6CCF5}" srcOrd="1" destOrd="0" presId="urn:microsoft.com/office/officeart/2005/8/layout/orgChart1"/>
    <dgm:cxn modelId="{336F4F29-01F0-49B9-BC9F-B9AEC10261C6}" type="presParOf" srcId="{F983DD86-6328-42B0-A9B5-5797A5FFA1C2}" destId="{2621EE98-5FFF-4E6B-B672-0E1099EC4CBB}" srcOrd="1" destOrd="0" presId="urn:microsoft.com/office/officeart/2005/8/layout/orgChart1"/>
    <dgm:cxn modelId="{5DD11B97-A26F-4224-BAE0-F79D67097CF3}" type="presParOf" srcId="{F983DD86-6328-42B0-A9B5-5797A5FFA1C2}" destId="{E5713B39-C447-4FF8-9DD1-DDD4E58A9684}" srcOrd="2" destOrd="0" presId="urn:microsoft.com/office/officeart/2005/8/layout/orgChart1"/>
    <dgm:cxn modelId="{0C6CE780-882F-4D0D-8103-60676C008B9D}" type="presParOf" srcId="{549C6133-FB4F-4F55-85A7-E5E5ED6F4BEB}" destId="{D3E761F4-2AD2-436D-8FAC-45E7295733BA}" srcOrd="2" destOrd="0" presId="urn:microsoft.com/office/officeart/2005/8/layout/orgChart1"/>
    <dgm:cxn modelId="{F4D1BB66-00E7-4598-BA54-ACD170C4C678}" type="presParOf" srcId="{549C6133-FB4F-4F55-85A7-E5E5ED6F4BEB}" destId="{CB932C2B-22C6-426A-881C-74BE2462E0C0}" srcOrd="3" destOrd="0" presId="urn:microsoft.com/office/officeart/2005/8/layout/orgChart1"/>
    <dgm:cxn modelId="{098C06F2-F48C-4327-8057-B267934AAC1B}" type="presParOf" srcId="{CB932C2B-22C6-426A-881C-74BE2462E0C0}" destId="{E4233E38-D1EC-481D-B1FA-2E8ED13ED0A1}" srcOrd="0" destOrd="0" presId="urn:microsoft.com/office/officeart/2005/8/layout/orgChart1"/>
    <dgm:cxn modelId="{9C702DC9-07A0-4438-A275-48A35C8123E5}" type="presParOf" srcId="{E4233E38-D1EC-481D-B1FA-2E8ED13ED0A1}" destId="{BD4577F8-B969-4656-AB25-6C335A968E75}" srcOrd="0" destOrd="0" presId="urn:microsoft.com/office/officeart/2005/8/layout/orgChart1"/>
    <dgm:cxn modelId="{1ADFA5D8-DD03-4231-8573-E0802ADEAF54}" type="presParOf" srcId="{E4233E38-D1EC-481D-B1FA-2E8ED13ED0A1}" destId="{AFABF284-7DD2-427B-B10C-935EAB6F9670}" srcOrd="1" destOrd="0" presId="urn:microsoft.com/office/officeart/2005/8/layout/orgChart1"/>
    <dgm:cxn modelId="{415A4BFF-5285-4DE3-944F-8726AC2A907D}" type="presParOf" srcId="{CB932C2B-22C6-426A-881C-74BE2462E0C0}" destId="{6284437D-E302-46DA-B90E-098E5A426123}" srcOrd="1" destOrd="0" presId="urn:microsoft.com/office/officeart/2005/8/layout/orgChart1"/>
    <dgm:cxn modelId="{2524FA5D-AC58-4DF3-BC60-0F6BDB64F041}" type="presParOf" srcId="{CB932C2B-22C6-426A-881C-74BE2462E0C0}" destId="{0DD33C73-D947-47FA-8D9B-3AD48C59C166}" srcOrd="2" destOrd="0" presId="urn:microsoft.com/office/officeart/2005/8/layout/orgChart1"/>
    <dgm:cxn modelId="{044CA8EB-7D43-48C0-9E3C-812E8BB423F3}" type="presParOf" srcId="{3DA03FAF-F5D5-4A64-9B88-ED23B5DB64D9}" destId="{8AC610FD-8EE0-4778-9518-706F32154677}" srcOrd="2" destOrd="0" presId="urn:microsoft.com/office/officeart/2005/8/layout/orgChart1"/>
    <dgm:cxn modelId="{3EDB1446-D9B2-443C-9D4B-3B6E693CD167}" type="presParOf" srcId="{27942309-4A72-4517-89DB-8CCCFE92C6C2}" destId="{4AD9B67B-B369-4805-B696-6CDD323B2C3F}" srcOrd="2" destOrd="0" presId="urn:microsoft.com/office/officeart/2005/8/layout/orgChart1"/>
    <dgm:cxn modelId="{A1AD3B5A-2F1F-4498-BC74-C7E34DE45E8B}" type="presParOf" srcId="{236BE73B-EAE4-4CB1-B149-D7D180F55828}" destId="{FEE1CB6C-1DF0-4D8E-AC8B-6FF83033484B}" srcOrd="2" destOrd="0" presId="urn:microsoft.com/office/officeart/2005/8/layout/orgChart1"/>
    <dgm:cxn modelId="{1F05EE27-5A26-431A-BCA4-EC8D4D53424A}" type="presParOf" srcId="{236BE73B-EAE4-4CB1-B149-D7D180F55828}" destId="{8C5E09D8-4A52-4B78-AF2E-5937E1832A5B}" srcOrd="3" destOrd="0" presId="urn:microsoft.com/office/officeart/2005/8/layout/orgChart1"/>
    <dgm:cxn modelId="{210BCEF6-0221-4F5A-AF87-57DE80792F34}" type="presParOf" srcId="{8C5E09D8-4A52-4B78-AF2E-5937E1832A5B}" destId="{ADB10D4C-C57D-44DC-9438-E7460C55D41F}" srcOrd="0" destOrd="0" presId="urn:microsoft.com/office/officeart/2005/8/layout/orgChart1"/>
    <dgm:cxn modelId="{571070AC-6BE2-42B3-B9EB-53FEFAC3D1F2}" type="presParOf" srcId="{ADB10D4C-C57D-44DC-9438-E7460C55D41F}" destId="{6D9839BD-F2C8-4A61-B1A1-F4E9262699DC}" srcOrd="0" destOrd="0" presId="urn:microsoft.com/office/officeart/2005/8/layout/orgChart1"/>
    <dgm:cxn modelId="{9FD56C1E-2B40-43AB-B903-121C37FB2A3F}" type="presParOf" srcId="{ADB10D4C-C57D-44DC-9438-E7460C55D41F}" destId="{A24AABF4-9F31-4AD2-A0E7-655E4B1B7E11}" srcOrd="1" destOrd="0" presId="urn:microsoft.com/office/officeart/2005/8/layout/orgChart1"/>
    <dgm:cxn modelId="{3AD304EF-EF3E-48F5-BEFC-50FC35D1B328}" type="presParOf" srcId="{8C5E09D8-4A52-4B78-AF2E-5937E1832A5B}" destId="{A03ED339-B702-4C05-B552-6B9B16C8C1D2}" srcOrd="1" destOrd="0" presId="urn:microsoft.com/office/officeart/2005/8/layout/orgChart1"/>
    <dgm:cxn modelId="{E4707750-21A3-4A68-940E-64215B6E7A59}" type="presParOf" srcId="{A03ED339-B702-4C05-B552-6B9B16C8C1D2}" destId="{86E0F64B-0954-4E1E-A5BE-2E25766DFB8D}" srcOrd="0" destOrd="0" presId="urn:microsoft.com/office/officeart/2005/8/layout/orgChart1"/>
    <dgm:cxn modelId="{5DF41E8C-F23A-42F9-90FA-A2D25F2AF6FC}" type="presParOf" srcId="{A03ED339-B702-4C05-B552-6B9B16C8C1D2}" destId="{93C7E143-9D1F-4966-86EB-E5872C39D4F0}" srcOrd="1" destOrd="0" presId="urn:microsoft.com/office/officeart/2005/8/layout/orgChart1"/>
    <dgm:cxn modelId="{A66FD09B-7FA4-4CE1-91AB-B6EFD19FE265}" type="presParOf" srcId="{93C7E143-9D1F-4966-86EB-E5872C39D4F0}" destId="{A84A5053-2FAB-4F16-AA04-CA7F3101C24A}" srcOrd="0" destOrd="0" presId="urn:microsoft.com/office/officeart/2005/8/layout/orgChart1"/>
    <dgm:cxn modelId="{F6DE9BB7-86B5-4940-B2E6-A530611787FA}" type="presParOf" srcId="{A84A5053-2FAB-4F16-AA04-CA7F3101C24A}" destId="{479CBFAD-1A4A-4639-9D41-B5F83E2A76E6}" srcOrd="0" destOrd="0" presId="urn:microsoft.com/office/officeart/2005/8/layout/orgChart1"/>
    <dgm:cxn modelId="{E8406B3F-43B5-4433-8196-DFA462B7E6D5}" type="presParOf" srcId="{A84A5053-2FAB-4F16-AA04-CA7F3101C24A}" destId="{F8F1F3F1-92C9-4412-B5CD-F52F0C8B9DA9}" srcOrd="1" destOrd="0" presId="urn:microsoft.com/office/officeart/2005/8/layout/orgChart1"/>
    <dgm:cxn modelId="{DE09F87A-EB6D-4DAA-A7A5-BAF9275C3DC0}" type="presParOf" srcId="{93C7E143-9D1F-4966-86EB-E5872C39D4F0}" destId="{70A900FE-27A8-4122-A411-ADE1409F4AC3}" srcOrd="1" destOrd="0" presId="urn:microsoft.com/office/officeart/2005/8/layout/orgChart1"/>
    <dgm:cxn modelId="{8C4281B1-B353-4AAE-BD8E-3992CD2102D2}" type="presParOf" srcId="{93C7E143-9D1F-4966-86EB-E5872C39D4F0}" destId="{498065CE-F148-4292-B013-8D68B6C8B2F6}" srcOrd="2" destOrd="0" presId="urn:microsoft.com/office/officeart/2005/8/layout/orgChart1"/>
    <dgm:cxn modelId="{253AD1CA-90D6-4589-A81C-08D5F5DC3D91}" type="presParOf" srcId="{A03ED339-B702-4C05-B552-6B9B16C8C1D2}" destId="{A6FB04FA-21CA-4282-8AC1-4778964577E1}" srcOrd="2" destOrd="0" presId="urn:microsoft.com/office/officeart/2005/8/layout/orgChart1"/>
    <dgm:cxn modelId="{C45BCBB2-712E-4749-A37F-CD9093ECE2AF}" type="presParOf" srcId="{A03ED339-B702-4C05-B552-6B9B16C8C1D2}" destId="{74514F13-02E4-4A4D-A73E-4733596BE57F}" srcOrd="3" destOrd="0" presId="urn:microsoft.com/office/officeart/2005/8/layout/orgChart1"/>
    <dgm:cxn modelId="{53CA9645-9E49-40B4-B32F-15BD09F0CF3C}" type="presParOf" srcId="{74514F13-02E4-4A4D-A73E-4733596BE57F}" destId="{018AA9FC-5ECD-4C08-BB85-FE69115D031A}" srcOrd="0" destOrd="0" presId="urn:microsoft.com/office/officeart/2005/8/layout/orgChart1"/>
    <dgm:cxn modelId="{EAE8543A-2205-4ABA-A8DF-59C8E5D59112}" type="presParOf" srcId="{018AA9FC-5ECD-4C08-BB85-FE69115D031A}" destId="{B2438175-7F89-4003-914F-80D18817AEE3}" srcOrd="0" destOrd="0" presId="urn:microsoft.com/office/officeart/2005/8/layout/orgChart1"/>
    <dgm:cxn modelId="{1728B745-3AD9-49CE-852A-F9E107A26059}" type="presParOf" srcId="{018AA9FC-5ECD-4C08-BB85-FE69115D031A}" destId="{D19265DD-340B-4A23-A5E2-DE319F1B4A3E}" srcOrd="1" destOrd="0" presId="urn:microsoft.com/office/officeart/2005/8/layout/orgChart1"/>
    <dgm:cxn modelId="{5D9B6B16-87B5-4CDA-9AF6-522CD46A6B2D}" type="presParOf" srcId="{74514F13-02E4-4A4D-A73E-4733596BE57F}" destId="{01027C65-0E3F-4051-90C7-E00800EE39E0}" srcOrd="1" destOrd="0" presId="urn:microsoft.com/office/officeart/2005/8/layout/orgChart1"/>
    <dgm:cxn modelId="{B2D9EAC2-1AB2-4E03-8D1E-62E5307A0F44}" type="presParOf" srcId="{74514F13-02E4-4A4D-A73E-4733596BE57F}" destId="{A2A77855-6C1F-45C1-83EC-E85FB83F64A1}" srcOrd="2" destOrd="0" presId="urn:microsoft.com/office/officeart/2005/8/layout/orgChart1"/>
    <dgm:cxn modelId="{38A6E4B8-0C09-47DE-B49C-F419788066D0}" type="presParOf" srcId="{8C5E09D8-4A52-4B78-AF2E-5937E1832A5B}" destId="{FA064937-FB87-4A1D-9D8C-ADB033ED6A8B}" srcOrd="2" destOrd="0" presId="urn:microsoft.com/office/officeart/2005/8/layout/orgChart1"/>
    <dgm:cxn modelId="{82EB8BD4-F751-4929-A585-13CA9C263926}" type="presParOf" srcId="{236BE73B-EAE4-4CB1-B149-D7D180F55828}" destId="{FDDE347E-A117-4AFE-A12A-2A35DC4C167D}" srcOrd="4" destOrd="0" presId="urn:microsoft.com/office/officeart/2005/8/layout/orgChart1"/>
    <dgm:cxn modelId="{839D3B03-2BFC-4439-89AE-3DBE7AACDA2B}" type="presParOf" srcId="{236BE73B-EAE4-4CB1-B149-D7D180F55828}" destId="{69B9421E-8F47-4779-ABE7-5F1F36F699AB}" srcOrd="5" destOrd="0" presId="urn:microsoft.com/office/officeart/2005/8/layout/orgChart1"/>
    <dgm:cxn modelId="{D5FC36DD-78DB-4200-84E9-664A814E2939}" type="presParOf" srcId="{69B9421E-8F47-4779-ABE7-5F1F36F699AB}" destId="{F4571F1D-C00B-49D6-B9EF-8A5BC415DBA5}" srcOrd="0" destOrd="0" presId="urn:microsoft.com/office/officeart/2005/8/layout/orgChart1"/>
    <dgm:cxn modelId="{BB79F4F0-0AB8-460A-8846-E948E99E2A57}" type="presParOf" srcId="{F4571F1D-C00B-49D6-B9EF-8A5BC415DBA5}" destId="{58E329E3-60D5-416F-9478-9A33CC40E767}" srcOrd="0" destOrd="0" presId="urn:microsoft.com/office/officeart/2005/8/layout/orgChart1"/>
    <dgm:cxn modelId="{0BC15909-9CDB-4C89-AEB4-D03FCCAF414E}" type="presParOf" srcId="{F4571F1D-C00B-49D6-B9EF-8A5BC415DBA5}" destId="{84A481DA-82B1-49B9-B00B-8EE4DF6D908E}" srcOrd="1" destOrd="0" presId="urn:microsoft.com/office/officeart/2005/8/layout/orgChart1"/>
    <dgm:cxn modelId="{AEE97171-80F7-4A51-B736-2C50F8426B36}" type="presParOf" srcId="{69B9421E-8F47-4779-ABE7-5F1F36F699AB}" destId="{C3C701E6-C8E8-4B03-BB61-44CB2E5828A0}" srcOrd="1" destOrd="0" presId="urn:microsoft.com/office/officeart/2005/8/layout/orgChart1"/>
    <dgm:cxn modelId="{6B1E151B-5260-4099-B70C-67DE5233BBFA}" type="presParOf" srcId="{C3C701E6-C8E8-4B03-BB61-44CB2E5828A0}" destId="{34146C2F-C2C2-44F2-A17B-02D81449D7E0}" srcOrd="0" destOrd="0" presId="urn:microsoft.com/office/officeart/2005/8/layout/orgChart1"/>
    <dgm:cxn modelId="{9B81509A-A6F6-48BF-933F-9160AF17E1EE}" type="presParOf" srcId="{C3C701E6-C8E8-4B03-BB61-44CB2E5828A0}" destId="{4E26ACB9-C247-4D1D-AC58-9250B6964576}" srcOrd="1" destOrd="0" presId="urn:microsoft.com/office/officeart/2005/8/layout/orgChart1"/>
    <dgm:cxn modelId="{A3ED1099-2A0C-4929-A313-E70C33D00DD8}" type="presParOf" srcId="{4E26ACB9-C247-4D1D-AC58-9250B6964576}" destId="{CEA563E3-81B0-4329-9DB6-FC1B596F8E13}" srcOrd="0" destOrd="0" presId="urn:microsoft.com/office/officeart/2005/8/layout/orgChart1"/>
    <dgm:cxn modelId="{A4CDFF3C-263F-46D9-95F6-27E06B120F9E}" type="presParOf" srcId="{CEA563E3-81B0-4329-9DB6-FC1B596F8E13}" destId="{A57887AD-100C-454F-8E1E-C3784167F77A}" srcOrd="0" destOrd="0" presId="urn:microsoft.com/office/officeart/2005/8/layout/orgChart1"/>
    <dgm:cxn modelId="{8793B960-FB9E-4709-8295-F6A2E1472502}" type="presParOf" srcId="{CEA563E3-81B0-4329-9DB6-FC1B596F8E13}" destId="{0513B697-50C6-407C-958E-B6B8609EA9B8}" srcOrd="1" destOrd="0" presId="urn:microsoft.com/office/officeart/2005/8/layout/orgChart1"/>
    <dgm:cxn modelId="{18A5E23C-AD28-46C4-9854-706F877C04F9}" type="presParOf" srcId="{4E26ACB9-C247-4D1D-AC58-9250B6964576}" destId="{89FC0DB4-D310-4597-B1D2-50AEB093BEA3}" srcOrd="1" destOrd="0" presId="urn:microsoft.com/office/officeart/2005/8/layout/orgChart1"/>
    <dgm:cxn modelId="{71AEC64C-18E6-4C74-9FCF-6E56A91154D8}" type="presParOf" srcId="{4E26ACB9-C247-4D1D-AC58-9250B6964576}" destId="{05D32D93-F97A-4C32-B2DB-478780BB45D9}" srcOrd="2" destOrd="0" presId="urn:microsoft.com/office/officeart/2005/8/layout/orgChart1"/>
    <dgm:cxn modelId="{131E8944-1E7A-4031-AC85-82C03171A60F}" type="presParOf" srcId="{C3C701E6-C8E8-4B03-BB61-44CB2E5828A0}" destId="{29D40DF7-1B21-4B0A-BDF9-7BE76951902C}" srcOrd="2" destOrd="0" presId="urn:microsoft.com/office/officeart/2005/8/layout/orgChart1"/>
    <dgm:cxn modelId="{B842C6C3-8675-4E86-AF00-4CE3C4B90856}" type="presParOf" srcId="{C3C701E6-C8E8-4B03-BB61-44CB2E5828A0}" destId="{61A4A8A8-236E-4A02-84E8-1DCE3B2CED7D}" srcOrd="3" destOrd="0" presId="urn:microsoft.com/office/officeart/2005/8/layout/orgChart1"/>
    <dgm:cxn modelId="{6BE5F1D2-A691-4420-9F9E-CFFA4D4ADFF0}" type="presParOf" srcId="{61A4A8A8-236E-4A02-84E8-1DCE3B2CED7D}" destId="{734518EC-3B80-4AB5-A0D8-8749E798A047}" srcOrd="0" destOrd="0" presId="urn:microsoft.com/office/officeart/2005/8/layout/orgChart1"/>
    <dgm:cxn modelId="{579709DF-1909-4C2F-856E-1237245C8D70}" type="presParOf" srcId="{734518EC-3B80-4AB5-A0D8-8749E798A047}" destId="{B9FE5ABA-AA76-4FF6-9526-C6B0871D8736}" srcOrd="0" destOrd="0" presId="urn:microsoft.com/office/officeart/2005/8/layout/orgChart1"/>
    <dgm:cxn modelId="{53B5AB1C-90C9-497E-9693-4AF922FC65B2}" type="presParOf" srcId="{734518EC-3B80-4AB5-A0D8-8749E798A047}" destId="{3EDE346E-8023-4158-94CB-8F1B2FA08221}" srcOrd="1" destOrd="0" presId="urn:microsoft.com/office/officeart/2005/8/layout/orgChart1"/>
    <dgm:cxn modelId="{8FBA4C28-9541-4BB8-B728-BC632B8C2366}" type="presParOf" srcId="{61A4A8A8-236E-4A02-84E8-1DCE3B2CED7D}" destId="{9FCE04E3-CAF4-4443-807B-73452380DE0F}" srcOrd="1" destOrd="0" presId="urn:microsoft.com/office/officeart/2005/8/layout/orgChart1"/>
    <dgm:cxn modelId="{2AEAE7E3-87A8-4CCE-B26D-584BEF1FFB31}" type="presParOf" srcId="{61A4A8A8-236E-4A02-84E8-1DCE3B2CED7D}" destId="{800E69C5-2A77-4013-9995-1E393D2B5046}" srcOrd="2" destOrd="0" presId="urn:microsoft.com/office/officeart/2005/8/layout/orgChart1"/>
    <dgm:cxn modelId="{ADD0B4DF-EC04-443E-A812-349D42442923}" type="presParOf" srcId="{69B9421E-8F47-4779-ABE7-5F1F36F699AB}" destId="{E18D07AE-E75D-4085-A5B3-ACCA8C887C66}" srcOrd="2" destOrd="0" presId="urn:microsoft.com/office/officeart/2005/8/layout/orgChart1"/>
    <dgm:cxn modelId="{D7C6DA71-13AC-4959-88E5-7A7D6DD62A6A}" type="presParOf" srcId="{B41E1C19-364B-4ED8-A14A-9B45653E6C45}" destId="{2648E9F9-34D9-4E4A-87C7-A687CCE8F8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D8D614-6557-4AE6-8A55-3B150BB65B0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PE"/>
        </a:p>
      </dgm:t>
    </dgm:pt>
    <dgm:pt modelId="{7B561680-379D-4753-98A4-46DB45457D74}">
      <dgm:prSet phldrT="[Texto]"/>
      <dgm:spPr>
        <a:solidFill>
          <a:schemeClr val="bg1">
            <a:lumMod val="50000"/>
            <a:lumOff val="50000"/>
            <a:alpha val="50000"/>
          </a:schemeClr>
        </a:solidFill>
        <a:ln>
          <a:solidFill>
            <a:schemeClr val="bg1">
              <a:lumMod val="50000"/>
              <a:lumOff val="50000"/>
            </a:schemeClr>
          </a:solidFill>
        </a:ln>
      </dgm:spPr>
      <dgm:t>
        <a:bodyPr/>
        <a:lstStyle/>
        <a:p>
          <a:r>
            <a:rPr lang="es-PE" dirty="0"/>
            <a:t>Producciones literarias</a:t>
          </a:r>
        </a:p>
      </dgm:t>
    </dgm:pt>
    <dgm:pt modelId="{06073A1C-2662-40E5-A43B-127732352F6C}" type="parTrans" cxnId="{0909E3D9-24A2-4DD9-8F35-FD0322E1F486}">
      <dgm:prSet/>
      <dgm:spPr/>
      <dgm:t>
        <a:bodyPr/>
        <a:lstStyle/>
        <a:p>
          <a:endParaRPr lang="es-PE"/>
        </a:p>
      </dgm:t>
    </dgm:pt>
    <dgm:pt modelId="{461A123F-5247-404E-BAFE-0CA967351CAB}" type="sibTrans" cxnId="{0909E3D9-24A2-4DD9-8F35-FD0322E1F486}">
      <dgm:prSet/>
      <dgm:spPr/>
      <dgm:t>
        <a:bodyPr/>
        <a:lstStyle/>
        <a:p>
          <a:endParaRPr lang="es-PE"/>
        </a:p>
      </dgm:t>
    </dgm:pt>
    <dgm:pt modelId="{E05CD862-2931-4343-BD6A-6D209E7248A7}">
      <dgm:prSet phldrT="[Texto]"/>
      <dgm:spPr/>
      <dgm:t>
        <a:bodyPr/>
        <a:lstStyle/>
        <a:p>
          <a:r>
            <a:rPr lang="es-MX" b="0" i="0" dirty="0"/>
            <a:t>Peribáñez y el Comendador de Ocaña (1614)</a:t>
          </a:r>
          <a:endParaRPr lang="es-PE" dirty="0"/>
        </a:p>
      </dgm:t>
    </dgm:pt>
    <dgm:pt modelId="{6A462D91-550A-41A8-B658-85BF49AB4E5A}" type="parTrans" cxnId="{27BCC272-A0D3-4EAE-940F-C14246653939}">
      <dgm:prSet/>
      <dgm:spPr/>
      <dgm:t>
        <a:bodyPr/>
        <a:lstStyle/>
        <a:p>
          <a:endParaRPr lang="es-PE"/>
        </a:p>
      </dgm:t>
    </dgm:pt>
    <dgm:pt modelId="{705F56C3-C3AA-4547-9E1D-21AFD4536633}" type="sibTrans" cxnId="{27BCC272-A0D3-4EAE-940F-C14246653939}">
      <dgm:prSet/>
      <dgm:spPr/>
      <dgm:t>
        <a:bodyPr/>
        <a:lstStyle/>
        <a:p>
          <a:endParaRPr lang="es-PE"/>
        </a:p>
      </dgm:t>
    </dgm:pt>
    <dgm:pt modelId="{C33647A8-85F8-47B3-8818-9CBD68AE4218}">
      <dgm:prSet phldrT="[Texto]"/>
      <dgm:spPr/>
      <dgm:t>
        <a:bodyPr/>
        <a:lstStyle/>
        <a:p>
          <a:r>
            <a:rPr lang="es-MX" b="0" i="0" dirty="0"/>
            <a:t>El castigo sin venganza (1631)</a:t>
          </a:r>
          <a:endParaRPr lang="es-PE" dirty="0"/>
        </a:p>
      </dgm:t>
    </dgm:pt>
    <dgm:pt modelId="{E478ED78-49EC-4288-9E70-6FFCE5CC389B}" type="parTrans" cxnId="{E3C240DB-4475-4B7A-A0E9-CE2493CE61C2}">
      <dgm:prSet/>
      <dgm:spPr/>
      <dgm:t>
        <a:bodyPr/>
        <a:lstStyle/>
        <a:p>
          <a:endParaRPr lang="es-PE"/>
        </a:p>
      </dgm:t>
    </dgm:pt>
    <dgm:pt modelId="{3DB857C8-FD8A-432D-B804-41D418B99DCC}" type="sibTrans" cxnId="{E3C240DB-4475-4B7A-A0E9-CE2493CE61C2}">
      <dgm:prSet/>
      <dgm:spPr/>
      <dgm:t>
        <a:bodyPr/>
        <a:lstStyle/>
        <a:p>
          <a:endParaRPr lang="es-PE"/>
        </a:p>
      </dgm:t>
    </dgm:pt>
    <dgm:pt modelId="{E8081D78-081A-4BF8-811B-F8811C514CC2}">
      <dgm:prSet phldrT="[Texto]"/>
      <dgm:spPr/>
      <dgm:t>
        <a:bodyPr/>
        <a:lstStyle/>
        <a:p>
          <a:r>
            <a:rPr lang="es-MX" dirty="0"/>
            <a:t>El acero de Madrid (1608)</a:t>
          </a:r>
          <a:endParaRPr lang="es-PE" dirty="0"/>
        </a:p>
      </dgm:t>
    </dgm:pt>
    <dgm:pt modelId="{775D1E16-BB67-4802-A527-6503FA6BF673}" type="parTrans" cxnId="{79D61949-6D83-4B47-8CCF-3E44E84A7A7F}">
      <dgm:prSet/>
      <dgm:spPr/>
      <dgm:t>
        <a:bodyPr/>
        <a:lstStyle/>
        <a:p>
          <a:endParaRPr lang="es-PE"/>
        </a:p>
      </dgm:t>
    </dgm:pt>
    <dgm:pt modelId="{10F63766-CAA3-4957-B64B-385C898105A1}" type="sibTrans" cxnId="{79D61949-6D83-4B47-8CCF-3E44E84A7A7F}">
      <dgm:prSet/>
      <dgm:spPr/>
      <dgm:t>
        <a:bodyPr/>
        <a:lstStyle/>
        <a:p>
          <a:endParaRPr lang="es-PE"/>
        </a:p>
      </dgm:t>
    </dgm:pt>
    <dgm:pt modelId="{1DDA4002-5B12-48DC-90BB-1E8F6FCECDCB}" type="pres">
      <dgm:prSet presAssocID="{A0D8D614-6557-4AE6-8A55-3B150BB65B00}" presName="composite" presStyleCnt="0">
        <dgm:presLayoutVars>
          <dgm:chMax val="1"/>
          <dgm:dir/>
          <dgm:resizeHandles val="exact"/>
        </dgm:presLayoutVars>
      </dgm:prSet>
      <dgm:spPr/>
    </dgm:pt>
    <dgm:pt modelId="{662289F6-AC5F-4BC9-BCD7-CBAC22EA4571}" type="pres">
      <dgm:prSet presAssocID="{A0D8D614-6557-4AE6-8A55-3B150BB65B00}" presName="radial" presStyleCnt="0">
        <dgm:presLayoutVars>
          <dgm:animLvl val="ctr"/>
        </dgm:presLayoutVars>
      </dgm:prSet>
      <dgm:spPr/>
    </dgm:pt>
    <dgm:pt modelId="{6CA06CBB-5E2C-461F-B1B0-4A74E961D054}" type="pres">
      <dgm:prSet presAssocID="{7B561680-379D-4753-98A4-46DB45457D74}" presName="centerShape" presStyleLbl="vennNode1" presStyleIdx="0" presStyleCnt="4" custScaleX="70241" custScaleY="63014"/>
      <dgm:spPr/>
    </dgm:pt>
    <dgm:pt modelId="{33101ECB-54C8-4319-AFB5-B31F66F45EA2}" type="pres">
      <dgm:prSet presAssocID="{E05CD862-2931-4343-BD6A-6D209E7248A7}" presName="node" presStyleLbl="vennNode1" presStyleIdx="1" presStyleCnt="4" custRadScaleRad="88288" custRadScaleInc="1244">
        <dgm:presLayoutVars>
          <dgm:bulletEnabled val="1"/>
        </dgm:presLayoutVars>
      </dgm:prSet>
      <dgm:spPr/>
    </dgm:pt>
    <dgm:pt modelId="{D547A6F7-A1A7-483F-8E82-97D52CD7D2D9}" type="pres">
      <dgm:prSet presAssocID="{C33647A8-85F8-47B3-8818-9CBD68AE4218}" presName="node" presStyleLbl="vennNode1" presStyleIdx="2" presStyleCnt="4" custRadScaleRad="92419" custRadScaleInc="126164">
        <dgm:presLayoutVars>
          <dgm:bulletEnabled val="1"/>
        </dgm:presLayoutVars>
      </dgm:prSet>
      <dgm:spPr/>
    </dgm:pt>
    <dgm:pt modelId="{B508C040-15FF-4F9C-8ED7-62A098F9D3DB}" type="pres">
      <dgm:prSet presAssocID="{E8081D78-081A-4BF8-811B-F8811C514CC2}" presName="node" presStyleLbl="vennNode1" presStyleIdx="3" presStyleCnt="4" custScaleX="99209" custScaleY="102874" custRadScaleRad="92691" custRadScaleInc="-124708">
        <dgm:presLayoutVars>
          <dgm:bulletEnabled val="1"/>
        </dgm:presLayoutVars>
      </dgm:prSet>
      <dgm:spPr/>
    </dgm:pt>
  </dgm:ptLst>
  <dgm:cxnLst>
    <dgm:cxn modelId="{8222FB07-65DA-4B97-837B-95C87FB8F8C0}" type="presOf" srcId="{E8081D78-081A-4BF8-811B-F8811C514CC2}" destId="{B508C040-15FF-4F9C-8ED7-62A098F9D3DB}" srcOrd="0" destOrd="0" presId="urn:microsoft.com/office/officeart/2005/8/layout/radial3"/>
    <dgm:cxn modelId="{C35CF01F-BE9C-4CC5-92A2-7252845924F5}" type="presOf" srcId="{C33647A8-85F8-47B3-8818-9CBD68AE4218}" destId="{D547A6F7-A1A7-483F-8E82-97D52CD7D2D9}" srcOrd="0" destOrd="0" presId="urn:microsoft.com/office/officeart/2005/8/layout/radial3"/>
    <dgm:cxn modelId="{D8F12130-560E-425D-8122-0072E5C02ACF}" type="presOf" srcId="{A0D8D614-6557-4AE6-8A55-3B150BB65B00}" destId="{1DDA4002-5B12-48DC-90BB-1E8F6FCECDCB}" srcOrd="0" destOrd="0" presId="urn:microsoft.com/office/officeart/2005/8/layout/radial3"/>
    <dgm:cxn modelId="{79D61949-6D83-4B47-8CCF-3E44E84A7A7F}" srcId="{7B561680-379D-4753-98A4-46DB45457D74}" destId="{E8081D78-081A-4BF8-811B-F8811C514CC2}" srcOrd="2" destOrd="0" parTransId="{775D1E16-BB67-4802-A527-6503FA6BF673}" sibTransId="{10F63766-CAA3-4957-B64B-385C898105A1}"/>
    <dgm:cxn modelId="{27BCC272-A0D3-4EAE-940F-C14246653939}" srcId="{7B561680-379D-4753-98A4-46DB45457D74}" destId="{E05CD862-2931-4343-BD6A-6D209E7248A7}" srcOrd="0" destOrd="0" parTransId="{6A462D91-550A-41A8-B658-85BF49AB4E5A}" sibTransId="{705F56C3-C3AA-4547-9E1D-21AFD4536633}"/>
    <dgm:cxn modelId="{685FD59D-7BA6-49A2-BE7B-C7BF38D75DDA}" type="presOf" srcId="{7B561680-379D-4753-98A4-46DB45457D74}" destId="{6CA06CBB-5E2C-461F-B1B0-4A74E961D054}" srcOrd="0" destOrd="0" presId="urn:microsoft.com/office/officeart/2005/8/layout/radial3"/>
    <dgm:cxn modelId="{0909E3D9-24A2-4DD9-8F35-FD0322E1F486}" srcId="{A0D8D614-6557-4AE6-8A55-3B150BB65B00}" destId="{7B561680-379D-4753-98A4-46DB45457D74}" srcOrd="0" destOrd="0" parTransId="{06073A1C-2662-40E5-A43B-127732352F6C}" sibTransId="{461A123F-5247-404E-BAFE-0CA967351CAB}"/>
    <dgm:cxn modelId="{E3C240DB-4475-4B7A-A0E9-CE2493CE61C2}" srcId="{7B561680-379D-4753-98A4-46DB45457D74}" destId="{C33647A8-85F8-47B3-8818-9CBD68AE4218}" srcOrd="1" destOrd="0" parTransId="{E478ED78-49EC-4288-9E70-6FFCE5CC389B}" sibTransId="{3DB857C8-FD8A-432D-B804-41D418B99DCC}"/>
    <dgm:cxn modelId="{C3DA36EC-2134-4539-B658-1855201F1FD8}" type="presOf" srcId="{E05CD862-2931-4343-BD6A-6D209E7248A7}" destId="{33101ECB-54C8-4319-AFB5-B31F66F45EA2}" srcOrd="0" destOrd="0" presId="urn:microsoft.com/office/officeart/2005/8/layout/radial3"/>
    <dgm:cxn modelId="{74AF5D99-A462-499A-920E-E3F8E69E01F6}" type="presParOf" srcId="{1DDA4002-5B12-48DC-90BB-1E8F6FCECDCB}" destId="{662289F6-AC5F-4BC9-BCD7-CBAC22EA4571}" srcOrd="0" destOrd="0" presId="urn:microsoft.com/office/officeart/2005/8/layout/radial3"/>
    <dgm:cxn modelId="{DA6F7702-E646-4B97-9F99-B6F1F3AF6CBA}" type="presParOf" srcId="{662289F6-AC5F-4BC9-BCD7-CBAC22EA4571}" destId="{6CA06CBB-5E2C-461F-B1B0-4A74E961D054}" srcOrd="0" destOrd="0" presId="urn:microsoft.com/office/officeart/2005/8/layout/radial3"/>
    <dgm:cxn modelId="{BA06F8B5-210A-479C-9BE1-C7989EECBB5F}" type="presParOf" srcId="{662289F6-AC5F-4BC9-BCD7-CBAC22EA4571}" destId="{33101ECB-54C8-4319-AFB5-B31F66F45EA2}" srcOrd="1" destOrd="0" presId="urn:microsoft.com/office/officeart/2005/8/layout/radial3"/>
    <dgm:cxn modelId="{725DF506-94A4-48CE-B3EA-BA325F341917}" type="presParOf" srcId="{662289F6-AC5F-4BC9-BCD7-CBAC22EA4571}" destId="{D547A6F7-A1A7-483F-8E82-97D52CD7D2D9}" srcOrd="2" destOrd="0" presId="urn:microsoft.com/office/officeart/2005/8/layout/radial3"/>
    <dgm:cxn modelId="{799AD914-6C56-4F70-9FA1-90221D239289}" type="presParOf" srcId="{662289F6-AC5F-4BC9-BCD7-CBAC22EA4571}" destId="{B508C040-15FF-4F9C-8ED7-62A098F9D3DB}"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13B7B3-8FD2-4B96-947E-CD2F4831F7B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PE"/>
        </a:p>
      </dgm:t>
    </dgm:pt>
    <dgm:pt modelId="{A2980BB1-F3E6-453D-BB30-FCF49EB01841}">
      <dgm:prSet phldrT="[Texto]"/>
      <dgm:spPr>
        <a:solidFill>
          <a:srgbClr val="99FF66"/>
        </a:solidFill>
        <a:ln>
          <a:solidFill>
            <a:schemeClr val="tx1"/>
          </a:solidFill>
        </a:ln>
      </dgm:spPr>
      <dgm:t>
        <a:bodyPr/>
        <a:lstStyle/>
        <a:p>
          <a:r>
            <a:rPr lang="es-PE" dirty="0">
              <a:solidFill>
                <a:schemeClr val="bg1"/>
              </a:solidFill>
            </a:rPr>
            <a:t>Obras más importantes</a:t>
          </a:r>
        </a:p>
      </dgm:t>
    </dgm:pt>
    <dgm:pt modelId="{D0A5CE53-C52A-43F3-AF47-7833375212C0}" type="parTrans" cxnId="{83F638AC-6651-460D-92F4-C98F3F7B2773}">
      <dgm:prSet/>
      <dgm:spPr/>
      <dgm:t>
        <a:bodyPr/>
        <a:lstStyle/>
        <a:p>
          <a:endParaRPr lang="es-PE"/>
        </a:p>
      </dgm:t>
    </dgm:pt>
    <dgm:pt modelId="{F0287EF4-84C5-4241-8405-8CEBB138AA29}" type="sibTrans" cxnId="{83F638AC-6651-460D-92F4-C98F3F7B2773}">
      <dgm:prSet/>
      <dgm:spPr/>
      <dgm:t>
        <a:bodyPr/>
        <a:lstStyle/>
        <a:p>
          <a:endParaRPr lang="es-PE"/>
        </a:p>
      </dgm:t>
    </dgm:pt>
    <dgm:pt modelId="{FFDF2920-A9CC-49D3-8C32-113B4B095156}">
      <dgm:prSet/>
      <dgm:spPr>
        <a:solidFill>
          <a:srgbClr val="00B0F0"/>
        </a:solidFill>
        <a:ln>
          <a:solidFill>
            <a:schemeClr val="tx1"/>
          </a:solidFill>
        </a:ln>
      </dgm:spPr>
      <dgm:t>
        <a:bodyPr/>
        <a:lstStyle/>
        <a:p>
          <a:r>
            <a:rPr lang="es-PE" dirty="0">
              <a:solidFill>
                <a:schemeClr val="tx1"/>
              </a:solidFill>
            </a:rPr>
            <a:t>La dama boba (1613)</a:t>
          </a:r>
        </a:p>
      </dgm:t>
    </dgm:pt>
    <dgm:pt modelId="{90D45CDD-5575-4FD9-9A92-1672A6C61090}" type="parTrans" cxnId="{8718E510-B573-4D62-89FC-DF20DDC76900}">
      <dgm:prSet/>
      <dgm:spPr/>
      <dgm:t>
        <a:bodyPr/>
        <a:lstStyle/>
        <a:p>
          <a:endParaRPr lang="es-PE"/>
        </a:p>
      </dgm:t>
    </dgm:pt>
    <dgm:pt modelId="{0B6240AC-481D-44CB-B0A9-BFBB7BCEAFD1}" type="sibTrans" cxnId="{8718E510-B573-4D62-89FC-DF20DDC76900}">
      <dgm:prSet/>
      <dgm:spPr>
        <a:solidFill>
          <a:srgbClr val="00B0F0"/>
        </a:solidFill>
      </dgm:spPr>
      <dgm:t>
        <a:bodyPr/>
        <a:lstStyle/>
        <a:p>
          <a:endParaRPr lang="es-PE"/>
        </a:p>
      </dgm:t>
    </dgm:pt>
    <dgm:pt modelId="{F46D30F7-B7F8-4A96-8A5D-C8C746B0AD71}">
      <dgm:prSet/>
      <dgm:spPr>
        <a:solidFill>
          <a:schemeClr val="accent3">
            <a:lumMod val="75000"/>
          </a:schemeClr>
        </a:solidFill>
        <a:ln>
          <a:solidFill>
            <a:schemeClr val="tx1"/>
          </a:solidFill>
        </a:ln>
      </dgm:spPr>
      <dgm:t>
        <a:bodyPr/>
        <a:lstStyle/>
        <a:p>
          <a:r>
            <a:rPr lang="es-PE" b="0" i="0" dirty="0">
              <a:solidFill>
                <a:schemeClr val="tx1"/>
              </a:solidFill>
            </a:rPr>
            <a:t>Fuenteovejuna (1619)</a:t>
          </a:r>
        </a:p>
      </dgm:t>
    </dgm:pt>
    <dgm:pt modelId="{F095B7BE-6A38-4688-AD24-37229C6C27F7}" type="parTrans" cxnId="{11AB15CF-ECA7-43BE-A31B-2718409A4873}">
      <dgm:prSet/>
      <dgm:spPr/>
      <dgm:t>
        <a:bodyPr/>
        <a:lstStyle/>
        <a:p>
          <a:endParaRPr lang="es-PE"/>
        </a:p>
      </dgm:t>
    </dgm:pt>
    <dgm:pt modelId="{49D1C6FE-9C8A-45F4-811D-7281959FB1A1}" type="sibTrans" cxnId="{11AB15CF-ECA7-43BE-A31B-2718409A4873}">
      <dgm:prSet/>
      <dgm:spPr>
        <a:solidFill>
          <a:schemeClr val="accent3">
            <a:lumMod val="75000"/>
          </a:schemeClr>
        </a:solidFill>
        <a:ln>
          <a:solidFill>
            <a:schemeClr val="bg2">
              <a:lumMod val="60000"/>
              <a:lumOff val="40000"/>
            </a:schemeClr>
          </a:solidFill>
        </a:ln>
      </dgm:spPr>
      <dgm:t>
        <a:bodyPr/>
        <a:lstStyle/>
        <a:p>
          <a:endParaRPr lang="es-PE"/>
        </a:p>
      </dgm:t>
    </dgm:pt>
    <dgm:pt modelId="{4DBE5CDE-8DF2-4996-864E-BE3DB6CD28DF}">
      <dgm:prSet/>
      <dgm:spPr>
        <a:solidFill>
          <a:srgbClr val="0070C0"/>
        </a:solidFill>
      </dgm:spPr>
      <dgm:t>
        <a:bodyPr/>
        <a:lstStyle/>
        <a:p>
          <a:r>
            <a:rPr lang="es-MX" b="0" i="0" dirty="0">
              <a:solidFill>
                <a:schemeClr val="tx1"/>
              </a:solidFill>
            </a:rPr>
            <a:t>El perro del hortelano (1618)</a:t>
          </a:r>
        </a:p>
      </dgm:t>
    </dgm:pt>
    <dgm:pt modelId="{D14EA9FD-6DF4-48C7-BB4E-DF52CD42669C}" type="parTrans" cxnId="{C0326088-A9EE-420B-8ADD-01639C34B2BE}">
      <dgm:prSet/>
      <dgm:spPr/>
      <dgm:t>
        <a:bodyPr/>
        <a:lstStyle/>
        <a:p>
          <a:endParaRPr lang="es-PE"/>
        </a:p>
      </dgm:t>
    </dgm:pt>
    <dgm:pt modelId="{B5265F62-DF25-4D3B-B6E9-DE138897E941}" type="sibTrans" cxnId="{C0326088-A9EE-420B-8ADD-01639C34B2BE}">
      <dgm:prSet/>
      <dgm:spPr>
        <a:solidFill>
          <a:srgbClr val="0070C0"/>
        </a:solidFill>
        <a:ln>
          <a:solidFill>
            <a:srgbClr val="0070C0"/>
          </a:solidFill>
        </a:ln>
      </dgm:spPr>
      <dgm:t>
        <a:bodyPr/>
        <a:lstStyle/>
        <a:p>
          <a:endParaRPr lang="es-PE"/>
        </a:p>
      </dgm:t>
    </dgm:pt>
    <dgm:pt modelId="{B8217857-F351-43C4-A30C-A792C3BBE015}">
      <dgm:prSet/>
      <dgm:spPr>
        <a:solidFill>
          <a:srgbClr val="FF0000"/>
        </a:solidFill>
        <a:ln>
          <a:solidFill>
            <a:schemeClr val="tx1"/>
          </a:solidFill>
        </a:ln>
      </dgm:spPr>
      <dgm:t>
        <a:bodyPr/>
        <a:lstStyle/>
        <a:p>
          <a:r>
            <a:rPr lang="es-MX" b="0" i="0" dirty="0">
              <a:solidFill>
                <a:schemeClr val="tx1"/>
              </a:solidFill>
            </a:rPr>
            <a:t>El caballero de Olmedo (1987)</a:t>
          </a:r>
        </a:p>
      </dgm:t>
    </dgm:pt>
    <dgm:pt modelId="{B72F1783-CCC9-4F29-A609-B4A5AE6FDF2C}" type="sibTrans" cxnId="{BF1B9897-50EE-4EE7-AF84-0D19319F1D21}">
      <dgm:prSet/>
      <dgm:spPr>
        <a:solidFill>
          <a:srgbClr val="FF0000"/>
        </a:solidFill>
      </dgm:spPr>
      <dgm:t>
        <a:bodyPr/>
        <a:lstStyle/>
        <a:p>
          <a:endParaRPr lang="es-PE"/>
        </a:p>
      </dgm:t>
    </dgm:pt>
    <dgm:pt modelId="{261C4BDE-4028-44F5-8458-A6B74C66BA90}" type="parTrans" cxnId="{BF1B9897-50EE-4EE7-AF84-0D19319F1D21}">
      <dgm:prSet/>
      <dgm:spPr/>
      <dgm:t>
        <a:bodyPr/>
        <a:lstStyle/>
        <a:p>
          <a:endParaRPr lang="es-PE"/>
        </a:p>
      </dgm:t>
    </dgm:pt>
    <dgm:pt modelId="{0B3D4ECB-17B0-4234-86A7-3DD479D27600}" type="pres">
      <dgm:prSet presAssocID="{9013B7B3-8FD2-4B96-947E-CD2F4831F7B1}" presName="Name0" presStyleCnt="0">
        <dgm:presLayoutVars>
          <dgm:chMax val="1"/>
          <dgm:dir/>
          <dgm:animLvl val="ctr"/>
          <dgm:resizeHandles val="exact"/>
        </dgm:presLayoutVars>
      </dgm:prSet>
      <dgm:spPr/>
    </dgm:pt>
    <dgm:pt modelId="{AF83153F-6474-40A5-9132-763DA65D567E}" type="pres">
      <dgm:prSet presAssocID="{A2980BB1-F3E6-453D-BB30-FCF49EB01841}" presName="centerShape" presStyleLbl="node0" presStyleIdx="0" presStyleCnt="1"/>
      <dgm:spPr/>
    </dgm:pt>
    <dgm:pt modelId="{C0848458-B11F-4CCE-BC7B-994626EF52FC}" type="pres">
      <dgm:prSet presAssocID="{FFDF2920-A9CC-49D3-8C32-113B4B095156}" presName="node" presStyleLbl="node1" presStyleIdx="0" presStyleCnt="4">
        <dgm:presLayoutVars>
          <dgm:bulletEnabled val="1"/>
        </dgm:presLayoutVars>
      </dgm:prSet>
      <dgm:spPr/>
    </dgm:pt>
    <dgm:pt modelId="{FB351814-6308-4B5C-A624-4B119B6355DA}" type="pres">
      <dgm:prSet presAssocID="{FFDF2920-A9CC-49D3-8C32-113B4B095156}" presName="dummy" presStyleCnt="0"/>
      <dgm:spPr/>
    </dgm:pt>
    <dgm:pt modelId="{4A47FD72-4AF6-4E06-BC54-0D5B4E52F33E}" type="pres">
      <dgm:prSet presAssocID="{0B6240AC-481D-44CB-B0A9-BFBB7BCEAFD1}" presName="sibTrans" presStyleLbl="sibTrans2D1" presStyleIdx="0" presStyleCnt="4"/>
      <dgm:spPr/>
    </dgm:pt>
    <dgm:pt modelId="{1C842674-4270-4FEE-92D8-2592EE35CAB8}" type="pres">
      <dgm:prSet presAssocID="{4DBE5CDE-8DF2-4996-864E-BE3DB6CD28DF}" presName="node" presStyleLbl="node1" presStyleIdx="1" presStyleCnt="4">
        <dgm:presLayoutVars>
          <dgm:bulletEnabled val="1"/>
        </dgm:presLayoutVars>
      </dgm:prSet>
      <dgm:spPr/>
    </dgm:pt>
    <dgm:pt modelId="{BAAA64AC-0020-4D30-84D2-4437094A5C28}" type="pres">
      <dgm:prSet presAssocID="{4DBE5CDE-8DF2-4996-864E-BE3DB6CD28DF}" presName="dummy" presStyleCnt="0"/>
      <dgm:spPr/>
    </dgm:pt>
    <dgm:pt modelId="{5A1442D5-97B1-4E3B-A3B7-EDAC42CF1853}" type="pres">
      <dgm:prSet presAssocID="{B5265F62-DF25-4D3B-B6E9-DE138897E941}" presName="sibTrans" presStyleLbl="sibTrans2D1" presStyleIdx="1" presStyleCnt="4"/>
      <dgm:spPr/>
    </dgm:pt>
    <dgm:pt modelId="{6AB7F0DD-8C64-4B76-B46F-75797667AE2E}" type="pres">
      <dgm:prSet presAssocID="{F46D30F7-B7F8-4A96-8A5D-C8C746B0AD71}" presName="node" presStyleLbl="node1" presStyleIdx="2" presStyleCnt="4">
        <dgm:presLayoutVars>
          <dgm:bulletEnabled val="1"/>
        </dgm:presLayoutVars>
      </dgm:prSet>
      <dgm:spPr/>
    </dgm:pt>
    <dgm:pt modelId="{A4DF51E3-1EA9-4ADA-A152-CCAC69594463}" type="pres">
      <dgm:prSet presAssocID="{F46D30F7-B7F8-4A96-8A5D-C8C746B0AD71}" presName="dummy" presStyleCnt="0"/>
      <dgm:spPr/>
    </dgm:pt>
    <dgm:pt modelId="{FC5D6CFE-9C02-446F-B83D-76E576962F10}" type="pres">
      <dgm:prSet presAssocID="{49D1C6FE-9C8A-45F4-811D-7281959FB1A1}" presName="sibTrans" presStyleLbl="sibTrans2D1" presStyleIdx="2" presStyleCnt="4"/>
      <dgm:spPr/>
    </dgm:pt>
    <dgm:pt modelId="{1A363FB4-7340-4479-911F-5611D0142408}" type="pres">
      <dgm:prSet presAssocID="{B8217857-F351-43C4-A30C-A792C3BBE015}" presName="node" presStyleLbl="node1" presStyleIdx="3" presStyleCnt="4">
        <dgm:presLayoutVars>
          <dgm:bulletEnabled val="1"/>
        </dgm:presLayoutVars>
      </dgm:prSet>
      <dgm:spPr/>
    </dgm:pt>
    <dgm:pt modelId="{1DAAB5DA-6F7B-40AE-B8FB-369A7EAE272D}" type="pres">
      <dgm:prSet presAssocID="{B8217857-F351-43C4-A30C-A792C3BBE015}" presName="dummy" presStyleCnt="0"/>
      <dgm:spPr/>
    </dgm:pt>
    <dgm:pt modelId="{9481F844-2B1C-4F91-BB48-4D3CB574DEBB}" type="pres">
      <dgm:prSet presAssocID="{B72F1783-CCC9-4F29-A609-B4A5AE6FDF2C}" presName="sibTrans" presStyleLbl="sibTrans2D1" presStyleIdx="3" presStyleCnt="4"/>
      <dgm:spPr/>
    </dgm:pt>
  </dgm:ptLst>
  <dgm:cxnLst>
    <dgm:cxn modelId="{A708DB05-3F5A-4A0C-9CFB-19CC00A62FCD}" type="presOf" srcId="{FFDF2920-A9CC-49D3-8C32-113B4B095156}" destId="{C0848458-B11F-4CCE-BC7B-994626EF52FC}" srcOrd="0" destOrd="0" presId="urn:microsoft.com/office/officeart/2005/8/layout/radial6"/>
    <dgm:cxn modelId="{8718E510-B573-4D62-89FC-DF20DDC76900}" srcId="{A2980BB1-F3E6-453D-BB30-FCF49EB01841}" destId="{FFDF2920-A9CC-49D3-8C32-113B4B095156}" srcOrd="0" destOrd="0" parTransId="{90D45CDD-5575-4FD9-9A92-1672A6C61090}" sibTransId="{0B6240AC-481D-44CB-B0A9-BFBB7BCEAFD1}"/>
    <dgm:cxn modelId="{C570471D-ABF7-49D6-8AE4-C5DEFEACC3CD}" type="presOf" srcId="{B72F1783-CCC9-4F29-A609-B4A5AE6FDF2C}" destId="{9481F844-2B1C-4F91-BB48-4D3CB574DEBB}" srcOrd="0" destOrd="0" presId="urn:microsoft.com/office/officeart/2005/8/layout/radial6"/>
    <dgm:cxn modelId="{5078B232-0C3A-48A4-AA8E-9FFBD13B8525}" type="presOf" srcId="{9013B7B3-8FD2-4B96-947E-CD2F4831F7B1}" destId="{0B3D4ECB-17B0-4234-86A7-3DD479D27600}" srcOrd="0" destOrd="0" presId="urn:microsoft.com/office/officeart/2005/8/layout/radial6"/>
    <dgm:cxn modelId="{E8D7DB32-9225-4460-BBD0-E8469C07EDC0}" type="presOf" srcId="{F46D30F7-B7F8-4A96-8A5D-C8C746B0AD71}" destId="{6AB7F0DD-8C64-4B76-B46F-75797667AE2E}" srcOrd="0" destOrd="0" presId="urn:microsoft.com/office/officeart/2005/8/layout/radial6"/>
    <dgm:cxn modelId="{84617A5D-8777-4226-ADB5-DA59EF9E001E}" type="presOf" srcId="{4DBE5CDE-8DF2-4996-864E-BE3DB6CD28DF}" destId="{1C842674-4270-4FEE-92D8-2592EE35CAB8}" srcOrd="0" destOrd="0" presId="urn:microsoft.com/office/officeart/2005/8/layout/radial6"/>
    <dgm:cxn modelId="{966FAF4A-77E9-4BE5-8364-54610E9314F8}" type="presOf" srcId="{49D1C6FE-9C8A-45F4-811D-7281959FB1A1}" destId="{FC5D6CFE-9C02-446F-B83D-76E576962F10}" srcOrd="0" destOrd="0" presId="urn:microsoft.com/office/officeart/2005/8/layout/radial6"/>
    <dgm:cxn modelId="{C0326088-A9EE-420B-8ADD-01639C34B2BE}" srcId="{A2980BB1-F3E6-453D-BB30-FCF49EB01841}" destId="{4DBE5CDE-8DF2-4996-864E-BE3DB6CD28DF}" srcOrd="1" destOrd="0" parTransId="{D14EA9FD-6DF4-48C7-BB4E-DF52CD42669C}" sibTransId="{B5265F62-DF25-4D3B-B6E9-DE138897E941}"/>
    <dgm:cxn modelId="{8A612C8A-E9A7-453C-B2EC-5C794C243174}" type="presOf" srcId="{A2980BB1-F3E6-453D-BB30-FCF49EB01841}" destId="{AF83153F-6474-40A5-9132-763DA65D567E}" srcOrd="0" destOrd="0" presId="urn:microsoft.com/office/officeart/2005/8/layout/radial6"/>
    <dgm:cxn modelId="{BF1B9897-50EE-4EE7-AF84-0D19319F1D21}" srcId="{A2980BB1-F3E6-453D-BB30-FCF49EB01841}" destId="{B8217857-F351-43C4-A30C-A792C3BBE015}" srcOrd="3" destOrd="0" parTransId="{261C4BDE-4028-44F5-8458-A6B74C66BA90}" sibTransId="{B72F1783-CCC9-4F29-A609-B4A5AE6FDF2C}"/>
    <dgm:cxn modelId="{CD538EAB-5BE6-47A1-90A3-D1EC4EFED74D}" type="presOf" srcId="{B8217857-F351-43C4-A30C-A792C3BBE015}" destId="{1A363FB4-7340-4479-911F-5611D0142408}" srcOrd="0" destOrd="0" presId="urn:microsoft.com/office/officeart/2005/8/layout/radial6"/>
    <dgm:cxn modelId="{83F638AC-6651-460D-92F4-C98F3F7B2773}" srcId="{9013B7B3-8FD2-4B96-947E-CD2F4831F7B1}" destId="{A2980BB1-F3E6-453D-BB30-FCF49EB01841}" srcOrd="0" destOrd="0" parTransId="{D0A5CE53-C52A-43F3-AF47-7833375212C0}" sibTransId="{F0287EF4-84C5-4241-8405-8CEBB138AA29}"/>
    <dgm:cxn modelId="{00181CBE-3509-42F8-A27C-F341BFA7DF29}" type="presOf" srcId="{0B6240AC-481D-44CB-B0A9-BFBB7BCEAFD1}" destId="{4A47FD72-4AF6-4E06-BC54-0D5B4E52F33E}" srcOrd="0" destOrd="0" presId="urn:microsoft.com/office/officeart/2005/8/layout/radial6"/>
    <dgm:cxn modelId="{5420A8C8-00A8-4261-BEF5-C97079777928}" type="presOf" srcId="{B5265F62-DF25-4D3B-B6E9-DE138897E941}" destId="{5A1442D5-97B1-4E3B-A3B7-EDAC42CF1853}" srcOrd="0" destOrd="0" presId="urn:microsoft.com/office/officeart/2005/8/layout/radial6"/>
    <dgm:cxn modelId="{11AB15CF-ECA7-43BE-A31B-2718409A4873}" srcId="{A2980BB1-F3E6-453D-BB30-FCF49EB01841}" destId="{F46D30F7-B7F8-4A96-8A5D-C8C746B0AD71}" srcOrd="2" destOrd="0" parTransId="{F095B7BE-6A38-4688-AD24-37229C6C27F7}" sibTransId="{49D1C6FE-9C8A-45F4-811D-7281959FB1A1}"/>
    <dgm:cxn modelId="{E4749A46-DB8F-4C63-92C4-C0C6B59B99BC}" type="presParOf" srcId="{0B3D4ECB-17B0-4234-86A7-3DD479D27600}" destId="{AF83153F-6474-40A5-9132-763DA65D567E}" srcOrd="0" destOrd="0" presId="urn:microsoft.com/office/officeart/2005/8/layout/radial6"/>
    <dgm:cxn modelId="{A7638913-4C79-4FD2-BDAE-D0189E0B3E90}" type="presParOf" srcId="{0B3D4ECB-17B0-4234-86A7-3DD479D27600}" destId="{C0848458-B11F-4CCE-BC7B-994626EF52FC}" srcOrd="1" destOrd="0" presId="urn:microsoft.com/office/officeart/2005/8/layout/radial6"/>
    <dgm:cxn modelId="{F626AC7B-AA98-427F-902A-CCCA48454BA0}" type="presParOf" srcId="{0B3D4ECB-17B0-4234-86A7-3DD479D27600}" destId="{FB351814-6308-4B5C-A624-4B119B6355DA}" srcOrd="2" destOrd="0" presId="urn:microsoft.com/office/officeart/2005/8/layout/radial6"/>
    <dgm:cxn modelId="{5DF1663C-3DB4-4DDF-9F5C-9476D249CD9C}" type="presParOf" srcId="{0B3D4ECB-17B0-4234-86A7-3DD479D27600}" destId="{4A47FD72-4AF6-4E06-BC54-0D5B4E52F33E}" srcOrd="3" destOrd="0" presId="urn:microsoft.com/office/officeart/2005/8/layout/radial6"/>
    <dgm:cxn modelId="{B7FA1DCA-F176-4D62-BFD3-7CC48F74469E}" type="presParOf" srcId="{0B3D4ECB-17B0-4234-86A7-3DD479D27600}" destId="{1C842674-4270-4FEE-92D8-2592EE35CAB8}" srcOrd="4" destOrd="0" presId="urn:microsoft.com/office/officeart/2005/8/layout/radial6"/>
    <dgm:cxn modelId="{21932EB1-A9CE-454C-AC72-A77C19E553E6}" type="presParOf" srcId="{0B3D4ECB-17B0-4234-86A7-3DD479D27600}" destId="{BAAA64AC-0020-4D30-84D2-4437094A5C28}" srcOrd="5" destOrd="0" presId="urn:microsoft.com/office/officeart/2005/8/layout/radial6"/>
    <dgm:cxn modelId="{17EC24AB-CAC9-45D3-98AA-FFA5457CFA16}" type="presParOf" srcId="{0B3D4ECB-17B0-4234-86A7-3DD479D27600}" destId="{5A1442D5-97B1-4E3B-A3B7-EDAC42CF1853}" srcOrd="6" destOrd="0" presId="urn:microsoft.com/office/officeart/2005/8/layout/radial6"/>
    <dgm:cxn modelId="{8D0BFE85-755A-40CE-B201-3280433A078C}" type="presParOf" srcId="{0B3D4ECB-17B0-4234-86A7-3DD479D27600}" destId="{6AB7F0DD-8C64-4B76-B46F-75797667AE2E}" srcOrd="7" destOrd="0" presId="urn:microsoft.com/office/officeart/2005/8/layout/radial6"/>
    <dgm:cxn modelId="{3E355221-4769-4F97-8BDD-3663C00AE5D9}" type="presParOf" srcId="{0B3D4ECB-17B0-4234-86A7-3DD479D27600}" destId="{A4DF51E3-1EA9-4ADA-A152-CCAC69594463}" srcOrd="8" destOrd="0" presId="urn:microsoft.com/office/officeart/2005/8/layout/radial6"/>
    <dgm:cxn modelId="{FED5929D-E7DA-453C-98F9-B072B6E108BF}" type="presParOf" srcId="{0B3D4ECB-17B0-4234-86A7-3DD479D27600}" destId="{FC5D6CFE-9C02-446F-B83D-76E576962F10}" srcOrd="9" destOrd="0" presId="urn:microsoft.com/office/officeart/2005/8/layout/radial6"/>
    <dgm:cxn modelId="{A274F65A-3B13-4EC3-BB60-758A5FA81E5D}" type="presParOf" srcId="{0B3D4ECB-17B0-4234-86A7-3DD479D27600}" destId="{1A363FB4-7340-4479-911F-5611D0142408}" srcOrd="10" destOrd="0" presId="urn:microsoft.com/office/officeart/2005/8/layout/radial6"/>
    <dgm:cxn modelId="{21522D7C-1791-4BA5-BB2F-C2E089EA216E}" type="presParOf" srcId="{0B3D4ECB-17B0-4234-86A7-3DD479D27600}" destId="{1DAAB5DA-6F7B-40AE-B8FB-369A7EAE272D}" srcOrd="11" destOrd="0" presId="urn:microsoft.com/office/officeart/2005/8/layout/radial6"/>
    <dgm:cxn modelId="{3A9D9D8A-3684-4A89-89C7-0FA81FFC3673}" type="presParOf" srcId="{0B3D4ECB-17B0-4234-86A7-3DD479D27600}" destId="{9481F844-2B1C-4F91-BB48-4D3CB574DEB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F44C55-8689-4159-8DAF-350C2E5EA87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PE"/>
        </a:p>
      </dgm:t>
    </dgm:pt>
    <dgm:pt modelId="{69B3521D-3958-44D6-8F5B-B9B1E5D7FA15}">
      <dgm:prSet phldrT="[Texto]"/>
      <dgm:spPr/>
      <dgm:t>
        <a:bodyPr/>
        <a:lstStyle/>
        <a:p>
          <a:r>
            <a:rPr lang="es-PE" b="1" i="1" dirty="0"/>
            <a:t>Fuente Ovejuna</a:t>
          </a:r>
        </a:p>
      </dgm:t>
    </dgm:pt>
    <dgm:pt modelId="{0760E049-E7B0-4A80-AB63-E661EB176CA7}" type="parTrans" cxnId="{87C43AA2-8C1F-426A-BD6D-3FBD18F8311A}">
      <dgm:prSet/>
      <dgm:spPr/>
      <dgm:t>
        <a:bodyPr/>
        <a:lstStyle/>
        <a:p>
          <a:endParaRPr lang="es-PE"/>
        </a:p>
      </dgm:t>
    </dgm:pt>
    <dgm:pt modelId="{BEBB2521-13AF-4B24-A5CA-D66FD0B291C1}" type="sibTrans" cxnId="{87C43AA2-8C1F-426A-BD6D-3FBD18F8311A}">
      <dgm:prSet/>
      <dgm:spPr/>
      <dgm:t>
        <a:bodyPr/>
        <a:lstStyle/>
        <a:p>
          <a:endParaRPr lang="es-PE"/>
        </a:p>
      </dgm:t>
    </dgm:pt>
    <dgm:pt modelId="{242BB7D4-58FC-4A65-BC9D-707AD941A127}">
      <dgm:prSet phldrT="[Texto]"/>
      <dgm:spPr/>
      <dgm:t>
        <a:bodyPr/>
        <a:lstStyle/>
        <a:p>
          <a:r>
            <a:rPr lang="es-PE" dirty="0"/>
            <a:t>INICIO</a:t>
          </a:r>
        </a:p>
      </dgm:t>
    </dgm:pt>
    <dgm:pt modelId="{249E045A-2A61-4A17-9A0B-7ECA5F4FEE66}" type="parTrans" cxnId="{9D58C8A0-1BD1-4337-B10E-904EA559428B}">
      <dgm:prSet/>
      <dgm:spPr/>
      <dgm:t>
        <a:bodyPr/>
        <a:lstStyle/>
        <a:p>
          <a:endParaRPr lang="es-PE"/>
        </a:p>
      </dgm:t>
    </dgm:pt>
    <dgm:pt modelId="{6612C2D6-5202-4842-AD73-05A4FF21E912}" type="sibTrans" cxnId="{9D58C8A0-1BD1-4337-B10E-904EA559428B}">
      <dgm:prSet/>
      <dgm:spPr/>
      <dgm:t>
        <a:bodyPr/>
        <a:lstStyle/>
        <a:p>
          <a:endParaRPr lang="es-PE"/>
        </a:p>
      </dgm:t>
    </dgm:pt>
    <dgm:pt modelId="{8D7231E8-1F86-4168-B4B3-8E24BB38ED37}">
      <dgm:prSet phldrT="[Texto]"/>
      <dgm:spPr/>
      <dgm:t>
        <a:bodyPr/>
        <a:lstStyle/>
        <a:p>
          <a:r>
            <a:rPr lang="es-PE" dirty="0"/>
            <a:t>NUDO</a:t>
          </a:r>
        </a:p>
      </dgm:t>
    </dgm:pt>
    <dgm:pt modelId="{AA73C5DD-C32B-4966-BCAA-9B0E13B754FA}" type="parTrans" cxnId="{D95A7092-068D-4B06-B5F6-57199164EA4F}">
      <dgm:prSet/>
      <dgm:spPr/>
      <dgm:t>
        <a:bodyPr/>
        <a:lstStyle/>
        <a:p>
          <a:endParaRPr lang="es-PE"/>
        </a:p>
      </dgm:t>
    </dgm:pt>
    <dgm:pt modelId="{A6149AA3-D293-41F0-AA69-B297F0809C25}" type="sibTrans" cxnId="{D95A7092-068D-4B06-B5F6-57199164EA4F}">
      <dgm:prSet/>
      <dgm:spPr/>
      <dgm:t>
        <a:bodyPr/>
        <a:lstStyle/>
        <a:p>
          <a:endParaRPr lang="es-PE"/>
        </a:p>
      </dgm:t>
    </dgm:pt>
    <dgm:pt modelId="{2583E831-21FA-4337-A5EB-638854896ADF}">
      <dgm:prSet phldrT="[Texto]"/>
      <dgm:spPr/>
      <dgm:t>
        <a:bodyPr/>
        <a:lstStyle/>
        <a:p>
          <a:r>
            <a:rPr lang="es-PE" dirty="0"/>
            <a:t>DESENLANCE</a:t>
          </a:r>
        </a:p>
      </dgm:t>
    </dgm:pt>
    <dgm:pt modelId="{681D162F-350D-46F4-A649-9E2D5733CCC1}" type="parTrans" cxnId="{A538165F-4D6E-4CA0-9C4C-084B1BDFF00A}">
      <dgm:prSet/>
      <dgm:spPr/>
      <dgm:t>
        <a:bodyPr/>
        <a:lstStyle/>
        <a:p>
          <a:endParaRPr lang="es-PE"/>
        </a:p>
      </dgm:t>
    </dgm:pt>
    <dgm:pt modelId="{F8C96497-251A-47FE-8931-F750B3BEF220}" type="sibTrans" cxnId="{A538165F-4D6E-4CA0-9C4C-084B1BDFF00A}">
      <dgm:prSet/>
      <dgm:spPr/>
      <dgm:t>
        <a:bodyPr/>
        <a:lstStyle/>
        <a:p>
          <a:endParaRPr lang="es-PE"/>
        </a:p>
      </dgm:t>
    </dgm:pt>
    <dgm:pt modelId="{259D2CC3-4E48-4DD7-AC30-478915E5FE27}">
      <dgm:prSet phldrT="[Texto]"/>
      <dgm:spPr/>
      <dgm:t>
        <a:bodyPr/>
        <a:lstStyle/>
        <a:p>
          <a:r>
            <a:rPr lang="es-MX" dirty="0"/>
            <a:t>Se presenta  a los personajes </a:t>
          </a:r>
          <a:endParaRPr lang="es-PE" dirty="0"/>
        </a:p>
      </dgm:t>
    </dgm:pt>
    <dgm:pt modelId="{051B73EB-8C8D-4C0B-89A6-959D0397B70D}" type="parTrans" cxnId="{53D129F7-664C-4B6F-8B16-C791EB4E2685}">
      <dgm:prSet/>
      <dgm:spPr/>
      <dgm:t>
        <a:bodyPr/>
        <a:lstStyle/>
        <a:p>
          <a:endParaRPr lang="es-PE"/>
        </a:p>
      </dgm:t>
    </dgm:pt>
    <dgm:pt modelId="{D5FEBBAC-5337-4D80-8284-46BC15E6DD02}" type="sibTrans" cxnId="{53D129F7-664C-4B6F-8B16-C791EB4E2685}">
      <dgm:prSet/>
      <dgm:spPr/>
      <dgm:t>
        <a:bodyPr/>
        <a:lstStyle/>
        <a:p>
          <a:endParaRPr lang="es-PE"/>
        </a:p>
      </dgm:t>
    </dgm:pt>
    <dgm:pt modelId="{0E081428-A057-4D58-86C0-364520C7226D}">
      <dgm:prSet phldrT="[Texto]"/>
      <dgm:spPr/>
      <dgm:t>
        <a:bodyPr/>
        <a:lstStyle/>
        <a:p>
          <a:r>
            <a:rPr lang="es-PE" dirty="0"/>
            <a:t>Juzgan al pueblo y obtiene el perdón real.</a:t>
          </a:r>
        </a:p>
      </dgm:t>
    </dgm:pt>
    <dgm:pt modelId="{63170866-3D33-47E5-B251-C39972C5EF10}" type="parTrans" cxnId="{187EAF40-022F-4854-AAD6-E48D1287E7F1}">
      <dgm:prSet/>
      <dgm:spPr/>
      <dgm:t>
        <a:bodyPr/>
        <a:lstStyle/>
        <a:p>
          <a:endParaRPr lang="es-PE"/>
        </a:p>
      </dgm:t>
    </dgm:pt>
    <dgm:pt modelId="{5B364D99-C884-404B-8FFC-B42D7C31F66E}" type="sibTrans" cxnId="{187EAF40-022F-4854-AAD6-E48D1287E7F1}">
      <dgm:prSet/>
      <dgm:spPr/>
      <dgm:t>
        <a:bodyPr/>
        <a:lstStyle/>
        <a:p>
          <a:endParaRPr lang="es-PE"/>
        </a:p>
      </dgm:t>
    </dgm:pt>
    <dgm:pt modelId="{EFD58348-9EB5-4A35-B977-A16C59130D5F}">
      <dgm:prSet phldrT="[Texto]"/>
      <dgm:spPr/>
      <dgm:t>
        <a:bodyPr/>
        <a:lstStyle/>
        <a:p>
          <a:r>
            <a:rPr lang="es-MX" dirty="0"/>
            <a:t>Sucede el rapto e interrupción de la boda de Laurencia y Frondoso, el pueblo crea una revolución y asesinan al comendador.</a:t>
          </a:r>
          <a:endParaRPr lang="es-PE" dirty="0"/>
        </a:p>
      </dgm:t>
    </dgm:pt>
    <dgm:pt modelId="{F5D2FDA3-9165-4021-B0C1-1EDF6353432C}" type="sibTrans" cxnId="{0856C9E9-455C-468A-9E2F-F1FBF0906764}">
      <dgm:prSet/>
      <dgm:spPr/>
      <dgm:t>
        <a:bodyPr/>
        <a:lstStyle/>
        <a:p>
          <a:endParaRPr lang="es-PE"/>
        </a:p>
      </dgm:t>
    </dgm:pt>
    <dgm:pt modelId="{95D84416-AAE2-4848-BD08-CB8E32C5B522}" type="parTrans" cxnId="{0856C9E9-455C-468A-9E2F-F1FBF0906764}">
      <dgm:prSet/>
      <dgm:spPr/>
      <dgm:t>
        <a:bodyPr/>
        <a:lstStyle/>
        <a:p>
          <a:endParaRPr lang="es-PE"/>
        </a:p>
      </dgm:t>
    </dgm:pt>
    <dgm:pt modelId="{653641E9-E68B-4235-8353-326D81EA33E8}" type="pres">
      <dgm:prSet presAssocID="{F4F44C55-8689-4159-8DAF-350C2E5EA873}" presName="Name0" presStyleCnt="0">
        <dgm:presLayoutVars>
          <dgm:chPref val="1"/>
          <dgm:dir/>
          <dgm:animOne val="branch"/>
          <dgm:animLvl val="lvl"/>
          <dgm:resizeHandles val="exact"/>
        </dgm:presLayoutVars>
      </dgm:prSet>
      <dgm:spPr/>
    </dgm:pt>
    <dgm:pt modelId="{455CE777-1F3D-41DD-B8B6-529C1A39B31B}" type="pres">
      <dgm:prSet presAssocID="{69B3521D-3958-44D6-8F5B-B9B1E5D7FA15}" presName="root1" presStyleCnt="0"/>
      <dgm:spPr/>
    </dgm:pt>
    <dgm:pt modelId="{4319BA45-6EF4-43D2-AE8C-1C78D54A132C}" type="pres">
      <dgm:prSet presAssocID="{69B3521D-3958-44D6-8F5B-B9B1E5D7FA15}" presName="LevelOneTextNode" presStyleLbl="node0" presStyleIdx="0" presStyleCnt="1" custLinFactNeighborX="-33954" custLinFactNeighborY="6649">
        <dgm:presLayoutVars>
          <dgm:chPref val="3"/>
        </dgm:presLayoutVars>
      </dgm:prSet>
      <dgm:spPr/>
    </dgm:pt>
    <dgm:pt modelId="{9694B8DE-C196-44A2-BB27-8D389F710561}" type="pres">
      <dgm:prSet presAssocID="{69B3521D-3958-44D6-8F5B-B9B1E5D7FA15}" presName="level2hierChild" presStyleCnt="0"/>
      <dgm:spPr/>
    </dgm:pt>
    <dgm:pt modelId="{6E92A619-A59C-4B16-BC2B-3BC8449C7709}" type="pres">
      <dgm:prSet presAssocID="{249E045A-2A61-4A17-9A0B-7ECA5F4FEE66}" presName="conn2-1" presStyleLbl="parChTrans1D2" presStyleIdx="0" presStyleCnt="3"/>
      <dgm:spPr/>
    </dgm:pt>
    <dgm:pt modelId="{B5783984-0AC6-49A0-984C-FDBFA9F0F4E6}" type="pres">
      <dgm:prSet presAssocID="{249E045A-2A61-4A17-9A0B-7ECA5F4FEE66}" presName="connTx" presStyleLbl="parChTrans1D2" presStyleIdx="0" presStyleCnt="3"/>
      <dgm:spPr/>
    </dgm:pt>
    <dgm:pt modelId="{35A24254-A228-4DD9-8DD2-474382DBBDFE}" type="pres">
      <dgm:prSet presAssocID="{242BB7D4-58FC-4A65-BC9D-707AD941A127}" presName="root2" presStyleCnt="0"/>
      <dgm:spPr/>
    </dgm:pt>
    <dgm:pt modelId="{736872D4-0DC9-487B-8F97-A086508012B1}" type="pres">
      <dgm:prSet presAssocID="{242BB7D4-58FC-4A65-BC9D-707AD941A127}" presName="LevelTwoTextNode" presStyleLbl="node2" presStyleIdx="0" presStyleCnt="3" custScaleX="68262" custScaleY="51831" custLinFactNeighborX="1406" custLinFactNeighborY="-85301">
        <dgm:presLayoutVars>
          <dgm:chPref val="3"/>
        </dgm:presLayoutVars>
      </dgm:prSet>
      <dgm:spPr/>
    </dgm:pt>
    <dgm:pt modelId="{E3D941C4-752E-4F04-AFE2-BBAB0AE091C8}" type="pres">
      <dgm:prSet presAssocID="{242BB7D4-58FC-4A65-BC9D-707AD941A127}" presName="level3hierChild" presStyleCnt="0"/>
      <dgm:spPr/>
    </dgm:pt>
    <dgm:pt modelId="{73A7C907-985F-46A1-ACB1-C0235E3ECDEC}" type="pres">
      <dgm:prSet presAssocID="{051B73EB-8C8D-4C0B-89A6-959D0397B70D}" presName="conn2-1" presStyleLbl="parChTrans1D3" presStyleIdx="0" presStyleCnt="3"/>
      <dgm:spPr/>
    </dgm:pt>
    <dgm:pt modelId="{B81B8CB5-2037-4FCD-8EFD-69D8154E2264}" type="pres">
      <dgm:prSet presAssocID="{051B73EB-8C8D-4C0B-89A6-959D0397B70D}" presName="connTx" presStyleLbl="parChTrans1D3" presStyleIdx="0" presStyleCnt="3"/>
      <dgm:spPr/>
    </dgm:pt>
    <dgm:pt modelId="{179E4C2D-7984-491E-84BE-0773BAECDFF2}" type="pres">
      <dgm:prSet presAssocID="{259D2CC3-4E48-4DD7-AC30-478915E5FE27}" presName="root2" presStyleCnt="0"/>
      <dgm:spPr/>
    </dgm:pt>
    <dgm:pt modelId="{D0E9CAF6-0A3D-4847-B30C-22CF3F4C3F1E}" type="pres">
      <dgm:prSet presAssocID="{259D2CC3-4E48-4DD7-AC30-478915E5FE27}" presName="LevelTwoTextNode" presStyleLbl="node3" presStyleIdx="0" presStyleCnt="3" custLinFactNeighborX="-7291" custLinFactNeighborY="-85885">
        <dgm:presLayoutVars>
          <dgm:chPref val="3"/>
        </dgm:presLayoutVars>
      </dgm:prSet>
      <dgm:spPr/>
    </dgm:pt>
    <dgm:pt modelId="{BCE4B91D-804A-43A7-8700-8E54EF887473}" type="pres">
      <dgm:prSet presAssocID="{259D2CC3-4E48-4DD7-AC30-478915E5FE27}" presName="level3hierChild" presStyleCnt="0"/>
      <dgm:spPr/>
    </dgm:pt>
    <dgm:pt modelId="{B020CEE7-9CD8-4F73-8864-98AA04798441}" type="pres">
      <dgm:prSet presAssocID="{AA73C5DD-C32B-4966-BCAA-9B0E13B754FA}" presName="conn2-1" presStyleLbl="parChTrans1D2" presStyleIdx="1" presStyleCnt="3"/>
      <dgm:spPr/>
    </dgm:pt>
    <dgm:pt modelId="{87B509B7-B5E3-4E1C-A53E-BCF0AF25D390}" type="pres">
      <dgm:prSet presAssocID="{AA73C5DD-C32B-4966-BCAA-9B0E13B754FA}" presName="connTx" presStyleLbl="parChTrans1D2" presStyleIdx="1" presStyleCnt="3"/>
      <dgm:spPr/>
    </dgm:pt>
    <dgm:pt modelId="{B96AD038-4E85-4CAD-A329-86E4CF3D38AE}" type="pres">
      <dgm:prSet presAssocID="{8D7231E8-1F86-4168-B4B3-8E24BB38ED37}" presName="root2" presStyleCnt="0"/>
      <dgm:spPr/>
    </dgm:pt>
    <dgm:pt modelId="{AD125008-B74C-4E7C-A6C6-A0371DE349D9}" type="pres">
      <dgm:prSet presAssocID="{8D7231E8-1F86-4168-B4B3-8E24BB38ED37}" presName="LevelTwoTextNode" presStyleLbl="node2" presStyleIdx="1" presStyleCnt="3" custScaleX="64345" custScaleY="69013" custLinFactNeighborX="3799" custLinFactNeighborY="-3083">
        <dgm:presLayoutVars>
          <dgm:chPref val="3"/>
        </dgm:presLayoutVars>
      </dgm:prSet>
      <dgm:spPr/>
    </dgm:pt>
    <dgm:pt modelId="{924C4B24-B3B9-4848-92CB-00F1C107F0BE}" type="pres">
      <dgm:prSet presAssocID="{8D7231E8-1F86-4168-B4B3-8E24BB38ED37}" presName="level3hierChild" presStyleCnt="0"/>
      <dgm:spPr/>
    </dgm:pt>
    <dgm:pt modelId="{78C016F8-4C5D-430F-8476-CF2F6AB1E0D5}" type="pres">
      <dgm:prSet presAssocID="{95D84416-AAE2-4848-BD08-CB8E32C5B522}" presName="conn2-1" presStyleLbl="parChTrans1D3" presStyleIdx="1" presStyleCnt="3"/>
      <dgm:spPr/>
    </dgm:pt>
    <dgm:pt modelId="{BAD9F061-3101-4910-9149-2EDD0FB7E7D9}" type="pres">
      <dgm:prSet presAssocID="{95D84416-AAE2-4848-BD08-CB8E32C5B522}" presName="connTx" presStyleLbl="parChTrans1D3" presStyleIdx="1" presStyleCnt="3"/>
      <dgm:spPr/>
    </dgm:pt>
    <dgm:pt modelId="{C2E3AD02-07BC-47C0-AF63-260714B63154}" type="pres">
      <dgm:prSet presAssocID="{EFD58348-9EB5-4A35-B977-A16C59130D5F}" presName="root2" presStyleCnt="0"/>
      <dgm:spPr/>
    </dgm:pt>
    <dgm:pt modelId="{AB0C9C3C-3658-40E6-BBE7-ECDB5E02F964}" type="pres">
      <dgm:prSet presAssocID="{EFD58348-9EB5-4A35-B977-A16C59130D5F}" presName="LevelTwoTextNode" presStyleLbl="node3" presStyleIdx="1" presStyleCnt="3" custLinFactNeighborX="-4245" custLinFactNeighborY="-4173">
        <dgm:presLayoutVars>
          <dgm:chPref val="3"/>
        </dgm:presLayoutVars>
      </dgm:prSet>
      <dgm:spPr/>
    </dgm:pt>
    <dgm:pt modelId="{FF6D4292-0A5D-426D-A0EE-724410914375}" type="pres">
      <dgm:prSet presAssocID="{EFD58348-9EB5-4A35-B977-A16C59130D5F}" presName="level3hierChild" presStyleCnt="0"/>
      <dgm:spPr/>
    </dgm:pt>
    <dgm:pt modelId="{89A863EC-B6C9-4CF8-AE07-9A98C3F47596}" type="pres">
      <dgm:prSet presAssocID="{681D162F-350D-46F4-A649-9E2D5733CCC1}" presName="conn2-1" presStyleLbl="parChTrans1D2" presStyleIdx="2" presStyleCnt="3"/>
      <dgm:spPr/>
    </dgm:pt>
    <dgm:pt modelId="{091F019E-D8B0-4532-AB40-B70F27536401}" type="pres">
      <dgm:prSet presAssocID="{681D162F-350D-46F4-A649-9E2D5733CCC1}" presName="connTx" presStyleLbl="parChTrans1D2" presStyleIdx="2" presStyleCnt="3"/>
      <dgm:spPr/>
    </dgm:pt>
    <dgm:pt modelId="{FBC41545-9358-41E3-B3A4-CB64577D895F}" type="pres">
      <dgm:prSet presAssocID="{2583E831-21FA-4337-A5EB-638854896ADF}" presName="root2" presStyleCnt="0"/>
      <dgm:spPr/>
    </dgm:pt>
    <dgm:pt modelId="{42887DF9-B2C7-4A82-88D9-5EAA9C9BD4BF}" type="pres">
      <dgm:prSet presAssocID="{2583E831-21FA-4337-A5EB-638854896ADF}" presName="LevelTwoTextNode" presStyleLbl="node2" presStyleIdx="2" presStyleCnt="3" custScaleX="78713" custScaleY="58067" custLinFactY="1570" custLinFactNeighborX="1605" custLinFactNeighborY="100000">
        <dgm:presLayoutVars>
          <dgm:chPref val="3"/>
        </dgm:presLayoutVars>
      </dgm:prSet>
      <dgm:spPr/>
    </dgm:pt>
    <dgm:pt modelId="{F30C17BC-6AD0-487B-9BC7-9D55A0013F56}" type="pres">
      <dgm:prSet presAssocID="{2583E831-21FA-4337-A5EB-638854896ADF}" presName="level3hierChild" presStyleCnt="0"/>
      <dgm:spPr/>
    </dgm:pt>
    <dgm:pt modelId="{A16AA045-54A9-4938-8F3A-F2E7A62C2465}" type="pres">
      <dgm:prSet presAssocID="{63170866-3D33-47E5-B251-C39972C5EF10}" presName="conn2-1" presStyleLbl="parChTrans1D3" presStyleIdx="2" presStyleCnt="3"/>
      <dgm:spPr/>
    </dgm:pt>
    <dgm:pt modelId="{72E6CFC2-992E-4574-8D31-EBC53EF352CF}" type="pres">
      <dgm:prSet presAssocID="{63170866-3D33-47E5-B251-C39972C5EF10}" presName="connTx" presStyleLbl="parChTrans1D3" presStyleIdx="2" presStyleCnt="3"/>
      <dgm:spPr/>
    </dgm:pt>
    <dgm:pt modelId="{A7D90322-1010-49BE-9CFF-202AFFF316D6}" type="pres">
      <dgm:prSet presAssocID="{0E081428-A057-4D58-86C0-364520C7226D}" presName="root2" presStyleCnt="0"/>
      <dgm:spPr/>
    </dgm:pt>
    <dgm:pt modelId="{94C12E1C-4DD9-4F19-AEFB-A72DCE9FFF20}" type="pres">
      <dgm:prSet presAssocID="{0E081428-A057-4D58-86C0-364520C7226D}" presName="LevelTwoTextNode" presStyleLbl="node3" presStyleIdx="2" presStyleCnt="3" custScaleX="98402" custScaleY="81917" custLinFactY="1137" custLinFactNeighborX="-12663" custLinFactNeighborY="100000">
        <dgm:presLayoutVars>
          <dgm:chPref val="3"/>
        </dgm:presLayoutVars>
      </dgm:prSet>
      <dgm:spPr/>
    </dgm:pt>
    <dgm:pt modelId="{725F0616-B477-421C-88E4-C91BE2E650B2}" type="pres">
      <dgm:prSet presAssocID="{0E081428-A057-4D58-86C0-364520C7226D}" presName="level3hierChild" presStyleCnt="0"/>
      <dgm:spPr/>
    </dgm:pt>
  </dgm:ptLst>
  <dgm:cxnLst>
    <dgm:cxn modelId="{D6B02C1A-3B47-4FA4-A92D-4C9BAB81D86E}" type="presOf" srcId="{051B73EB-8C8D-4C0B-89A6-959D0397B70D}" destId="{B81B8CB5-2037-4FCD-8EFD-69D8154E2264}" srcOrd="1" destOrd="0" presId="urn:microsoft.com/office/officeart/2008/layout/HorizontalMultiLevelHierarchy"/>
    <dgm:cxn modelId="{CFB1641E-D75C-429E-8B05-2808C823A568}" type="presOf" srcId="{95D84416-AAE2-4848-BD08-CB8E32C5B522}" destId="{78C016F8-4C5D-430F-8476-CF2F6AB1E0D5}" srcOrd="0" destOrd="0" presId="urn:microsoft.com/office/officeart/2008/layout/HorizontalMultiLevelHierarchy"/>
    <dgm:cxn modelId="{F2D24031-EB8C-42B9-8F7A-D17A68CC087B}" type="presOf" srcId="{8D7231E8-1F86-4168-B4B3-8E24BB38ED37}" destId="{AD125008-B74C-4E7C-A6C6-A0371DE349D9}" srcOrd="0" destOrd="0" presId="urn:microsoft.com/office/officeart/2008/layout/HorizontalMultiLevelHierarchy"/>
    <dgm:cxn modelId="{FFB9893C-E95A-4A1C-BC92-692E9EE66094}" type="presOf" srcId="{249E045A-2A61-4A17-9A0B-7ECA5F4FEE66}" destId="{6E92A619-A59C-4B16-BC2B-3BC8449C7709}" srcOrd="0" destOrd="0" presId="urn:microsoft.com/office/officeart/2008/layout/HorizontalMultiLevelHierarchy"/>
    <dgm:cxn modelId="{67C68E40-BF07-4833-9D0B-68247417B0E6}" type="presOf" srcId="{EFD58348-9EB5-4A35-B977-A16C59130D5F}" destId="{AB0C9C3C-3658-40E6-BBE7-ECDB5E02F964}" srcOrd="0" destOrd="0" presId="urn:microsoft.com/office/officeart/2008/layout/HorizontalMultiLevelHierarchy"/>
    <dgm:cxn modelId="{187EAF40-022F-4854-AAD6-E48D1287E7F1}" srcId="{2583E831-21FA-4337-A5EB-638854896ADF}" destId="{0E081428-A057-4D58-86C0-364520C7226D}" srcOrd="0" destOrd="0" parTransId="{63170866-3D33-47E5-B251-C39972C5EF10}" sibTransId="{5B364D99-C884-404B-8FFC-B42D7C31F66E}"/>
    <dgm:cxn modelId="{A538165F-4D6E-4CA0-9C4C-084B1BDFF00A}" srcId="{69B3521D-3958-44D6-8F5B-B9B1E5D7FA15}" destId="{2583E831-21FA-4337-A5EB-638854896ADF}" srcOrd="2" destOrd="0" parTransId="{681D162F-350D-46F4-A649-9E2D5733CCC1}" sibTransId="{F8C96497-251A-47FE-8931-F750B3BEF220}"/>
    <dgm:cxn modelId="{4EAF1A6A-23E4-4D90-9F0C-FEC540FBEA77}" type="presOf" srcId="{63170866-3D33-47E5-B251-C39972C5EF10}" destId="{A16AA045-54A9-4938-8F3A-F2E7A62C2465}" srcOrd="0" destOrd="0" presId="urn:microsoft.com/office/officeart/2008/layout/HorizontalMultiLevelHierarchy"/>
    <dgm:cxn modelId="{0DB65D4C-7325-493D-AE8D-E340C54F817E}" type="presOf" srcId="{249E045A-2A61-4A17-9A0B-7ECA5F4FEE66}" destId="{B5783984-0AC6-49A0-984C-FDBFA9F0F4E6}" srcOrd="1" destOrd="0" presId="urn:microsoft.com/office/officeart/2008/layout/HorizontalMultiLevelHierarchy"/>
    <dgm:cxn modelId="{52AC8B4F-AA0C-4D3E-BFA5-DD2B358E0504}" type="presOf" srcId="{AA73C5DD-C32B-4966-BCAA-9B0E13B754FA}" destId="{B020CEE7-9CD8-4F73-8864-98AA04798441}" srcOrd="0" destOrd="0" presId="urn:microsoft.com/office/officeart/2008/layout/HorizontalMultiLevelHierarchy"/>
    <dgm:cxn modelId="{B1309B56-A6D6-4DFB-8093-AC341888410A}" type="presOf" srcId="{AA73C5DD-C32B-4966-BCAA-9B0E13B754FA}" destId="{87B509B7-B5E3-4E1C-A53E-BCF0AF25D390}" srcOrd="1" destOrd="0" presId="urn:microsoft.com/office/officeart/2008/layout/HorizontalMultiLevelHierarchy"/>
    <dgm:cxn modelId="{B1FFB05A-79E3-49F8-8EB3-93AEF344C5C9}" type="presOf" srcId="{242BB7D4-58FC-4A65-BC9D-707AD941A127}" destId="{736872D4-0DC9-487B-8F97-A086508012B1}" srcOrd="0" destOrd="0" presId="urn:microsoft.com/office/officeart/2008/layout/HorizontalMultiLevelHierarchy"/>
    <dgm:cxn modelId="{B457378A-C0DA-4ADE-85E6-62EB227C5953}" type="presOf" srcId="{63170866-3D33-47E5-B251-C39972C5EF10}" destId="{72E6CFC2-992E-4574-8D31-EBC53EF352CF}" srcOrd="1" destOrd="0" presId="urn:microsoft.com/office/officeart/2008/layout/HorizontalMultiLevelHierarchy"/>
    <dgm:cxn modelId="{971B4E8F-8AA8-4CAE-BA79-9BF7CE8B0B95}" type="presOf" srcId="{681D162F-350D-46F4-A649-9E2D5733CCC1}" destId="{091F019E-D8B0-4532-AB40-B70F27536401}" srcOrd="1" destOrd="0" presId="urn:microsoft.com/office/officeart/2008/layout/HorizontalMultiLevelHierarchy"/>
    <dgm:cxn modelId="{D95A7092-068D-4B06-B5F6-57199164EA4F}" srcId="{69B3521D-3958-44D6-8F5B-B9B1E5D7FA15}" destId="{8D7231E8-1F86-4168-B4B3-8E24BB38ED37}" srcOrd="1" destOrd="0" parTransId="{AA73C5DD-C32B-4966-BCAA-9B0E13B754FA}" sibTransId="{A6149AA3-D293-41F0-AA69-B297F0809C25}"/>
    <dgm:cxn modelId="{91E8FA9C-08DF-4CEA-84D1-56EC7A3F3390}" type="presOf" srcId="{0E081428-A057-4D58-86C0-364520C7226D}" destId="{94C12E1C-4DD9-4F19-AEFB-A72DCE9FFF20}" srcOrd="0" destOrd="0" presId="urn:microsoft.com/office/officeart/2008/layout/HorizontalMultiLevelHierarchy"/>
    <dgm:cxn modelId="{9D58C8A0-1BD1-4337-B10E-904EA559428B}" srcId="{69B3521D-3958-44D6-8F5B-B9B1E5D7FA15}" destId="{242BB7D4-58FC-4A65-BC9D-707AD941A127}" srcOrd="0" destOrd="0" parTransId="{249E045A-2A61-4A17-9A0B-7ECA5F4FEE66}" sibTransId="{6612C2D6-5202-4842-AD73-05A4FF21E912}"/>
    <dgm:cxn modelId="{19E2C4A1-ADC3-4677-BF00-EA3A51E40EE9}" type="presOf" srcId="{2583E831-21FA-4337-A5EB-638854896ADF}" destId="{42887DF9-B2C7-4A82-88D9-5EAA9C9BD4BF}" srcOrd="0" destOrd="0" presId="urn:microsoft.com/office/officeart/2008/layout/HorizontalMultiLevelHierarchy"/>
    <dgm:cxn modelId="{87C43AA2-8C1F-426A-BD6D-3FBD18F8311A}" srcId="{F4F44C55-8689-4159-8DAF-350C2E5EA873}" destId="{69B3521D-3958-44D6-8F5B-B9B1E5D7FA15}" srcOrd="0" destOrd="0" parTransId="{0760E049-E7B0-4A80-AB63-E661EB176CA7}" sibTransId="{BEBB2521-13AF-4B24-A5CA-D66FD0B291C1}"/>
    <dgm:cxn modelId="{51F715A7-D100-4CA7-BDF2-D8CC8AE42F3E}" type="presOf" srcId="{F4F44C55-8689-4159-8DAF-350C2E5EA873}" destId="{653641E9-E68B-4235-8353-326D81EA33E8}" srcOrd="0" destOrd="0" presId="urn:microsoft.com/office/officeart/2008/layout/HorizontalMultiLevelHierarchy"/>
    <dgm:cxn modelId="{F0FD50AA-4C38-4BEB-BBF0-96340E68A788}" type="presOf" srcId="{259D2CC3-4E48-4DD7-AC30-478915E5FE27}" destId="{D0E9CAF6-0A3D-4847-B30C-22CF3F4C3F1E}" srcOrd="0" destOrd="0" presId="urn:microsoft.com/office/officeart/2008/layout/HorizontalMultiLevelHierarchy"/>
    <dgm:cxn modelId="{BE5937CE-ABE5-439C-931D-0F1637185624}" type="presOf" srcId="{681D162F-350D-46F4-A649-9E2D5733CCC1}" destId="{89A863EC-B6C9-4CF8-AE07-9A98C3F47596}" srcOrd="0" destOrd="0" presId="urn:microsoft.com/office/officeart/2008/layout/HorizontalMultiLevelHierarchy"/>
    <dgm:cxn modelId="{57B8B7D7-5A56-41E3-9B24-C9EEC545195D}" type="presOf" srcId="{95D84416-AAE2-4848-BD08-CB8E32C5B522}" destId="{BAD9F061-3101-4910-9149-2EDD0FB7E7D9}" srcOrd="1" destOrd="0" presId="urn:microsoft.com/office/officeart/2008/layout/HorizontalMultiLevelHierarchy"/>
    <dgm:cxn modelId="{0856C9E9-455C-468A-9E2F-F1FBF0906764}" srcId="{8D7231E8-1F86-4168-B4B3-8E24BB38ED37}" destId="{EFD58348-9EB5-4A35-B977-A16C59130D5F}" srcOrd="0" destOrd="0" parTransId="{95D84416-AAE2-4848-BD08-CB8E32C5B522}" sibTransId="{F5D2FDA3-9165-4021-B0C1-1EDF6353432C}"/>
    <dgm:cxn modelId="{BE28F7F5-7637-4E94-A464-4319058F5793}" type="presOf" srcId="{051B73EB-8C8D-4C0B-89A6-959D0397B70D}" destId="{73A7C907-985F-46A1-ACB1-C0235E3ECDEC}" srcOrd="0" destOrd="0" presId="urn:microsoft.com/office/officeart/2008/layout/HorizontalMultiLevelHierarchy"/>
    <dgm:cxn modelId="{517389F6-416E-4886-B2C6-E642E70E71F1}" type="presOf" srcId="{69B3521D-3958-44D6-8F5B-B9B1E5D7FA15}" destId="{4319BA45-6EF4-43D2-AE8C-1C78D54A132C}" srcOrd="0" destOrd="0" presId="urn:microsoft.com/office/officeart/2008/layout/HorizontalMultiLevelHierarchy"/>
    <dgm:cxn modelId="{53D129F7-664C-4B6F-8B16-C791EB4E2685}" srcId="{242BB7D4-58FC-4A65-BC9D-707AD941A127}" destId="{259D2CC3-4E48-4DD7-AC30-478915E5FE27}" srcOrd="0" destOrd="0" parTransId="{051B73EB-8C8D-4C0B-89A6-959D0397B70D}" sibTransId="{D5FEBBAC-5337-4D80-8284-46BC15E6DD02}"/>
    <dgm:cxn modelId="{3477478A-6166-4A8D-ABE3-43B2C7C491C9}" type="presParOf" srcId="{653641E9-E68B-4235-8353-326D81EA33E8}" destId="{455CE777-1F3D-41DD-B8B6-529C1A39B31B}" srcOrd="0" destOrd="0" presId="urn:microsoft.com/office/officeart/2008/layout/HorizontalMultiLevelHierarchy"/>
    <dgm:cxn modelId="{2E968DE9-0A25-4C0B-A62F-49D5892C2B9E}" type="presParOf" srcId="{455CE777-1F3D-41DD-B8B6-529C1A39B31B}" destId="{4319BA45-6EF4-43D2-AE8C-1C78D54A132C}" srcOrd="0" destOrd="0" presId="urn:microsoft.com/office/officeart/2008/layout/HorizontalMultiLevelHierarchy"/>
    <dgm:cxn modelId="{5FBC9F13-B694-42CF-9AD5-1248ECF9ACBA}" type="presParOf" srcId="{455CE777-1F3D-41DD-B8B6-529C1A39B31B}" destId="{9694B8DE-C196-44A2-BB27-8D389F710561}" srcOrd="1" destOrd="0" presId="urn:microsoft.com/office/officeart/2008/layout/HorizontalMultiLevelHierarchy"/>
    <dgm:cxn modelId="{0788F700-41E9-4E05-B708-089300DF2CE9}" type="presParOf" srcId="{9694B8DE-C196-44A2-BB27-8D389F710561}" destId="{6E92A619-A59C-4B16-BC2B-3BC8449C7709}" srcOrd="0" destOrd="0" presId="urn:microsoft.com/office/officeart/2008/layout/HorizontalMultiLevelHierarchy"/>
    <dgm:cxn modelId="{17D083A4-01D8-4BEA-9C5E-5F6DEC79DDD4}" type="presParOf" srcId="{6E92A619-A59C-4B16-BC2B-3BC8449C7709}" destId="{B5783984-0AC6-49A0-984C-FDBFA9F0F4E6}" srcOrd="0" destOrd="0" presId="urn:microsoft.com/office/officeart/2008/layout/HorizontalMultiLevelHierarchy"/>
    <dgm:cxn modelId="{81E2C3C7-D63E-42F7-80A1-3C795DC5F32F}" type="presParOf" srcId="{9694B8DE-C196-44A2-BB27-8D389F710561}" destId="{35A24254-A228-4DD9-8DD2-474382DBBDFE}" srcOrd="1" destOrd="0" presId="urn:microsoft.com/office/officeart/2008/layout/HorizontalMultiLevelHierarchy"/>
    <dgm:cxn modelId="{6FB0C187-EAC8-4EDB-AF7F-D94A713298CC}" type="presParOf" srcId="{35A24254-A228-4DD9-8DD2-474382DBBDFE}" destId="{736872D4-0DC9-487B-8F97-A086508012B1}" srcOrd="0" destOrd="0" presId="urn:microsoft.com/office/officeart/2008/layout/HorizontalMultiLevelHierarchy"/>
    <dgm:cxn modelId="{1533BB9E-5C31-47FB-953C-7EEB47385592}" type="presParOf" srcId="{35A24254-A228-4DD9-8DD2-474382DBBDFE}" destId="{E3D941C4-752E-4F04-AFE2-BBAB0AE091C8}" srcOrd="1" destOrd="0" presId="urn:microsoft.com/office/officeart/2008/layout/HorizontalMultiLevelHierarchy"/>
    <dgm:cxn modelId="{F21AA537-19C0-4A8B-89D0-0975C4E18ED2}" type="presParOf" srcId="{E3D941C4-752E-4F04-AFE2-BBAB0AE091C8}" destId="{73A7C907-985F-46A1-ACB1-C0235E3ECDEC}" srcOrd="0" destOrd="0" presId="urn:microsoft.com/office/officeart/2008/layout/HorizontalMultiLevelHierarchy"/>
    <dgm:cxn modelId="{FC8F3B1F-B790-448E-A491-EECCB92432D2}" type="presParOf" srcId="{73A7C907-985F-46A1-ACB1-C0235E3ECDEC}" destId="{B81B8CB5-2037-4FCD-8EFD-69D8154E2264}" srcOrd="0" destOrd="0" presId="urn:microsoft.com/office/officeart/2008/layout/HorizontalMultiLevelHierarchy"/>
    <dgm:cxn modelId="{F2B36008-4203-443E-9063-A57C7726E14D}" type="presParOf" srcId="{E3D941C4-752E-4F04-AFE2-BBAB0AE091C8}" destId="{179E4C2D-7984-491E-84BE-0773BAECDFF2}" srcOrd="1" destOrd="0" presId="urn:microsoft.com/office/officeart/2008/layout/HorizontalMultiLevelHierarchy"/>
    <dgm:cxn modelId="{C4461FED-8809-42A5-9BC9-4C3701FF1372}" type="presParOf" srcId="{179E4C2D-7984-491E-84BE-0773BAECDFF2}" destId="{D0E9CAF6-0A3D-4847-B30C-22CF3F4C3F1E}" srcOrd="0" destOrd="0" presId="urn:microsoft.com/office/officeart/2008/layout/HorizontalMultiLevelHierarchy"/>
    <dgm:cxn modelId="{42A88778-B96A-4FD8-A275-51846229E769}" type="presParOf" srcId="{179E4C2D-7984-491E-84BE-0773BAECDFF2}" destId="{BCE4B91D-804A-43A7-8700-8E54EF887473}" srcOrd="1" destOrd="0" presId="urn:microsoft.com/office/officeart/2008/layout/HorizontalMultiLevelHierarchy"/>
    <dgm:cxn modelId="{53526C2A-A943-4779-83AA-500FF2F53F6D}" type="presParOf" srcId="{9694B8DE-C196-44A2-BB27-8D389F710561}" destId="{B020CEE7-9CD8-4F73-8864-98AA04798441}" srcOrd="2" destOrd="0" presId="urn:microsoft.com/office/officeart/2008/layout/HorizontalMultiLevelHierarchy"/>
    <dgm:cxn modelId="{6B534542-FA37-4EC6-BC63-E85AE4C26952}" type="presParOf" srcId="{B020CEE7-9CD8-4F73-8864-98AA04798441}" destId="{87B509B7-B5E3-4E1C-A53E-BCF0AF25D390}" srcOrd="0" destOrd="0" presId="urn:microsoft.com/office/officeart/2008/layout/HorizontalMultiLevelHierarchy"/>
    <dgm:cxn modelId="{F988DE04-6694-423D-B47C-9844D42D780F}" type="presParOf" srcId="{9694B8DE-C196-44A2-BB27-8D389F710561}" destId="{B96AD038-4E85-4CAD-A329-86E4CF3D38AE}" srcOrd="3" destOrd="0" presId="urn:microsoft.com/office/officeart/2008/layout/HorizontalMultiLevelHierarchy"/>
    <dgm:cxn modelId="{FB6858E1-B7B1-42E3-AD55-4CE326D14D3C}" type="presParOf" srcId="{B96AD038-4E85-4CAD-A329-86E4CF3D38AE}" destId="{AD125008-B74C-4E7C-A6C6-A0371DE349D9}" srcOrd="0" destOrd="0" presId="urn:microsoft.com/office/officeart/2008/layout/HorizontalMultiLevelHierarchy"/>
    <dgm:cxn modelId="{89904B0A-B2CD-47FC-AC3D-9C15D0CDB5F5}" type="presParOf" srcId="{B96AD038-4E85-4CAD-A329-86E4CF3D38AE}" destId="{924C4B24-B3B9-4848-92CB-00F1C107F0BE}" srcOrd="1" destOrd="0" presId="urn:microsoft.com/office/officeart/2008/layout/HorizontalMultiLevelHierarchy"/>
    <dgm:cxn modelId="{2F827324-CD40-427D-9416-EF530E8251C8}" type="presParOf" srcId="{924C4B24-B3B9-4848-92CB-00F1C107F0BE}" destId="{78C016F8-4C5D-430F-8476-CF2F6AB1E0D5}" srcOrd="0" destOrd="0" presId="urn:microsoft.com/office/officeart/2008/layout/HorizontalMultiLevelHierarchy"/>
    <dgm:cxn modelId="{4FEA9A24-88B2-4D73-B51A-9A87A7A20535}" type="presParOf" srcId="{78C016F8-4C5D-430F-8476-CF2F6AB1E0D5}" destId="{BAD9F061-3101-4910-9149-2EDD0FB7E7D9}" srcOrd="0" destOrd="0" presId="urn:microsoft.com/office/officeart/2008/layout/HorizontalMultiLevelHierarchy"/>
    <dgm:cxn modelId="{4BE54A2A-EA73-419A-8368-7017230C9C21}" type="presParOf" srcId="{924C4B24-B3B9-4848-92CB-00F1C107F0BE}" destId="{C2E3AD02-07BC-47C0-AF63-260714B63154}" srcOrd="1" destOrd="0" presId="urn:microsoft.com/office/officeart/2008/layout/HorizontalMultiLevelHierarchy"/>
    <dgm:cxn modelId="{56435D25-C415-49AE-B77E-F0E82BAC023A}" type="presParOf" srcId="{C2E3AD02-07BC-47C0-AF63-260714B63154}" destId="{AB0C9C3C-3658-40E6-BBE7-ECDB5E02F964}" srcOrd="0" destOrd="0" presId="urn:microsoft.com/office/officeart/2008/layout/HorizontalMultiLevelHierarchy"/>
    <dgm:cxn modelId="{FABBB1FE-C441-403B-99C4-12A45F9A6509}" type="presParOf" srcId="{C2E3AD02-07BC-47C0-AF63-260714B63154}" destId="{FF6D4292-0A5D-426D-A0EE-724410914375}" srcOrd="1" destOrd="0" presId="urn:microsoft.com/office/officeart/2008/layout/HorizontalMultiLevelHierarchy"/>
    <dgm:cxn modelId="{396F8F8F-95B0-45CE-B31B-A8332F822697}" type="presParOf" srcId="{9694B8DE-C196-44A2-BB27-8D389F710561}" destId="{89A863EC-B6C9-4CF8-AE07-9A98C3F47596}" srcOrd="4" destOrd="0" presId="urn:microsoft.com/office/officeart/2008/layout/HorizontalMultiLevelHierarchy"/>
    <dgm:cxn modelId="{FFB4E670-942A-4470-BD3B-FCC742665593}" type="presParOf" srcId="{89A863EC-B6C9-4CF8-AE07-9A98C3F47596}" destId="{091F019E-D8B0-4532-AB40-B70F27536401}" srcOrd="0" destOrd="0" presId="urn:microsoft.com/office/officeart/2008/layout/HorizontalMultiLevelHierarchy"/>
    <dgm:cxn modelId="{703C218F-02BF-4ED5-BBF0-28F3C1A167B3}" type="presParOf" srcId="{9694B8DE-C196-44A2-BB27-8D389F710561}" destId="{FBC41545-9358-41E3-B3A4-CB64577D895F}" srcOrd="5" destOrd="0" presId="urn:microsoft.com/office/officeart/2008/layout/HorizontalMultiLevelHierarchy"/>
    <dgm:cxn modelId="{4537B35C-CC3D-48C9-9F71-DF51A02A81DA}" type="presParOf" srcId="{FBC41545-9358-41E3-B3A4-CB64577D895F}" destId="{42887DF9-B2C7-4A82-88D9-5EAA9C9BD4BF}" srcOrd="0" destOrd="0" presId="urn:microsoft.com/office/officeart/2008/layout/HorizontalMultiLevelHierarchy"/>
    <dgm:cxn modelId="{9578809C-E32D-4F54-B198-9CE23DDAEDA2}" type="presParOf" srcId="{FBC41545-9358-41E3-B3A4-CB64577D895F}" destId="{F30C17BC-6AD0-487B-9BC7-9D55A0013F56}" srcOrd="1" destOrd="0" presId="urn:microsoft.com/office/officeart/2008/layout/HorizontalMultiLevelHierarchy"/>
    <dgm:cxn modelId="{9C9D29FF-9915-4E05-8BB1-C986728B2F35}" type="presParOf" srcId="{F30C17BC-6AD0-487B-9BC7-9D55A0013F56}" destId="{A16AA045-54A9-4938-8F3A-F2E7A62C2465}" srcOrd="0" destOrd="0" presId="urn:microsoft.com/office/officeart/2008/layout/HorizontalMultiLevelHierarchy"/>
    <dgm:cxn modelId="{3F166D49-9BF7-493B-A0AE-105F833D8572}" type="presParOf" srcId="{A16AA045-54A9-4938-8F3A-F2E7A62C2465}" destId="{72E6CFC2-992E-4574-8D31-EBC53EF352CF}" srcOrd="0" destOrd="0" presId="urn:microsoft.com/office/officeart/2008/layout/HorizontalMultiLevelHierarchy"/>
    <dgm:cxn modelId="{8AE8DD2D-1B85-46BE-B4E2-6439F5571C3E}" type="presParOf" srcId="{F30C17BC-6AD0-487B-9BC7-9D55A0013F56}" destId="{A7D90322-1010-49BE-9CFF-202AFFF316D6}" srcOrd="1" destOrd="0" presId="urn:microsoft.com/office/officeart/2008/layout/HorizontalMultiLevelHierarchy"/>
    <dgm:cxn modelId="{670EC670-DA09-48E6-98B7-ECF594DEC544}" type="presParOf" srcId="{A7D90322-1010-49BE-9CFF-202AFFF316D6}" destId="{94C12E1C-4DD9-4F19-AEFB-A72DCE9FFF20}" srcOrd="0" destOrd="0" presId="urn:microsoft.com/office/officeart/2008/layout/HorizontalMultiLevelHierarchy"/>
    <dgm:cxn modelId="{9F1EB2A6-CE3A-42E5-89B7-810F7747C3EA}" type="presParOf" srcId="{A7D90322-1010-49BE-9CFF-202AFFF316D6}" destId="{725F0616-B477-421C-88E4-C91BE2E650B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EF27D-6BED-46B3-99BE-915234E0B86C}">
      <dsp:nvSpPr>
        <dsp:cNvPr id="0" name=""/>
        <dsp:cNvSpPr/>
      </dsp:nvSpPr>
      <dsp:spPr>
        <a:xfrm>
          <a:off x="2956587" y="2042260"/>
          <a:ext cx="1625600" cy="1625600"/>
        </a:xfrm>
        <a:prstGeom prst="roundRect">
          <a:avLst/>
        </a:prstGeom>
        <a:solidFill>
          <a:srgbClr val="FFC000"/>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s-PE" sz="3300" kern="1200" dirty="0"/>
            <a:t>Lope de Vega</a:t>
          </a:r>
        </a:p>
      </dsp:txBody>
      <dsp:txXfrm>
        <a:off x="3035942" y="2121615"/>
        <a:ext cx="1466890" cy="1466890"/>
      </dsp:txXfrm>
    </dsp:sp>
    <dsp:sp modelId="{E86ADACC-CDAC-407C-9A42-E7119CE4F11E}">
      <dsp:nvSpPr>
        <dsp:cNvPr id="0" name=""/>
        <dsp:cNvSpPr/>
      </dsp:nvSpPr>
      <dsp:spPr>
        <a:xfrm rot="1006177">
          <a:off x="4553524" y="3294446"/>
          <a:ext cx="1347948" cy="0"/>
        </a:xfrm>
        <a:custGeom>
          <a:avLst/>
          <a:gdLst/>
          <a:ahLst/>
          <a:cxnLst/>
          <a:rect l="0" t="0" r="0" b="0"/>
          <a:pathLst>
            <a:path>
              <a:moveTo>
                <a:pt x="0" y="0"/>
              </a:moveTo>
              <a:lnTo>
                <a:pt x="1347948"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9663C-BC21-4D37-9C53-7EA91BE255F4}">
      <dsp:nvSpPr>
        <dsp:cNvPr id="0" name=""/>
        <dsp:cNvSpPr/>
      </dsp:nvSpPr>
      <dsp:spPr>
        <a:xfrm>
          <a:off x="5872811" y="2886927"/>
          <a:ext cx="1737731" cy="1727602"/>
        </a:xfrm>
        <a:prstGeom prst="roundRect">
          <a:avLst/>
        </a:prstGeom>
        <a:solidFill>
          <a:schemeClr val="accent2">
            <a:lumMod val="75000"/>
          </a:schemeClr>
        </a:solidFill>
        <a:ln w="15875" cap="rnd"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PE" sz="1200" b="1" kern="1200" dirty="0"/>
            <a:t>Relaciones</a:t>
          </a:r>
          <a:br>
            <a:rPr lang="es-PE" sz="1200" kern="1200" dirty="0"/>
          </a:br>
          <a:r>
            <a:rPr lang="es-PE" sz="1200" kern="1200" dirty="0"/>
            <a:t>Era amigo de Francisco de Quevedo y eterno enemigo de Miguel de Cervantes con quien se faltaban a través de versos escritos en sus obras.</a:t>
          </a:r>
        </a:p>
      </dsp:txBody>
      <dsp:txXfrm>
        <a:off x="5957146" y="2971262"/>
        <a:ext cx="1569061" cy="1558932"/>
      </dsp:txXfrm>
    </dsp:sp>
    <dsp:sp modelId="{0C750296-60A6-4D88-850E-00B612C21DA9}">
      <dsp:nvSpPr>
        <dsp:cNvPr id="0" name=""/>
        <dsp:cNvSpPr/>
      </dsp:nvSpPr>
      <dsp:spPr>
        <a:xfrm rot="8895190">
          <a:off x="1925374" y="3651205"/>
          <a:ext cx="1114594" cy="0"/>
        </a:xfrm>
        <a:custGeom>
          <a:avLst/>
          <a:gdLst/>
          <a:ahLst/>
          <a:cxnLst/>
          <a:rect l="0" t="0" r="0" b="0"/>
          <a:pathLst>
            <a:path>
              <a:moveTo>
                <a:pt x="0" y="0"/>
              </a:moveTo>
              <a:lnTo>
                <a:pt x="111459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06273-92DD-470E-871C-C80F1628EFD2}">
      <dsp:nvSpPr>
        <dsp:cNvPr id="0" name=""/>
        <dsp:cNvSpPr/>
      </dsp:nvSpPr>
      <dsp:spPr>
        <a:xfrm>
          <a:off x="150194" y="3791095"/>
          <a:ext cx="1858561" cy="1456653"/>
        </a:xfrm>
        <a:prstGeom prst="roundRect">
          <a:avLst/>
        </a:prstGeom>
        <a:solidFill>
          <a:srgbClr val="FF0000"/>
        </a:solidFill>
        <a:ln w="15875" cap="rnd"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s-PE" sz="1500" b="1" kern="1200" dirty="0"/>
            <a:t>¿Quién era?</a:t>
          </a:r>
        </a:p>
        <a:p>
          <a:pPr marL="0" lvl="0" indent="0" algn="ctr" defTabSz="666750">
            <a:lnSpc>
              <a:spcPct val="90000"/>
            </a:lnSpc>
            <a:spcBef>
              <a:spcPct val="0"/>
            </a:spcBef>
            <a:spcAft>
              <a:spcPct val="35000"/>
            </a:spcAft>
            <a:buNone/>
          </a:pPr>
          <a:r>
            <a:rPr lang="es-PE" sz="1500" kern="1200" dirty="0"/>
            <a:t>Fue uno de </a:t>
          </a:r>
          <a:r>
            <a:rPr lang="es-PE" sz="1500" b="0" kern="1200" dirty="0"/>
            <a:t>los</a:t>
          </a:r>
          <a:r>
            <a:rPr lang="es-PE" sz="1500" kern="1200" dirty="0"/>
            <a:t> dramaturgos más importante del barroco.</a:t>
          </a:r>
        </a:p>
      </dsp:txBody>
      <dsp:txXfrm>
        <a:off x="221302" y="3862203"/>
        <a:ext cx="1716345" cy="1314437"/>
      </dsp:txXfrm>
    </dsp:sp>
    <dsp:sp modelId="{14A9774C-F731-441B-8234-06DFC1D98EB7}">
      <dsp:nvSpPr>
        <dsp:cNvPr id="0" name=""/>
        <dsp:cNvSpPr/>
      </dsp:nvSpPr>
      <dsp:spPr>
        <a:xfrm rot="12872494">
          <a:off x="1727837" y="1913543"/>
          <a:ext cx="1347524" cy="0"/>
        </a:xfrm>
        <a:custGeom>
          <a:avLst/>
          <a:gdLst/>
          <a:ahLst/>
          <a:cxnLst/>
          <a:rect l="0" t="0" r="0" b="0"/>
          <a:pathLst>
            <a:path>
              <a:moveTo>
                <a:pt x="0" y="0"/>
              </a:moveTo>
              <a:lnTo>
                <a:pt x="134752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EC80E-BADD-48BF-9A4B-7E97318157B9}">
      <dsp:nvSpPr>
        <dsp:cNvPr id="0" name=""/>
        <dsp:cNvSpPr/>
      </dsp:nvSpPr>
      <dsp:spPr>
        <a:xfrm>
          <a:off x="170921" y="389073"/>
          <a:ext cx="1691692" cy="1142444"/>
        </a:xfrm>
        <a:prstGeom prst="roundRect">
          <a:avLst/>
        </a:prstGeom>
        <a:solidFill>
          <a:schemeClr val="accent3">
            <a:lumMod val="75000"/>
          </a:schemeClr>
        </a:solidFill>
        <a:ln w="15875" cap="rnd"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PE" sz="1400" b="1" kern="1200" dirty="0"/>
            <a:t>Nacimiento</a:t>
          </a:r>
        </a:p>
        <a:p>
          <a:pPr marL="0" lvl="0" indent="0" algn="ctr" defTabSz="622300">
            <a:lnSpc>
              <a:spcPct val="90000"/>
            </a:lnSpc>
            <a:spcBef>
              <a:spcPct val="0"/>
            </a:spcBef>
            <a:spcAft>
              <a:spcPct val="35000"/>
            </a:spcAft>
            <a:buNone/>
          </a:pPr>
          <a:r>
            <a:rPr lang="es-PE" sz="1400" kern="1200" dirty="0"/>
            <a:t>Nació en Madrid el 25 de noviembre de 1562.</a:t>
          </a:r>
        </a:p>
      </dsp:txBody>
      <dsp:txXfrm>
        <a:off x="226691" y="444843"/>
        <a:ext cx="1580152" cy="1030904"/>
      </dsp:txXfrm>
    </dsp:sp>
    <dsp:sp modelId="{A79FE8B3-1FE0-4F4C-AC21-B5FF8B58821F}">
      <dsp:nvSpPr>
        <dsp:cNvPr id="0" name=""/>
        <dsp:cNvSpPr/>
      </dsp:nvSpPr>
      <dsp:spPr>
        <a:xfrm rot="19785702">
          <a:off x="4474614" y="1983120"/>
          <a:ext cx="1581228" cy="0"/>
        </a:xfrm>
        <a:custGeom>
          <a:avLst/>
          <a:gdLst/>
          <a:ahLst/>
          <a:cxnLst/>
          <a:rect l="0" t="0" r="0" b="0"/>
          <a:pathLst>
            <a:path>
              <a:moveTo>
                <a:pt x="0" y="0"/>
              </a:moveTo>
              <a:lnTo>
                <a:pt x="1581228"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446464-70C0-4835-9CAB-FA7DCFAF5072}">
      <dsp:nvSpPr>
        <dsp:cNvPr id="0" name=""/>
        <dsp:cNvSpPr/>
      </dsp:nvSpPr>
      <dsp:spPr>
        <a:xfrm>
          <a:off x="5948270" y="319207"/>
          <a:ext cx="1855631" cy="1449857"/>
        </a:xfrm>
        <a:prstGeom prst="roundRect">
          <a:avLst/>
        </a:prstGeom>
        <a:solidFill>
          <a:schemeClr val="accent1">
            <a:lumMod val="60000"/>
            <a:lumOff val="40000"/>
          </a:schemeClr>
        </a:solidFill>
        <a:ln w="15875" cap="rnd"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PE" sz="1400" b="1" kern="1200" dirty="0"/>
            <a:t>Falleció</a:t>
          </a:r>
        </a:p>
        <a:p>
          <a:pPr marL="0" lvl="0" indent="0" algn="ctr" defTabSz="622300">
            <a:lnSpc>
              <a:spcPct val="90000"/>
            </a:lnSpc>
            <a:spcBef>
              <a:spcPct val="0"/>
            </a:spcBef>
            <a:spcAft>
              <a:spcPct val="35000"/>
            </a:spcAft>
            <a:buNone/>
          </a:pPr>
          <a:r>
            <a:rPr lang="es-PE" sz="1400" kern="1200" dirty="0"/>
            <a:t>En Madrid en 1635, sus restos se encuentran en la Iglesia San Sebastián.</a:t>
          </a:r>
        </a:p>
      </dsp:txBody>
      <dsp:txXfrm>
        <a:off x="6019046" y="389983"/>
        <a:ext cx="1714079" cy="1308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8BE9C-13A6-4941-B3E7-F844D031F5F5}">
      <dsp:nvSpPr>
        <dsp:cNvPr id="0" name=""/>
        <dsp:cNvSpPr/>
      </dsp:nvSpPr>
      <dsp:spPr>
        <a:xfrm>
          <a:off x="4064000" y="1865740"/>
          <a:ext cx="2875309" cy="499020"/>
        </a:xfrm>
        <a:custGeom>
          <a:avLst/>
          <a:gdLst/>
          <a:ahLst/>
          <a:cxnLst/>
          <a:rect l="0" t="0" r="0" b="0"/>
          <a:pathLst>
            <a:path>
              <a:moveTo>
                <a:pt x="0" y="0"/>
              </a:moveTo>
              <a:lnTo>
                <a:pt x="0" y="249510"/>
              </a:lnTo>
              <a:lnTo>
                <a:pt x="2875309" y="249510"/>
              </a:lnTo>
              <a:lnTo>
                <a:pt x="2875309" y="4990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E8AFF-4F67-4D0F-9A27-6220B80EF44E}">
      <dsp:nvSpPr>
        <dsp:cNvPr id="0" name=""/>
        <dsp:cNvSpPr/>
      </dsp:nvSpPr>
      <dsp:spPr>
        <a:xfrm>
          <a:off x="4018280" y="1865740"/>
          <a:ext cx="91440" cy="499020"/>
        </a:xfrm>
        <a:custGeom>
          <a:avLst/>
          <a:gdLst/>
          <a:ahLst/>
          <a:cxnLst/>
          <a:rect l="0" t="0" r="0" b="0"/>
          <a:pathLst>
            <a:path>
              <a:moveTo>
                <a:pt x="45720" y="0"/>
              </a:moveTo>
              <a:lnTo>
                <a:pt x="45720" y="4990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8B5C7E-9873-4682-ABAD-31942F3A8C59}">
      <dsp:nvSpPr>
        <dsp:cNvPr id="0" name=""/>
        <dsp:cNvSpPr/>
      </dsp:nvSpPr>
      <dsp:spPr>
        <a:xfrm>
          <a:off x="1188690" y="1865740"/>
          <a:ext cx="2875309" cy="499020"/>
        </a:xfrm>
        <a:custGeom>
          <a:avLst/>
          <a:gdLst/>
          <a:ahLst/>
          <a:cxnLst/>
          <a:rect l="0" t="0" r="0" b="0"/>
          <a:pathLst>
            <a:path>
              <a:moveTo>
                <a:pt x="2875309" y="0"/>
              </a:moveTo>
              <a:lnTo>
                <a:pt x="2875309" y="249510"/>
              </a:lnTo>
              <a:lnTo>
                <a:pt x="0" y="249510"/>
              </a:lnTo>
              <a:lnTo>
                <a:pt x="0" y="4990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645778-93A9-4C25-AC56-917AC8EFDF2C}">
      <dsp:nvSpPr>
        <dsp:cNvPr id="0" name=""/>
        <dsp:cNvSpPr/>
      </dsp:nvSpPr>
      <dsp:spPr>
        <a:xfrm>
          <a:off x="2875855" y="677596"/>
          <a:ext cx="2376289" cy="1188144"/>
        </a:xfrm>
        <a:prstGeom prst="rect">
          <a:avLst/>
        </a:prstGeom>
        <a:solidFill>
          <a:srgbClr val="00B0F0"/>
        </a:solidFill>
        <a:ln w="15875" cap="rnd"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s-PE" sz="5100" kern="1200" dirty="0"/>
            <a:t>Biografía</a:t>
          </a:r>
        </a:p>
      </dsp:txBody>
      <dsp:txXfrm>
        <a:off x="2875855" y="677596"/>
        <a:ext cx="2376289" cy="1188144"/>
      </dsp:txXfrm>
    </dsp:sp>
    <dsp:sp modelId="{9C800EF6-312C-4199-98C9-3067A527C605}">
      <dsp:nvSpPr>
        <dsp:cNvPr id="0" name=""/>
        <dsp:cNvSpPr/>
      </dsp:nvSpPr>
      <dsp:spPr>
        <a:xfrm>
          <a:off x="545" y="2364761"/>
          <a:ext cx="2376289" cy="11881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PE" sz="1600" kern="1200" dirty="0"/>
            <a:t>Estudio en el colegio Imperial de Jesuitas, tuvo sus estudios secundarios en Alcalá.</a:t>
          </a:r>
        </a:p>
      </dsp:txBody>
      <dsp:txXfrm>
        <a:off x="545" y="2364761"/>
        <a:ext cx="2376289" cy="1188144"/>
      </dsp:txXfrm>
    </dsp:sp>
    <dsp:sp modelId="{7CC0DDDC-9108-4553-B886-25CE1F2B92FF}">
      <dsp:nvSpPr>
        <dsp:cNvPr id="0" name=""/>
        <dsp:cNvSpPr/>
      </dsp:nvSpPr>
      <dsp:spPr>
        <a:xfrm>
          <a:off x="2875855" y="2364761"/>
          <a:ext cx="2376289" cy="11881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kern="1200" dirty="0"/>
            <a:t>Tuvo muchos amoríos entre los más importantes: Isabel Urbina, Micaela Luján y Elena Osorio, de estos amoríos surgen muchos versos.</a:t>
          </a:r>
        </a:p>
      </dsp:txBody>
      <dsp:txXfrm>
        <a:off x="2875855" y="2364761"/>
        <a:ext cx="2376289" cy="1188144"/>
      </dsp:txXfrm>
    </dsp:sp>
    <dsp:sp modelId="{53FD7FDC-4F25-4DDC-A7B6-3A5DD79B6197}">
      <dsp:nvSpPr>
        <dsp:cNvPr id="0" name=""/>
        <dsp:cNvSpPr/>
      </dsp:nvSpPr>
      <dsp:spPr>
        <a:xfrm>
          <a:off x="5751165" y="2364761"/>
          <a:ext cx="2376289" cy="11881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kern="1200" dirty="0"/>
            <a:t>En 1614 se ordeno como sacerdote porque sufrió por la muerte de su hijo Carlos Félix.</a:t>
          </a:r>
        </a:p>
      </dsp:txBody>
      <dsp:txXfrm>
        <a:off x="5751165" y="2364761"/>
        <a:ext cx="2376289" cy="1188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4FC1E-388C-489F-B802-F87046DE793F}">
      <dsp:nvSpPr>
        <dsp:cNvPr id="0" name=""/>
        <dsp:cNvSpPr/>
      </dsp:nvSpPr>
      <dsp:spPr>
        <a:xfrm>
          <a:off x="1948186" y="640583"/>
          <a:ext cx="4167238" cy="416723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F9990C-CE35-47BA-8332-5BFE0E1243AF}">
      <dsp:nvSpPr>
        <dsp:cNvPr id="0" name=""/>
        <dsp:cNvSpPr/>
      </dsp:nvSpPr>
      <dsp:spPr>
        <a:xfrm>
          <a:off x="1948186" y="640583"/>
          <a:ext cx="4167238" cy="416723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589BB6-3A62-4498-BBC6-6B73A6B7E8E0}">
      <dsp:nvSpPr>
        <dsp:cNvPr id="0" name=""/>
        <dsp:cNvSpPr/>
      </dsp:nvSpPr>
      <dsp:spPr>
        <a:xfrm>
          <a:off x="1948186" y="640583"/>
          <a:ext cx="4167238" cy="416723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8D1243-8ACB-4599-84FC-AEF9A5384140}">
      <dsp:nvSpPr>
        <dsp:cNvPr id="0" name=""/>
        <dsp:cNvSpPr/>
      </dsp:nvSpPr>
      <dsp:spPr>
        <a:xfrm>
          <a:off x="1948186" y="640583"/>
          <a:ext cx="4167238" cy="416723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0ADA9B-73DA-4214-B474-38CE23E7E6A7}">
      <dsp:nvSpPr>
        <dsp:cNvPr id="0" name=""/>
        <dsp:cNvSpPr/>
      </dsp:nvSpPr>
      <dsp:spPr>
        <a:xfrm>
          <a:off x="3072360" y="1764757"/>
          <a:ext cx="1918890" cy="1918890"/>
        </a:xfrm>
        <a:prstGeom prst="ellipse">
          <a:avLst/>
        </a:prstGeom>
        <a:solidFill>
          <a:srgbClr val="B160B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PE" sz="2800" kern="1200" dirty="0"/>
            <a:t>Datos Curiosos</a:t>
          </a:r>
        </a:p>
      </dsp:txBody>
      <dsp:txXfrm>
        <a:off x="3353375" y="2045772"/>
        <a:ext cx="1356860" cy="1356860"/>
      </dsp:txXfrm>
    </dsp:sp>
    <dsp:sp modelId="{95CB42E2-BC85-471D-9E67-D14142E8D130}">
      <dsp:nvSpPr>
        <dsp:cNvPr id="0" name=""/>
        <dsp:cNvSpPr/>
      </dsp:nvSpPr>
      <dsp:spPr>
        <a:xfrm>
          <a:off x="3188617" y="-87960"/>
          <a:ext cx="1686376" cy="1553800"/>
        </a:xfrm>
        <a:prstGeom prst="ellipse">
          <a:avLst/>
        </a:prstGeom>
        <a:solidFill>
          <a:srgbClr val="99CC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PE" sz="1000" kern="1200" dirty="0">
              <a:solidFill>
                <a:schemeClr val="bg1"/>
              </a:solidFill>
            </a:rPr>
            <a:t>Fue desterrado por escribir versos negativos sobre Elena Osorio y su familia, todo esto por resentimiento a la traición. </a:t>
          </a:r>
        </a:p>
      </dsp:txBody>
      <dsp:txXfrm>
        <a:off x="3435581" y="139589"/>
        <a:ext cx="1192448" cy="1098702"/>
      </dsp:txXfrm>
    </dsp:sp>
    <dsp:sp modelId="{3FB599CC-D7F1-491C-BA31-A520A75A8F4F}">
      <dsp:nvSpPr>
        <dsp:cNvPr id="0" name=""/>
        <dsp:cNvSpPr/>
      </dsp:nvSpPr>
      <dsp:spPr>
        <a:xfrm>
          <a:off x="5156881" y="1924400"/>
          <a:ext cx="1820376" cy="15996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PE" sz="1000" kern="1200" dirty="0"/>
            <a:t>En su vejez estuvo muy afligido por diferentes sucesos que le afectaron como la ceguera de Marta de Nevares su verdadero amor y la muerte de su hijo.</a:t>
          </a:r>
        </a:p>
      </dsp:txBody>
      <dsp:txXfrm>
        <a:off x="5423469" y="2158657"/>
        <a:ext cx="1287200" cy="1131090"/>
      </dsp:txXfrm>
    </dsp:sp>
    <dsp:sp modelId="{01F1B920-42C9-4775-90AD-ADCE8A0E039D}">
      <dsp:nvSpPr>
        <dsp:cNvPr id="0" name=""/>
        <dsp:cNvSpPr/>
      </dsp:nvSpPr>
      <dsp:spPr>
        <a:xfrm>
          <a:off x="3214609" y="4012305"/>
          <a:ext cx="1634393" cy="1494322"/>
        </a:xfrm>
        <a:prstGeom prst="ellipse">
          <a:avLst/>
        </a:prstGeom>
        <a:solidFill>
          <a:srgbClr val="99FF6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PE" sz="1000" kern="1200" dirty="0">
              <a:solidFill>
                <a:schemeClr val="bg1"/>
              </a:solidFill>
            </a:rPr>
            <a:t>Tuvo una ajetreada vida amorosa teniendo 2 matrimonios, 7 amoríos y 17 hijos.</a:t>
          </a:r>
        </a:p>
      </dsp:txBody>
      <dsp:txXfrm>
        <a:off x="3453960" y="4231143"/>
        <a:ext cx="1155691" cy="1056646"/>
      </dsp:txXfrm>
    </dsp:sp>
    <dsp:sp modelId="{87AA6C06-645B-4372-A548-8BD2666C9E2B}">
      <dsp:nvSpPr>
        <dsp:cNvPr id="0" name=""/>
        <dsp:cNvSpPr/>
      </dsp:nvSpPr>
      <dsp:spPr>
        <a:xfrm>
          <a:off x="1150741" y="1929357"/>
          <a:ext cx="1691601" cy="158969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PE" sz="1000" kern="1200" dirty="0"/>
            <a:t>En el tiempo que estuvo desterrado de Madrid viajo a Valencia y ahí nació su pasión principal el teatro.</a:t>
          </a:r>
        </a:p>
      </dsp:txBody>
      <dsp:txXfrm>
        <a:off x="1398470" y="2162162"/>
        <a:ext cx="1196143" cy="1124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40DF7-1B21-4B0A-BDF9-7BE76951902C}">
      <dsp:nvSpPr>
        <dsp:cNvPr id="0" name=""/>
        <dsp:cNvSpPr/>
      </dsp:nvSpPr>
      <dsp:spPr>
        <a:xfrm>
          <a:off x="9645550" y="2293632"/>
          <a:ext cx="269117" cy="2285689"/>
        </a:xfrm>
        <a:custGeom>
          <a:avLst/>
          <a:gdLst/>
          <a:ahLst/>
          <a:cxnLst/>
          <a:rect l="0" t="0" r="0" b="0"/>
          <a:pathLst>
            <a:path>
              <a:moveTo>
                <a:pt x="0" y="0"/>
              </a:moveTo>
              <a:lnTo>
                <a:pt x="0" y="2285689"/>
              </a:lnTo>
              <a:lnTo>
                <a:pt x="269117" y="228568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46C2F-C2C2-44F2-A17B-02D81449D7E0}">
      <dsp:nvSpPr>
        <dsp:cNvPr id="0" name=""/>
        <dsp:cNvSpPr/>
      </dsp:nvSpPr>
      <dsp:spPr>
        <a:xfrm>
          <a:off x="9645550" y="2293632"/>
          <a:ext cx="209285" cy="985828"/>
        </a:xfrm>
        <a:custGeom>
          <a:avLst/>
          <a:gdLst/>
          <a:ahLst/>
          <a:cxnLst/>
          <a:rect l="0" t="0" r="0" b="0"/>
          <a:pathLst>
            <a:path>
              <a:moveTo>
                <a:pt x="0" y="0"/>
              </a:moveTo>
              <a:lnTo>
                <a:pt x="0" y="985828"/>
              </a:lnTo>
              <a:lnTo>
                <a:pt x="209285" y="98582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E347E-A117-4AFE-A12A-2A35DC4C167D}">
      <dsp:nvSpPr>
        <dsp:cNvPr id="0" name=""/>
        <dsp:cNvSpPr/>
      </dsp:nvSpPr>
      <dsp:spPr>
        <a:xfrm>
          <a:off x="5714644" y="956026"/>
          <a:ext cx="4690909" cy="387601"/>
        </a:xfrm>
        <a:custGeom>
          <a:avLst/>
          <a:gdLst/>
          <a:ahLst/>
          <a:cxnLst/>
          <a:rect l="0" t="0" r="0" b="0"/>
          <a:pathLst>
            <a:path>
              <a:moveTo>
                <a:pt x="0" y="0"/>
              </a:moveTo>
              <a:lnTo>
                <a:pt x="0" y="188100"/>
              </a:lnTo>
              <a:lnTo>
                <a:pt x="4690909" y="188100"/>
              </a:lnTo>
              <a:lnTo>
                <a:pt x="4690909" y="387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B04FA-21CA-4282-8AC1-4778964577E1}">
      <dsp:nvSpPr>
        <dsp:cNvPr id="0" name=""/>
        <dsp:cNvSpPr/>
      </dsp:nvSpPr>
      <dsp:spPr>
        <a:xfrm>
          <a:off x="4954641" y="2305032"/>
          <a:ext cx="285001" cy="2223008"/>
        </a:xfrm>
        <a:custGeom>
          <a:avLst/>
          <a:gdLst/>
          <a:ahLst/>
          <a:cxnLst/>
          <a:rect l="0" t="0" r="0" b="0"/>
          <a:pathLst>
            <a:path>
              <a:moveTo>
                <a:pt x="0" y="0"/>
              </a:moveTo>
              <a:lnTo>
                <a:pt x="0" y="2223008"/>
              </a:lnTo>
              <a:lnTo>
                <a:pt x="285001" y="222300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0F64B-0954-4E1E-A5BE-2E25766DFB8D}">
      <dsp:nvSpPr>
        <dsp:cNvPr id="0" name=""/>
        <dsp:cNvSpPr/>
      </dsp:nvSpPr>
      <dsp:spPr>
        <a:xfrm>
          <a:off x="4954641" y="2305032"/>
          <a:ext cx="285001" cy="874003"/>
        </a:xfrm>
        <a:custGeom>
          <a:avLst/>
          <a:gdLst/>
          <a:ahLst/>
          <a:cxnLst/>
          <a:rect l="0" t="0" r="0" b="0"/>
          <a:pathLst>
            <a:path>
              <a:moveTo>
                <a:pt x="0" y="0"/>
              </a:moveTo>
              <a:lnTo>
                <a:pt x="0" y="874003"/>
              </a:lnTo>
              <a:lnTo>
                <a:pt x="285001" y="87400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1CB6C-1DF0-4D8E-AC8B-6FF83033484B}">
      <dsp:nvSpPr>
        <dsp:cNvPr id="0" name=""/>
        <dsp:cNvSpPr/>
      </dsp:nvSpPr>
      <dsp:spPr>
        <a:xfrm>
          <a:off x="5668924" y="956026"/>
          <a:ext cx="91440" cy="399001"/>
        </a:xfrm>
        <a:custGeom>
          <a:avLst/>
          <a:gdLst/>
          <a:ahLst/>
          <a:cxnLst/>
          <a:rect l="0" t="0" r="0" b="0"/>
          <a:pathLst>
            <a:path>
              <a:moveTo>
                <a:pt x="45720" y="0"/>
              </a:moveTo>
              <a:lnTo>
                <a:pt x="45720" y="3990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E761F4-2AD2-436D-8FAC-45E7295733BA}">
      <dsp:nvSpPr>
        <dsp:cNvPr id="0" name=""/>
        <dsp:cNvSpPr/>
      </dsp:nvSpPr>
      <dsp:spPr>
        <a:xfrm>
          <a:off x="190000" y="3728489"/>
          <a:ext cx="349707" cy="2023213"/>
        </a:xfrm>
        <a:custGeom>
          <a:avLst/>
          <a:gdLst/>
          <a:ahLst/>
          <a:cxnLst/>
          <a:rect l="0" t="0" r="0" b="0"/>
          <a:pathLst>
            <a:path>
              <a:moveTo>
                <a:pt x="0" y="0"/>
              </a:moveTo>
              <a:lnTo>
                <a:pt x="0" y="2023213"/>
              </a:lnTo>
              <a:lnTo>
                <a:pt x="349707" y="202321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E75236-6A32-4713-981C-CA949A0BA50E}">
      <dsp:nvSpPr>
        <dsp:cNvPr id="0" name=""/>
        <dsp:cNvSpPr/>
      </dsp:nvSpPr>
      <dsp:spPr>
        <a:xfrm>
          <a:off x="190000" y="3728489"/>
          <a:ext cx="388011" cy="878183"/>
        </a:xfrm>
        <a:custGeom>
          <a:avLst/>
          <a:gdLst/>
          <a:ahLst/>
          <a:cxnLst/>
          <a:rect l="0" t="0" r="0" b="0"/>
          <a:pathLst>
            <a:path>
              <a:moveTo>
                <a:pt x="0" y="0"/>
              </a:moveTo>
              <a:lnTo>
                <a:pt x="0" y="878183"/>
              </a:lnTo>
              <a:lnTo>
                <a:pt x="388011" y="87818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6DAF0A-8FD2-43A9-8D08-E7F1EACDA0C6}">
      <dsp:nvSpPr>
        <dsp:cNvPr id="0" name=""/>
        <dsp:cNvSpPr/>
      </dsp:nvSpPr>
      <dsp:spPr>
        <a:xfrm>
          <a:off x="904283" y="2294401"/>
          <a:ext cx="91440" cy="484083"/>
        </a:xfrm>
        <a:custGeom>
          <a:avLst/>
          <a:gdLst/>
          <a:ahLst/>
          <a:cxnLst/>
          <a:rect l="0" t="0" r="0" b="0"/>
          <a:pathLst>
            <a:path>
              <a:moveTo>
                <a:pt x="45720" y="0"/>
              </a:moveTo>
              <a:lnTo>
                <a:pt x="45720" y="48408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872499-CD67-4E52-9EE9-8759A4F1C2AF}">
      <dsp:nvSpPr>
        <dsp:cNvPr id="0" name=""/>
        <dsp:cNvSpPr/>
      </dsp:nvSpPr>
      <dsp:spPr>
        <a:xfrm>
          <a:off x="950003" y="956026"/>
          <a:ext cx="4764640" cy="388371"/>
        </a:xfrm>
        <a:custGeom>
          <a:avLst/>
          <a:gdLst/>
          <a:ahLst/>
          <a:cxnLst/>
          <a:rect l="0" t="0" r="0" b="0"/>
          <a:pathLst>
            <a:path>
              <a:moveTo>
                <a:pt x="4764640" y="0"/>
              </a:moveTo>
              <a:lnTo>
                <a:pt x="4764640" y="188870"/>
              </a:lnTo>
              <a:lnTo>
                <a:pt x="0" y="188870"/>
              </a:lnTo>
              <a:lnTo>
                <a:pt x="0" y="38837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2D3D1-C6A8-40F5-8643-47DA23C5CE0C}">
      <dsp:nvSpPr>
        <dsp:cNvPr id="0" name=""/>
        <dsp:cNvSpPr/>
      </dsp:nvSpPr>
      <dsp:spPr>
        <a:xfrm>
          <a:off x="4764640" y="6023"/>
          <a:ext cx="1900007" cy="950003"/>
        </a:xfrm>
        <a:prstGeom prst="rect">
          <a:avLst/>
        </a:prstGeom>
        <a:solidFill>
          <a:srgbClr val="00B0F0"/>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Estilo Literario</a:t>
          </a:r>
        </a:p>
      </dsp:txBody>
      <dsp:txXfrm>
        <a:off x="4764640" y="6023"/>
        <a:ext cx="1900007" cy="950003"/>
      </dsp:txXfrm>
    </dsp:sp>
    <dsp:sp modelId="{45D72D2E-2CF6-4D05-A35D-F8A4367FA2D0}">
      <dsp:nvSpPr>
        <dsp:cNvPr id="0" name=""/>
        <dsp:cNvSpPr/>
      </dsp:nvSpPr>
      <dsp:spPr>
        <a:xfrm>
          <a:off x="0" y="1344397"/>
          <a:ext cx="1900007" cy="950003"/>
        </a:xfrm>
        <a:prstGeom prst="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Temática</a:t>
          </a:r>
        </a:p>
      </dsp:txBody>
      <dsp:txXfrm>
        <a:off x="0" y="1344397"/>
        <a:ext cx="1900007" cy="950003"/>
      </dsp:txXfrm>
    </dsp:sp>
    <dsp:sp modelId="{8663EB6C-65BE-46EA-BE77-6660C61E3488}">
      <dsp:nvSpPr>
        <dsp:cNvPr id="0" name=""/>
        <dsp:cNvSpPr/>
      </dsp:nvSpPr>
      <dsp:spPr>
        <a:xfrm>
          <a:off x="0" y="2778485"/>
          <a:ext cx="1900007" cy="950003"/>
        </a:xfrm>
        <a:prstGeom prst="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Todos su obras tiene como tema principal:</a:t>
          </a:r>
        </a:p>
      </dsp:txBody>
      <dsp:txXfrm>
        <a:off x="0" y="2778485"/>
        <a:ext cx="1900007" cy="950003"/>
      </dsp:txXfrm>
    </dsp:sp>
    <dsp:sp modelId="{590F5276-B0F5-49E8-92C0-F38AFA553CAE}">
      <dsp:nvSpPr>
        <dsp:cNvPr id="0" name=""/>
        <dsp:cNvSpPr/>
      </dsp:nvSpPr>
      <dsp:spPr>
        <a:xfrm>
          <a:off x="578012" y="4131670"/>
          <a:ext cx="1900007" cy="950003"/>
        </a:xfrm>
        <a:prstGeom prst="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El amor</a:t>
          </a:r>
        </a:p>
      </dsp:txBody>
      <dsp:txXfrm>
        <a:off x="578012" y="4131670"/>
        <a:ext cx="1900007" cy="950003"/>
      </dsp:txXfrm>
    </dsp:sp>
    <dsp:sp modelId="{BD4577F8-B969-4656-AB25-6C335A968E75}">
      <dsp:nvSpPr>
        <dsp:cNvPr id="0" name=""/>
        <dsp:cNvSpPr/>
      </dsp:nvSpPr>
      <dsp:spPr>
        <a:xfrm>
          <a:off x="539708" y="5276700"/>
          <a:ext cx="1900007" cy="950003"/>
        </a:xfrm>
        <a:prstGeom prst="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El honor</a:t>
          </a:r>
        </a:p>
      </dsp:txBody>
      <dsp:txXfrm>
        <a:off x="539708" y="5276700"/>
        <a:ext cx="1900007" cy="950003"/>
      </dsp:txXfrm>
    </dsp:sp>
    <dsp:sp modelId="{6D9839BD-F2C8-4A61-B1A1-F4E9262699DC}">
      <dsp:nvSpPr>
        <dsp:cNvPr id="0" name=""/>
        <dsp:cNvSpPr/>
      </dsp:nvSpPr>
      <dsp:spPr>
        <a:xfrm>
          <a:off x="4764640" y="1355028"/>
          <a:ext cx="1900007" cy="95000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Recogía algunos aspectos importantes del barroco sin exagerarlos como se acostumbraba en la época como:</a:t>
          </a:r>
        </a:p>
      </dsp:txBody>
      <dsp:txXfrm>
        <a:off x="4764640" y="1355028"/>
        <a:ext cx="1900007" cy="950003"/>
      </dsp:txXfrm>
    </dsp:sp>
    <dsp:sp modelId="{479CBFAD-1A4A-4639-9D41-B5F83E2A76E6}">
      <dsp:nvSpPr>
        <dsp:cNvPr id="0" name=""/>
        <dsp:cNvSpPr/>
      </dsp:nvSpPr>
      <dsp:spPr>
        <a:xfrm>
          <a:off x="5239642" y="2704033"/>
          <a:ext cx="1900007" cy="95000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El conceptismo</a:t>
          </a:r>
        </a:p>
      </dsp:txBody>
      <dsp:txXfrm>
        <a:off x="5239642" y="2704033"/>
        <a:ext cx="1900007" cy="950003"/>
      </dsp:txXfrm>
    </dsp:sp>
    <dsp:sp modelId="{B2438175-7F89-4003-914F-80D18817AEE3}">
      <dsp:nvSpPr>
        <dsp:cNvPr id="0" name=""/>
        <dsp:cNvSpPr/>
      </dsp:nvSpPr>
      <dsp:spPr>
        <a:xfrm>
          <a:off x="5239642" y="4053038"/>
          <a:ext cx="1900007" cy="95000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El culturalismo</a:t>
          </a:r>
        </a:p>
      </dsp:txBody>
      <dsp:txXfrm>
        <a:off x="5239642" y="4053038"/>
        <a:ext cx="1900007" cy="950003"/>
      </dsp:txXfrm>
    </dsp:sp>
    <dsp:sp modelId="{58E329E3-60D5-416F-9478-9A33CC40E767}">
      <dsp:nvSpPr>
        <dsp:cNvPr id="0" name=""/>
        <dsp:cNvSpPr/>
      </dsp:nvSpPr>
      <dsp:spPr>
        <a:xfrm>
          <a:off x="9455550" y="1343628"/>
          <a:ext cx="1900007" cy="950003"/>
        </a:xfrm>
        <a:prstGeom prst="rect">
          <a:avLst/>
        </a:prstGeom>
        <a:solidFill>
          <a:schemeClr val="accent6">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Características</a:t>
          </a:r>
        </a:p>
      </dsp:txBody>
      <dsp:txXfrm>
        <a:off x="9455550" y="1343628"/>
        <a:ext cx="1900007" cy="950003"/>
      </dsp:txXfrm>
    </dsp:sp>
    <dsp:sp modelId="{A57887AD-100C-454F-8E1E-C3784167F77A}">
      <dsp:nvSpPr>
        <dsp:cNvPr id="0" name=""/>
        <dsp:cNvSpPr/>
      </dsp:nvSpPr>
      <dsp:spPr>
        <a:xfrm>
          <a:off x="9854836" y="2804458"/>
          <a:ext cx="1900007" cy="950003"/>
        </a:xfrm>
        <a:prstGeom prst="rect">
          <a:avLst/>
        </a:prstGeom>
        <a:solidFill>
          <a:schemeClr val="accent6">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Usaba referencias históricas, religiosas, leyendas y mitológicas.</a:t>
          </a:r>
        </a:p>
      </dsp:txBody>
      <dsp:txXfrm>
        <a:off x="9854836" y="2804458"/>
        <a:ext cx="1900007" cy="950003"/>
      </dsp:txXfrm>
    </dsp:sp>
    <dsp:sp modelId="{B9FE5ABA-AA76-4FF6-9526-C6B0871D8736}">
      <dsp:nvSpPr>
        <dsp:cNvPr id="0" name=""/>
        <dsp:cNvSpPr/>
      </dsp:nvSpPr>
      <dsp:spPr>
        <a:xfrm>
          <a:off x="9914667" y="4104320"/>
          <a:ext cx="1900007" cy="950003"/>
        </a:xfrm>
        <a:prstGeom prst="rect">
          <a:avLst/>
        </a:prstGeom>
        <a:solidFill>
          <a:schemeClr val="accent6">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La gran parte de sus obras se basan el genero “capa y espada” el cual trataba sobre un amor que por cuestiones exteriores se complica.</a:t>
          </a:r>
        </a:p>
      </dsp:txBody>
      <dsp:txXfrm>
        <a:off x="9914667" y="4104320"/>
        <a:ext cx="1900007" cy="950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06CBB-5E2C-461F-B1B0-4A74E961D054}">
      <dsp:nvSpPr>
        <dsp:cNvPr id="0" name=""/>
        <dsp:cNvSpPr/>
      </dsp:nvSpPr>
      <dsp:spPr>
        <a:xfrm>
          <a:off x="4612355" y="2771777"/>
          <a:ext cx="2958958" cy="2654515"/>
        </a:xfrm>
        <a:prstGeom prst="ellipse">
          <a:avLst/>
        </a:prstGeom>
        <a:solidFill>
          <a:schemeClr val="bg1">
            <a:lumMod val="50000"/>
            <a:lumOff val="50000"/>
            <a:alpha val="50000"/>
          </a:schemeClr>
        </a:solidFill>
        <a:ln w="15875" cap="rnd" cmpd="sng" algn="ctr">
          <a:solidFill>
            <a:schemeClr val="bg1">
              <a:lumMod val="50000"/>
              <a:lumOff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s-PE" sz="3000" kern="1200" dirty="0"/>
            <a:t>Producciones literarias</a:t>
          </a:r>
        </a:p>
      </dsp:txBody>
      <dsp:txXfrm>
        <a:off x="5045684" y="3160522"/>
        <a:ext cx="2092300" cy="1877025"/>
      </dsp:txXfrm>
    </dsp:sp>
    <dsp:sp modelId="{33101ECB-54C8-4319-AFB5-B31F66F45EA2}">
      <dsp:nvSpPr>
        <dsp:cNvPr id="0" name=""/>
        <dsp:cNvSpPr/>
      </dsp:nvSpPr>
      <dsp:spPr>
        <a:xfrm>
          <a:off x="5101725" y="627022"/>
          <a:ext cx="2106290" cy="210629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MX" sz="2100" b="0" i="0" kern="1200" dirty="0"/>
            <a:t>Peribáñez y el Comendador de Ocaña (1614)</a:t>
          </a:r>
          <a:endParaRPr lang="es-PE" sz="2100" kern="1200" dirty="0"/>
        </a:p>
      </dsp:txBody>
      <dsp:txXfrm>
        <a:off x="5410184" y="935481"/>
        <a:ext cx="1489372" cy="1489372"/>
      </dsp:txXfrm>
    </dsp:sp>
    <dsp:sp modelId="{D547A6F7-A1A7-483F-8E82-97D52CD7D2D9}">
      <dsp:nvSpPr>
        <dsp:cNvPr id="0" name=""/>
        <dsp:cNvSpPr/>
      </dsp:nvSpPr>
      <dsp:spPr>
        <a:xfrm>
          <a:off x="2506536" y="2984147"/>
          <a:ext cx="2106290" cy="210629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MX" sz="2100" b="0" i="0" kern="1200" dirty="0"/>
            <a:t>El castigo sin venganza (1631)</a:t>
          </a:r>
          <a:endParaRPr lang="es-PE" sz="2100" kern="1200" dirty="0"/>
        </a:p>
      </dsp:txBody>
      <dsp:txXfrm>
        <a:off x="2814995" y="3292606"/>
        <a:ext cx="1489372" cy="1489372"/>
      </dsp:txXfrm>
    </dsp:sp>
    <dsp:sp modelId="{B508C040-15FF-4F9C-8ED7-62A098F9D3DB}">
      <dsp:nvSpPr>
        <dsp:cNvPr id="0" name=""/>
        <dsp:cNvSpPr/>
      </dsp:nvSpPr>
      <dsp:spPr>
        <a:xfrm>
          <a:off x="7587333" y="3031158"/>
          <a:ext cx="2089629" cy="216682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MX" sz="2100" kern="1200" dirty="0"/>
            <a:t>El acero de Madrid (1608)</a:t>
          </a:r>
          <a:endParaRPr lang="es-PE" sz="2100" kern="1200" dirty="0"/>
        </a:p>
      </dsp:txBody>
      <dsp:txXfrm>
        <a:off x="7893352" y="3348482"/>
        <a:ext cx="1477591" cy="15321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1F844-2B1C-4F91-BB48-4D3CB574DEBB}">
      <dsp:nvSpPr>
        <dsp:cNvPr id="0" name=""/>
        <dsp:cNvSpPr/>
      </dsp:nvSpPr>
      <dsp:spPr>
        <a:xfrm>
          <a:off x="2373495" y="766886"/>
          <a:ext cx="5114854" cy="5114854"/>
        </a:xfrm>
        <a:prstGeom prst="blockArc">
          <a:avLst>
            <a:gd name="adj1" fmla="val 10800000"/>
            <a:gd name="adj2" fmla="val 16200000"/>
            <a:gd name="adj3" fmla="val 464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FC5D6CFE-9C02-446F-B83D-76E576962F10}">
      <dsp:nvSpPr>
        <dsp:cNvPr id="0" name=""/>
        <dsp:cNvSpPr/>
      </dsp:nvSpPr>
      <dsp:spPr>
        <a:xfrm>
          <a:off x="2373495" y="766886"/>
          <a:ext cx="5114854" cy="5114854"/>
        </a:xfrm>
        <a:prstGeom prst="blockArc">
          <a:avLst>
            <a:gd name="adj1" fmla="val 5400000"/>
            <a:gd name="adj2" fmla="val 10800000"/>
            <a:gd name="adj3" fmla="val 4640"/>
          </a:avLst>
        </a:prstGeom>
        <a:solidFill>
          <a:schemeClr val="accent3">
            <a:lumMod val="75000"/>
          </a:schemeClr>
        </a:solidFill>
        <a:ln>
          <a:solidFill>
            <a:schemeClr val="bg2">
              <a:lumMod val="60000"/>
              <a:lumOff val="40000"/>
            </a:schemeClr>
          </a:solidFill>
        </a:ln>
        <a:effectLst/>
      </dsp:spPr>
      <dsp:style>
        <a:lnRef idx="0">
          <a:scrgbClr r="0" g="0" b="0"/>
        </a:lnRef>
        <a:fillRef idx="1">
          <a:scrgbClr r="0" g="0" b="0"/>
        </a:fillRef>
        <a:effectRef idx="0">
          <a:scrgbClr r="0" g="0" b="0"/>
        </a:effectRef>
        <a:fontRef idx="minor">
          <a:schemeClr val="lt1"/>
        </a:fontRef>
      </dsp:style>
    </dsp:sp>
    <dsp:sp modelId="{5A1442D5-97B1-4E3B-A3B7-EDAC42CF1853}">
      <dsp:nvSpPr>
        <dsp:cNvPr id="0" name=""/>
        <dsp:cNvSpPr/>
      </dsp:nvSpPr>
      <dsp:spPr>
        <a:xfrm>
          <a:off x="2373495" y="766886"/>
          <a:ext cx="5114854" cy="5114854"/>
        </a:xfrm>
        <a:prstGeom prst="blockArc">
          <a:avLst>
            <a:gd name="adj1" fmla="val 0"/>
            <a:gd name="adj2" fmla="val 5400000"/>
            <a:gd name="adj3" fmla="val 464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sp>
    <dsp:sp modelId="{4A47FD72-4AF6-4E06-BC54-0D5B4E52F33E}">
      <dsp:nvSpPr>
        <dsp:cNvPr id="0" name=""/>
        <dsp:cNvSpPr/>
      </dsp:nvSpPr>
      <dsp:spPr>
        <a:xfrm>
          <a:off x="2373495" y="766886"/>
          <a:ext cx="5114854" cy="5114854"/>
        </a:xfrm>
        <a:prstGeom prst="blockArc">
          <a:avLst>
            <a:gd name="adj1" fmla="val 16200000"/>
            <a:gd name="adj2" fmla="val 0"/>
            <a:gd name="adj3" fmla="val 464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AF83153F-6474-40A5-9132-763DA65D567E}">
      <dsp:nvSpPr>
        <dsp:cNvPr id="0" name=""/>
        <dsp:cNvSpPr/>
      </dsp:nvSpPr>
      <dsp:spPr>
        <a:xfrm>
          <a:off x="3753568" y="2146959"/>
          <a:ext cx="2354708" cy="2354708"/>
        </a:xfrm>
        <a:prstGeom prst="ellipse">
          <a:avLst/>
        </a:prstGeom>
        <a:solidFill>
          <a:srgbClr val="99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PE" sz="2600" kern="1200" dirty="0">
              <a:solidFill>
                <a:schemeClr val="bg1"/>
              </a:solidFill>
            </a:rPr>
            <a:t>Obras más importantes</a:t>
          </a:r>
        </a:p>
      </dsp:txBody>
      <dsp:txXfrm>
        <a:off x="4098407" y="2491798"/>
        <a:ext cx="1665030" cy="1665030"/>
      </dsp:txXfrm>
    </dsp:sp>
    <dsp:sp modelId="{C0848458-B11F-4CCE-BC7B-994626EF52FC}">
      <dsp:nvSpPr>
        <dsp:cNvPr id="0" name=""/>
        <dsp:cNvSpPr/>
      </dsp:nvSpPr>
      <dsp:spPr>
        <a:xfrm>
          <a:off x="4106775" y="2077"/>
          <a:ext cx="1648295" cy="1648295"/>
        </a:xfrm>
        <a:prstGeom prst="ellipse">
          <a:avLst/>
        </a:prstGeom>
        <a:solidFill>
          <a:srgbClr val="00B0F0"/>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kern="1200" dirty="0">
              <a:solidFill>
                <a:schemeClr val="tx1"/>
              </a:solidFill>
            </a:rPr>
            <a:t>La dama boba (1613)</a:t>
          </a:r>
        </a:p>
      </dsp:txBody>
      <dsp:txXfrm>
        <a:off x="4348162" y="243464"/>
        <a:ext cx="1165521" cy="1165521"/>
      </dsp:txXfrm>
    </dsp:sp>
    <dsp:sp modelId="{1C842674-4270-4FEE-92D8-2592EE35CAB8}">
      <dsp:nvSpPr>
        <dsp:cNvPr id="0" name=""/>
        <dsp:cNvSpPr/>
      </dsp:nvSpPr>
      <dsp:spPr>
        <a:xfrm>
          <a:off x="6604863" y="2500166"/>
          <a:ext cx="1648295" cy="1648295"/>
        </a:xfrm>
        <a:prstGeom prst="ellipse">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MX" sz="1500" b="0" i="0" kern="1200" dirty="0">
              <a:solidFill>
                <a:schemeClr val="tx1"/>
              </a:solidFill>
            </a:rPr>
            <a:t>El perro del hortelano (1618)</a:t>
          </a:r>
        </a:p>
      </dsp:txBody>
      <dsp:txXfrm>
        <a:off x="6846250" y="2741553"/>
        <a:ext cx="1165521" cy="1165521"/>
      </dsp:txXfrm>
    </dsp:sp>
    <dsp:sp modelId="{6AB7F0DD-8C64-4B76-B46F-75797667AE2E}">
      <dsp:nvSpPr>
        <dsp:cNvPr id="0" name=""/>
        <dsp:cNvSpPr/>
      </dsp:nvSpPr>
      <dsp:spPr>
        <a:xfrm>
          <a:off x="4106775" y="4998254"/>
          <a:ext cx="1648295" cy="1648295"/>
        </a:xfrm>
        <a:prstGeom prst="ellipse">
          <a:avLst/>
        </a:prstGeom>
        <a:solidFill>
          <a:schemeClr val="accent3">
            <a:lumMod val="75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b="0" i="0" kern="1200" dirty="0">
              <a:solidFill>
                <a:schemeClr val="tx1"/>
              </a:solidFill>
            </a:rPr>
            <a:t>Fuenteovejuna (1619)</a:t>
          </a:r>
        </a:p>
      </dsp:txBody>
      <dsp:txXfrm>
        <a:off x="4348162" y="5239641"/>
        <a:ext cx="1165521" cy="1165521"/>
      </dsp:txXfrm>
    </dsp:sp>
    <dsp:sp modelId="{1A363FB4-7340-4479-911F-5611D0142408}">
      <dsp:nvSpPr>
        <dsp:cNvPr id="0" name=""/>
        <dsp:cNvSpPr/>
      </dsp:nvSpPr>
      <dsp:spPr>
        <a:xfrm>
          <a:off x="1608686" y="2500166"/>
          <a:ext cx="1648295" cy="1648295"/>
        </a:xfrm>
        <a:prstGeom prst="ellipse">
          <a:avLst/>
        </a:prstGeom>
        <a:solidFill>
          <a:srgbClr val="FF0000"/>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MX" sz="1500" b="0" i="0" kern="1200" dirty="0">
              <a:solidFill>
                <a:schemeClr val="tx1"/>
              </a:solidFill>
            </a:rPr>
            <a:t>El caballero de Olmedo (1987)</a:t>
          </a:r>
        </a:p>
      </dsp:txBody>
      <dsp:txXfrm>
        <a:off x="1850073" y="2741553"/>
        <a:ext cx="1165521" cy="1165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AA045-54A9-4938-8F3A-F2E7A62C2465}">
      <dsp:nvSpPr>
        <dsp:cNvPr id="0" name=""/>
        <dsp:cNvSpPr/>
      </dsp:nvSpPr>
      <dsp:spPr>
        <a:xfrm>
          <a:off x="6893208" y="5903561"/>
          <a:ext cx="231474" cy="91440"/>
        </a:xfrm>
        <a:custGeom>
          <a:avLst/>
          <a:gdLst/>
          <a:ahLst/>
          <a:cxnLst/>
          <a:rect l="0" t="0" r="0" b="0"/>
          <a:pathLst>
            <a:path>
              <a:moveTo>
                <a:pt x="0" y="51051"/>
              </a:moveTo>
              <a:lnTo>
                <a:pt x="115737" y="51051"/>
              </a:lnTo>
              <a:lnTo>
                <a:pt x="115737" y="45720"/>
              </a:lnTo>
              <a:lnTo>
                <a:pt x="231474"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7003157" y="5943493"/>
        <a:ext cx="11576" cy="11576"/>
      </dsp:txXfrm>
    </dsp:sp>
    <dsp:sp modelId="{89A863EC-B6C9-4CF8-AE07-9A98C3F47596}">
      <dsp:nvSpPr>
        <dsp:cNvPr id="0" name=""/>
        <dsp:cNvSpPr/>
      </dsp:nvSpPr>
      <dsp:spPr>
        <a:xfrm>
          <a:off x="2424036" y="3239965"/>
          <a:ext cx="1290510" cy="2714647"/>
        </a:xfrm>
        <a:custGeom>
          <a:avLst/>
          <a:gdLst/>
          <a:ahLst/>
          <a:cxnLst/>
          <a:rect l="0" t="0" r="0" b="0"/>
          <a:pathLst>
            <a:path>
              <a:moveTo>
                <a:pt x="0" y="0"/>
              </a:moveTo>
              <a:lnTo>
                <a:pt x="645255" y="0"/>
              </a:lnTo>
              <a:lnTo>
                <a:pt x="645255" y="2714647"/>
              </a:lnTo>
              <a:lnTo>
                <a:pt x="1290510" y="271464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a:off x="2994146" y="4522144"/>
        <a:ext cx="150289" cy="150289"/>
      </dsp:txXfrm>
    </dsp:sp>
    <dsp:sp modelId="{78C016F8-4C5D-430F-8476-CF2F6AB1E0D5}">
      <dsp:nvSpPr>
        <dsp:cNvPr id="0" name=""/>
        <dsp:cNvSpPr/>
      </dsp:nvSpPr>
      <dsp:spPr>
        <a:xfrm>
          <a:off x="6401586" y="3179332"/>
          <a:ext cx="482818" cy="91440"/>
        </a:xfrm>
        <a:custGeom>
          <a:avLst/>
          <a:gdLst/>
          <a:ahLst/>
          <a:cxnLst/>
          <a:rect l="0" t="0" r="0" b="0"/>
          <a:pathLst>
            <a:path>
              <a:moveTo>
                <a:pt x="0" y="59139"/>
              </a:moveTo>
              <a:lnTo>
                <a:pt x="241409" y="59139"/>
              </a:lnTo>
              <a:lnTo>
                <a:pt x="241409" y="45720"/>
              </a:lnTo>
              <a:lnTo>
                <a:pt x="482818"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6630920" y="3212977"/>
        <a:ext cx="24150" cy="24150"/>
      </dsp:txXfrm>
    </dsp:sp>
    <dsp:sp modelId="{B020CEE7-9CD8-4F73-8864-98AA04798441}">
      <dsp:nvSpPr>
        <dsp:cNvPr id="0" name=""/>
        <dsp:cNvSpPr/>
      </dsp:nvSpPr>
      <dsp:spPr>
        <a:xfrm>
          <a:off x="2424036" y="3192752"/>
          <a:ext cx="1379110" cy="91440"/>
        </a:xfrm>
        <a:custGeom>
          <a:avLst/>
          <a:gdLst/>
          <a:ahLst/>
          <a:cxnLst/>
          <a:rect l="0" t="0" r="0" b="0"/>
          <a:pathLst>
            <a:path>
              <a:moveTo>
                <a:pt x="0" y="47212"/>
              </a:moveTo>
              <a:lnTo>
                <a:pt x="689555" y="47212"/>
              </a:lnTo>
              <a:lnTo>
                <a:pt x="689555" y="45720"/>
              </a:lnTo>
              <a:lnTo>
                <a:pt x="1379110"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079113" y="3203994"/>
        <a:ext cx="68955" cy="68955"/>
      </dsp:txXfrm>
    </dsp:sp>
    <dsp:sp modelId="{73A7C907-985F-46A1-ACB1-C0235E3ECDEC}">
      <dsp:nvSpPr>
        <dsp:cNvPr id="0" name=""/>
        <dsp:cNvSpPr/>
      </dsp:nvSpPr>
      <dsp:spPr>
        <a:xfrm>
          <a:off x="6463130" y="634321"/>
          <a:ext cx="456448" cy="91440"/>
        </a:xfrm>
        <a:custGeom>
          <a:avLst/>
          <a:gdLst/>
          <a:ahLst/>
          <a:cxnLst/>
          <a:rect l="0" t="0" r="0" b="0"/>
          <a:pathLst>
            <a:path>
              <a:moveTo>
                <a:pt x="0" y="52910"/>
              </a:moveTo>
              <a:lnTo>
                <a:pt x="228224" y="52910"/>
              </a:lnTo>
              <a:lnTo>
                <a:pt x="228224" y="45720"/>
              </a:lnTo>
              <a:lnTo>
                <a:pt x="456448"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6679941" y="668629"/>
        <a:ext cx="22825" cy="22825"/>
      </dsp:txXfrm>
    </dsp:sp>
    <dsp:sp modelId="{6E92A619-A59C-4B16-BC2B-3BC8449C7709}">
      <dsp:nvSpPr>
        <dsp:cNvPr id="0" name=""/>
        <dsp:cNvSpPr/>
      </dsp:nvSpPr>
      <dsp:spPr>
        <a:xfrm>
          <a:off x="2424036" y="687231"/>
          <a:ext cx="1282474" cy="2552733"/>
        </a:xfrm>
        <a:custGeom>
          <a:avLst/>
          <a:gdLst/>
          <a:ahLst/>
          <a:cxnLst/>
          <a:rect l="0" t="0" r="0" b="0"/>
          <a:pathLst>
            <a:path>
              <a:moveTo>
                <a:pt x="0" y="2552733"/>
              </a:moveTo>
              <a:lnTo>
                <a:pt x="641237" y="2552733"/>
              </a:lnTo>
              <a:lnTo>
                <a:pt x="641237" y="0"/>
              </a:lnTo>
              <a:lnTo>
                <a:pt x="128247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a:off x="2993853" y="1892179"/>
        <a:ext cx="142838" cy="142838"/>
      </dsp:txXfrm>
    </dsp:sp>
    <dsp:sp modelId="{4319BA45-6EF4-43D2-AE8C-1C78D54A132C}">
      <dsp:nvSpPr>
        <dsp:cNvPr id="0" name=""/>
        <dsp:cNvSpPr/>
      </dsp:nvSpPr>
      <dsp:spPr>
        <a:xfrm rot="16200000">
          <a:off x="-1431522" y="2624372"/>
          <a:ext cx="6479931" cy="12311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s-PE" sz="6500" b="1" i="1" kern="1200" dirty="0"/>
            <a:t>Fuente Ovejuna</a:t>
          </a:r>
        </a:p>
      </dsp:txBody>
      <dsp:txXfrm>
        <a:off x="-1431522" y="2624372"/>
        <a:ext cx="6479931" cy="1231186"/>
      </dsp:txXfrm>
    </dsp:sp>
    <dsp:sp modelId="{736872D4-0DC9-487B-8F97-A086508012B1}">
      <dsp:nvSpPr>
        <dsp:cNvPr id="0" name=""/>
        <dsp:cNvSpPr/>
      </dsp:nvSpPr>
      <dsp:spPr>
        <a:xfrm>
          <a:off x="3706510" y="368163"/>
          <a:ext cx="2756619" cy="63813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PE" sz="2100" kern="1200" dirty="0"/>
            <a:t>INICIO</a:t>
          </a:r>
        </a:p>
      </dsp:txBody>
      <dsp:txXfrm>
        <a:off x="3706510" y="368163"/>
        <a:ext cx="2756619" cy="638136"/>
      </dsp:txXfrm>
    </dsp:sp>
    <dsp:sp modelId="{D0E9CAF6-0A3D-4847-B30C-22CF3F4C3F1E}">
      <dsp:nvSpPr>
        <dsp:cNvPr id="0" name=""/>
        <dsp:cNvSpPr/>
      </dsp:nvSpPr>
      <dsp:spPr>
        <a:xfrm>
          <a:off x="6919578" y="64448"/>
          <a:ext cx="4038292" cy="12311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MX" sz="2100" kern="1200" dirty="0"/>
            <a:t>Se presenta  a los personajes </a:t>
          </a:r>
          <a:endParaRPr lang="es-PE" sz="2100" kern="1200" dirty="0"/>
        </a:p>
      </dsp:txBody>
      <dsp:txXfrm>
        <a:off x="6919578" y="64448"/>
        <a:ext cx="4038292" cy="1231186"/>
      </dsp:txXfrm>
    </dsp:sp>
    <dsp:sp modelId="{AD125008-B74C-4E7C-A6C6-A0371DE349D9}">
      <dsp:nvSpPr>
        <dsp:cNvPr id="0" name=""/>
        <dsp:cNvSpPr/>
      </dsp:nvSpPr>
      <dsp:spPr>
        <a:xfrm>
          <a:off x="3803146" y="2813633"/>
          <a:ext cx="2598439" cy="8496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PE" sz="2100" kern="1200" dirty="0"/>
            <a:t>NUDO</a:t>
          </a:r>
        </a:p>
      </dsp:txBody>
      <dsp:txXfrm>
        <a:off x="3803146" y="2813633"/>
        <a:ext cx="2598439" cy="849679"/>
      </dsp:txXfrm>
    </dsp:sp>
    <dsp:sp modelId="{AB0C9C3C-3658-40E6-BBE7-ECDB5E02F964}">
      <dsp:nvSpPr>
        <dsp:cNvPr id="0" name=""/>
        <dsp:cNvSpPr/>
      </dsp:nvSpPr>
      <dsp:spPr>
        <a:xfrm>
          <a:off x="6884404" y="2609459"/>
          <a:ext cx="4038292" cy="12311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MX" sz="2100" kern="1200" dirty="0"/>
            <a:t>Sucede el rapto e interrupción de la boda de Laurencia y Frondoso, el pueblo crea una revolución y asesinan al comendador.</a:t>
          </a:r>
          <a:endParaRPr lang="es-PE" sz="2100" kern="1200" dirty="0"/>
        </a:p>
      </dsp:txBody>
      <dsp:txXfrm>
        <a:off x="6884404" y="2609459"/>
        <a:ext cx="4038292" cy="1231186"/>
      </dsp:txXfrm>
    </dsp:sp>
    <dsp:sp modelId="{42887DF9-B2C7-4A82-88D9-5EAA9C9BD4BF}">
      <dsp:nvSpPr>
        <dsp:cNvPr id="0" name=""/>
        <dsp:cNvSpPr/>
      </dsp:nvSpPr>
      <dsp:spPr>
        <a:xfrm>
          <a:off x="3714546" y="5597155"/>
          <a:ext cx="3178661" cy="71491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PE" sz="2100" kern="1200" dirty="0"/>
            <a:t>DESENLANCE</a:t>
          </a:r>
        </a:p>
      </dsp:txBody>
      <dsp:txXfrm>
        <a:off x="3714546" y="5597155"/>
        <a:ext cx="3178661" cy="714913"/>
      </dsp:txXfrm>
    </dsp:sp>
    <dsp:sp modelId="{94C12E1C-4DD9-4F19-AEFB-A72DCE9FFF20}">
      <dsp:nvSpPr>
        <dsp:cNvPr id="0" name=""/>
        <dsp:cNvSpPr/>
      </dsp:nvSpPr>
      <dsp:spPr>
        <a:xfrm>
          <a:off x="7124683" y="5445005"/>
          <a:ext cx="3973761" cy="10085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PE" sz="2100" kern="1200" dirty="0"/>
            <a:t>Juzgan al pueblo y obtiene el perdón real.</a:t>
          </a:r>
        </a:p>
      </dsp:txBody>
      <dsp:txXfrm>
        <a:off x="7124683" y="5445005"/>
        <a:ext cx="3973761" cy="100855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8A1A00-0DB1-4509-8CB4-AB4B841F4B89}" type="datetime1">
              <a:rPr lang="es-ES" smtClean="0"/>
              <a:t>14/08/2022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EFEAC8-304B-462C-A233-CC7703D6F250}" type="slidenum">
              <a:rPr lang="es-ES" smtClean="0"/>
              <a:t>‹Nº›</a:t>
            </a:fld>
            <a:endParaRPr lang="es-ES" dirty="0"/>
          </a:p>
        </p:txBody>
      </p:sp>
    </p:spTree>
    <p:extLst>
      <p:ext uri="{BB962C8B-B14F-4D97-AF65-F5344CB8AC3E}">
        <p14:creationId xmlns:p14="http://schemas.microsoft.com/office/powerpoint/2010/main" val="24234306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4B582-7B57-420E-9118-CD1E9389AF7C}" type="datetime1">
              <a:rPr lang="es-ES" smtClean="0"/>
              <a:t>14/08/2022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34C28-DDE3-4862-81B8-C50E9E09DF80}" type="slidenum">
              <a:rPr lang="es-ES" smtClean="0"/>
              <a:t>‹Nº›</a:t>
            </a:fld>
            <a:endParaRPr lang="es-ES" dirty="0"/>
          </a:p>
        </p:txBody>
      </p:sp>
    </p:spTree>
    <p:extLst>
      <p:ext uri="{BB962C8B-B14F-4D97-AF65-F5344CB8AC3E}">
        <p14:creationId xmlns:p14="http://schemas.microsoft.com/office/powerpoint/2010/main" val="28097264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E334C28-DDE3-4862-81B8-C50E9E09DF80}" type="slidenum">
              <a:rPr lang="es-ES" smtClean="0"/>
              <a:t>1</a:t>
            </a:fld>
            <a:endParaRPr lang="es-ES" dirty="0"/>
          </a:p>
        </p:txBody>
      </p:sp>
    </p:spTree>
    <p:extLst>
      <p:ext uri="{BB962C8B-B14F-4D97-AF65-F5344CB8AC3E}">
        <p14:creationId xmlns:p14="http://schemas.microsoft.com/office/powerpoint/2010/main" val="250818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E334C28-DDE3-4862-81B8-C50E9E09DF80}" type="slidenum">
              <a:rPr lang="es-ES" smtClean="0"/>
              <a:t>2</a:t>
            </a:fld>
            <a:endParaRPr lang="es-ES" dirty="0"/>
          </a:p>
        </p:txBody>
      </p:sp>
    </p:spTree>
    <p:extLst>
      <p:ext uri="{BB962C8B-B14F-4D97-AF65-F5344CB8AC3E}">
        <p14:creationId xmlns:p14="http://schemas.microsoft.com/office/powerpoint/2010/main" val="212197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4" name="Marcador de fecha 3"/>
          <p:cNvSpPr>
            <a:spLocks noGrp="1"/>
          </p:cNvSpPr>
          <p:nvPr>
            <p:ph type="dt" sz="half" idx="10"/>
          </p:nvPr>
        </p:nvSpPr>
        <p:spPr/>
        <p:txBody>
          <a:bodyPr rtlCol="0"/>
          <a:lstStyle/>
          <a:p>
            <a:pPr rtl="0"/>
            <a:fld id="{2B8E88A6-A0F4-4F3F-8886-043CEEF92AA3}" type="datetime1">
              <a:rPr lang="es-ES" noProof="0" smtClean="0"/>
              <a:t>14/08/2022</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pic>
        <p:nvPicPr>
          <p:cNvPr id="16" name="Imagen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ítulo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es-ES" noProof="0"/>
              <a:t>Haga clic para modificar el estilo de título del patrón</a:t>
            </a:r>
            <a:endParaRPr lang="es-ES" noProof="0" dirty="0"/>
          </a:p>
        </p:txBody>
      </p:sp>
      <p:sp>
        <p:nvSpPr>
          <p:cNvPr id="3" name="Marcador de posición de imagen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D135ABD2-E0E8-48C9-BE68-90A2759872C1}" type="datetime1">
              <a:rPr lang="es-ES" noProof="0" smtClean="0"/>
              <a:t>14/08/2022</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8437"/>
            <a:ext cx="10353762" cy="3534344"/>
          </a:xfrm>
        </p:spPr>
        <p:txBody>
          <a:bodyPr rtlCol="0" anchor="ctr">
            <a:normAutofit/>
          </a:bodyPr>
          <a:lstStyle>
            <a:lvl1pPr>
              <a:defRPr sz="400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A3BB4F6C-0D31-4C75-B304-4F23E13B0537}" type="datetime1">
              <a:rPr lang="es-ES" noProof="0" smtClean="0"/>
              <a:t>14/08/2022</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446212" y="609600"/>
            <a:ext cx="9302752" cy="2992904"/>
          </a:xfrm>
        </p:spPr>
        <p:txBody>
          <a:bodyPr rtlCol="0" anchor="ctr">
            <a:normAutofit/>
          </a:bodyPr>
          <a:lstStyle>
            <a:lvl1pPr>
              <a:defRPr sz="3600"/>
            </a:lvl1pPr>
          </a:lstStyle>
          <a:p>
            <a:pPr rtl="0"/>
            <a:r>
              <a:rPr lang="es-ES" noProof="0"/>
              <a:t>Haga clic para modificar el estilo de título del patrón</a:t>
            </a:r>
            <a:endParaRPr lang="es-ES" noProof="0" dirty="0"/>
          </a:p>
        </p:txBody>
      </p:sp>
      <p:sp>
        <p:nvSpPr>
          <p:cNvPr id="12" name="Marcador de texto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4" name="Marcador de posición de texto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399CF878-6068-45DE-B0AC-284E36A9D3DF}" type="datetime1">
              <a:rPr lang="es-ES" noProof="0" smtClean="0"/>
              <a:t>14/08/2022</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
        <p:nvSpPr>
          <p:cNvPr id="11" name="Cuadro de texto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s-ES" sz="8000" noProof="0" dirty="0">
                <a:solidFill>
                  <a:schemeClr val="tx1"/>
                </a:solidFill>
                <a:effectLst/>
              </a:rPr>
              <a:t>“</a:t>
            </a:r>
          </a:p>
        </p:txBody>
      </p:sp>
      <p:sp>
        <p:nvSpPr>
          <p:cNvPr id="13" name="Cuadro de texto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p:nvPr>
        </p:nvSpPr>
        <p:spPr>
          <a:xfrm>
            <a:off x="913794" y="2126942"/>
            <a:ext cx="10353763" cy="2511835"/>
          </a:xfrm>
        </p:spPr>
        <p:txBody>
          <a:bodyPr rtlCol="0" anchor="b"/>
          <a:lstStyle>
            <a:lvl1pPr>
              <a:defRPr sz="320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A7DCBDCA-8503-4A6B-AC01-08CFA53CBD63}" type="datetime1">
              <a:rPr lang="es-ES" noProof="0" smtClean="0"/>
              <a:t>14/08/2022</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ítulo 1"/>
          <p:cNvSpPr>
            <a:spLocks noGrp="1"/>
          </p:cNvSpPr>
          <p:nvPr>
            <p:ph type="title"/>
          </p:nvPr>
        </p:nvSpPr>
        <p:spPr>
          <a:xfrm>
            <a:off x="913795" y="609600"/>
            <a:ext cx="10353762" cy="970450"/>
          </a:xfrm>
        </p:spPr>
        <p:txBody>
          <a:bodyPr rtlCol="0"/>
          <a:lstStyle/>
          <a:p>
            <a:pPr rtl="0"/>
            <a:r>
              <a:rPr lang="es-ES" noProof="0"/>
              <a:t>Haga clic para modificar el estilo de título del patrón</a:t>
            </a:r>
            <a:endParaRPr lang="es-ES" noProof="0" dirty="0"/>
          </a:p>
        </p:txBody>
      </p:sp>
      <p:sp>
        <p:nvSpPr>
          <p:cNvPr id="7" name="Marcador de texto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8" name="Marcador de posición de texto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9" name="Marcador de texto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Marcador de posición de texto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11" name="Marcador de posición de texto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2" name="Marcador de posición de texto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3" name="Marcador de fecha 2"/>
          <p:cNvSpPr>
            <a:spLocks noGrp="1"/>
          </p:cNvSpPr>
          <p:nvPr>
            <p:ph type="dt" sz="half" idx="10"/>
          </p:nvPr>
        </p:nvSpPr>
        <p:spPr/>
        <p:txBody>
          <a:bodyPr rtlCol="0"/>
          <a:lstStyle/>
          <a:p>
            <a:pPr rtl="0"/>
            <a:fld id="{BA13D774-9BDA-4705-8043-6020C8F3BE9E}" type="datetime1">
              <a:rPr lang="es-ES" noProof="0" smtClean="0"/>
              <a:t>14/08/2022</a:t>
            </a:fld>
            <a:endParaRPr lang="es-ES" noProof="0" dirty="0"/>
          </a:p>
        </p:txBody>
      </p:sp>
      <p:sp>
        <p:nvSpPr>
          <p:cNvPr id="4" name="Marcador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Imagen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Imagen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Imagen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ítulo 1"/>
          <p:cNvSpPr>
            <a:spLocks noGrp="1"/>
          </p:cNvSpPr>
          <p:nvPr>
            <p:ph type="title"/>
          </p:nvPr>
        </p:nvSpPr>
        <p:spPr>
          <a:xfrm>
            <a:off x="913794" y="609600"/>
            <a:ext cx="10353763" cy="970450"/>
          </a:xfrm>
        </p:spPr>
        <p:txBody>
          <a:bodyPr rtlCol="0"/>
          <a:lstStyle/>
          <a:p>
            <a:pPr rtl="0"/>
            <a:r>
              <a:rPr lang="es-ES" noProof="0"/>
              <a:t>Haga clic para modificar el estilo de título del patrón</a:t>
            </a:r>
            <a:endParaRPr lang="es-ES" noProof="0" dirty="0"/>
          </a:p>
        </p:txBody>
      </p:sp>
      <p:sp>
        <p:nvSpPr>
          <p:cNvPr id="19" name="Marcador de texto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0" name="Marcador de posición de imagen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endParaRPr lang="es-ES" noProof="0" dirty="0"/>
          </a:p>
        </p:txBody>
      </p:sp>
      <p:sp>
        <p:nvSpPr>
          <p:cNvPr id="21" name="Marcador de posición de texto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22" name="Marcador de posición de texto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3" name="Marcador de posición de imagen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endParaRPr lang="es-ES" noProof="0" dirty="0"/>
          </a:p>
        </p:txBody>
      </p:sp>
      <p:sp>
        <p:nvSpPr>
          <p:cNvPr id="24" name="Marcador de posición de texto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25" name="Marcador de posición de texto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6" name="Marcador de posición de imagen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endParaRPr lang="es-ES" noProof="0" dirty="0"/>
          </a:p>
        </p:txBody>
      </p:sp>
      <p:sp>
        <p:nvSpPr>
          <p:cNvPr id="27" name="Marcador de posición de texto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3" name="Marcador de fecha 2"/>
          <p:cNvSpPr>
            <a:spLocks noGrp="1"/>
          </p:cNvSpPr>
          <p:nvPr>
            <p:ph type="dt" sz="half" idx="10"/>
          </p:nvPr>
        </p:nvSpPr>
        <p:spPr/>
        <p:txBody>
          <a:bodyPr rtlCol="0"/>
          <a:lstStyle/>
          <a:p>
            <a:pPr rtl="0"/>
            <a:fld id="{2D1FE546-2C0A-4360-9661-C471E7FE73BD}" type="datetime1">
              <a:rPr lang="es-ES" noProof="0" smtClean="0"/>
              <a:t>14/08/2022</a:t>
            </a:fld>
            <a:endParaRPr lang="es-ES" noProof="0" dirty="0"/>
          </a:p>
        </p:txBody>
      </p:sp>
      <p:sp>
        <p:nvSpPr>
          <p:cNvPr id="4" name="Marcador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39219250-FE8E-4C0D-A38C-4A0BB9336840}" type="datetime1">
              <a:rPr lang="es-ES" noProof="0" smtClean="0"/>
              <a:t>14/08/2022</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983068" y="609599"/>
            <a:ext cx="2284487" cy="5181601"/>
          </a:xfrm>
        </p:spPr>
        <p:txBody>
          <a:bodyPr vert="eaVert" rtlCol="0"/>
          <a:lstStyle>
            <a:lvl1pPr algn="l">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913796" y="609599"/>
            <a:ext cx="7916872" cy="5181601"/>
          </a:xfrm>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369C8A25-7E48-4820-A5CB-ADD2216177A3}" type="datetime1">
              <a:rPr lang="es-ES" noProof="0" smtClean="0"/>
              <a:t>14/08/2022</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2C383C00-C1E0-4B9E-89C4-5972993A3AD3}" type="datetime1">
              <a:rPr lang="es-ES" noProof="0" smtClean="0"/>
              <a:t>14/08/2022</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95401" y="1761067"/>
            <a:ext cx="9590550" cy="1828813"/>
          </a:xfrm>
        </p:spPr>
        <p:txBody>
          <a:bodyPr rtlCol="0" anchor="b"/>
          <a:lstStyle>
            <a:lvl1pPr algn="ctr">
              <a:defRPr sz="4000" b="0" cap="none"/>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4366A44A-7F50-4256-87C4-21485FD59CFC}" type="datetime1">
              <a:rPr lang="es-ES" noProof="0" smtClean="0"/>
              <a:t>14/08/2022</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600"/>
            <a:ext cx="10353762" cy="1261872"/>
          </a:xfr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913795" y="2076450"/>
            <a:ext cx="4856841" cy="3622671"/>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410716" y="2076451"/>
            <a:ext cx="4856841" cy="3622672"/>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p:cNvSpPr>
            <a:spLocks noGrp="1"/>
          </p:cNvSpPr>
          <p:nvPr>
            <p:ph type="dt" sz="half" idx="10"/>
          </p:nvPr>
        </p:nvSpPr>
        <p:spPr/>
        <p:txBody>
          <a:bodyPr rtlCol="0"/>
          <a:lstStyle/>
          <a:p>
            <a:pPr rtl="0"/>
            <a:fld id="{90BD1E62-B0D1-4D6A-8FBC-B294429C8562}" type="datetime1">
              <a:rPr lang="es-ES" noProof="0" smtClean="0"/>
              <a:t>14/08/2022</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Imagen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Imagen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ítulo 1"/>
          <p:cNvSpPr>
            <a:spLocks noGrp="1"/>
          </p:cNvSpPr>
          <p:nvPr>
            <p:ph type="title"/>
          </p:nvPr>
        </p:nvSpPr>
        <p:spPr>
          <a:xfrm>
            <a:off x="913795" y="609600"/>
            <a:ext cx="10353762" cy="970450"/>
          </a:xfrm>
        </p:spPr>
        <p:txBody>
          <a:bodyPr rtlCol="0"/>
          <a:lstStyle>
            <a:lvl1pPr>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texto 4"/>
          <p:cNvSpPr>
            <a:spLocks noGrp="1"/>
          </p:cNvSpPr>
          <p:nvPr>
            <p:ph type="body" sz="quarter" idx="3"/>
          </p:nvPr>
        </p:nvSpPr>
        <p:spPr>
          <a:xfrm>
            <a:off x="6363166" y="1855152"/>
            <a:ext cx="4779582" cy="692495"/>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p:cNvSpPr>
            <a:spLocks noGrp="1"/>
          </p:cNvSpPr>
          <p:nvPr>
            <p:ph type="dt" sz="half" idx="10"/>
          </p:nvPr>
        </p:nvSpPr>
        <p:spPr/>
        <p:txBody>
          <a:bodyPr rtlCol="0"/>
          <a:lstStyle/>
          <a:p>
            <a:pPr rtl="0"/>
            <a:fld id="{4B2B13F1-46AB-46D7-A0E1-0F126D48BD68}" type="datetime1">
              <a:rPr lang="es-ES" noProof="0" smtClean="0"/>
              <a:t>14/08/2022</a:t>
            </a:fld>
            <a:endParaRPr lang="es-ES" noProof="0" dirty="0"/>
          </a:p>
        </p:txBody>
      </p:sp>
      <p:sp>
        <p:nvSpPr>
          <p:cNvPr id="8" name="Marcador de pie de página 7"/>
          <p:cNvSpPr>
            <a:spLocks noGrp="1"/>
          </p:cNvSpPr>
          <p:nvPr>
            <p:ph type="ftr" sz="quarter" idx="11"/>
          </p:nvPr>
        </p:nvSpPr>
        <p:spPr/>
        <p:txBody>
          <a:bodyPr rtlCol="0"/>
          <a:lstStyle/>
          <a:p>
            <a:pPr rtl="0"/>
            <a:endParaRPr lang="es-ES" noProof="0" dirty="0"/>
          </a:p>
        </p:txBody>
      </p:sp>
      <p:sp>
        <p:nvSpPr>
          <p:cNvPr id="9" name="Marcador de número de diapositiva 8"/>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fecha 2"/>
          <p:cNvSpPr>
            <a:spLocks noGrp="1"/>
          </p:cNvSpPr>
          <p:nvPr>
            <p:ph type="dt" sz="half" idx="10"/>
          </p:nvPr>
        </p:nvSpPr>
        <p:spPr/>
        <p:txBody>
          <a:bodyPr rtlCol="0"/>
          <a:lstStyle/>
          <a:p>
            <a:pPr rtl="0"/>
            <a:fld id="{A434B6BE-3C46-42B6-984C-12757AD9BF90}" type="datetime1">
              <a:rPr lang="es-ES" noProof="0" smtClean="0"/>
              <a:t>14/08/2022</a:t>
            </a:fld>
            <a:endParaRPr lang="es-ES" noProof="0" dirty="0"/>
          </a:p>
        </p:txBody>
      </p:sp>
      <p:sp>
        <p:nvSpPr>
          <p:cNvPr id="4" name="Marcador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9BCD4B36-7091-4648-89BC-530D505FB2A5}" type="datetime1">
              <a:rPr lang="es-ES" noProof="0" smtClean="0"/>
              <a:t>14/08/2022</a:t>
            </a:fld>
            <a:endParaRPr lang="es-ES" noProof="0" dirty="0"/>
          </a:p>
        </p:txBody>
      </p:sp>
      <p:sp>
        <p:nvSpPr>
          <p:cNvPr id="3" name="Marcador de pie de página 2"/>
          <p:cNvSpPr>
            <a:spLocks noGrp="1"/>
          </p:cNvSpPr>
          <p:nvPr>
            <p:ph type="ftr" sz="quarter" idx="11"/>
          </p:nvPr>
        </p:nvSpPr>
        <p:spPr/>
        <p:txBody>
          <a:bodyPr rtlCol="0"/>
          <a:lstStyle/>
          <a:p>
            <a:pPr rtl="0"/>
            <a:endParaRPr lang="es-ES" noProof="0" dirty="0"/>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855633" y="609600"/>
            <a:ext cx="6411924" cy="5080001"/>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AA97BECC-210C-451A-95F6-6BDC3A2E1F4B}" type="datetime1">
              <a:rPr lang="es-ES" noProof="0" smtClean="0"/>
              <a:t>14/08/2022</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pic>
        <p:nvPicPr>
          <p:cNvPr id="22" name="Imagen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ítulo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es-ES" noProof="0"/>
              <a:t>Haga clic para modificar el estilo de título del patrón</a:t>
            </a:r>
            <a:endParaRPr lang="es-ES" noProof="0" dirty="0"/>
          </a:p>
        </p:txBody>
      </p:sp>
      <p:sp>
        <p:nvSpPr>
          <p:cNvPr id="3" name="Marcador de posición de imagen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099559D4-D859-4E57-A1F2-11C644F2E9F9}" type="datetime1">
              <a:rPr lang="es-ES" noProof="0" smtClean="0"/>
              <a:t>14/08/2022</a:t>
            </a:fld>
            <a:endParaRPr lang="es-ES" noProof="0" dirty="0"/>
          </a:p>
        </p:txBody>
      </p:sp>
      <p:sp>
        <p:nvSpPr>
          <p:cNvPr id="6" name="Marcador de pie de página 5"/>
          <p:cNvSpPr>
            <a:spLocks noGrp="1"/>
          </p:cNvSpPr>
          <p:nvPr>
            <p:ph type="ftr" sz="quarter" idx="11"/>
          </p:nvPr>
        </p:nvSpPr>
        <p:spPr/>
        <p:txBody>
          <a:bodyPr rtlCol="0"/>
          <a:lstStyle/>
          <a:p>
            <a:pPr algn="l"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F53B7C01-13B8-49C7-B04C-32548464F873}" type="datetime1">
              <a:rPr lang="es-ES" noProof="0" smtClean="0"/>
              <a:t>14/08/2022</a:t>
            </a:fld>
            <a:endParaRPr lang="es-ES" noProof="0" dirty="0"/>
          </a:p>
        </p:txBody>
      </p:sp>
      <p:sp>
        <p:nvSpPr>
          <p:cNvPr id="5" name="Marcador de posición de pie de página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es-ES" noProof="0" dirty="0"/>
          </a:p>
        </p:txBody>
      </p:sp>
      <p:sp>
        <p:nvSpPr>
          <p:cNvPr id="6" name="Marcador de número de diapositiva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10"/>
            <a:ext cx="12191980" cy="6857990"/>
          </a:xfrm>
          <a:prstGeom prst="rect">
            <a:avLst/>
          </a:prstGeom>
        </p:spPr>
      </p:pic>
      <p:sp useBgFill="1">
        <p:nvSpPr>
          <p:cNvPr id="83" name="Forma libre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3503122" cy="2287229"/>
          </a:xfrm>
        </p:spPr>
        <p:txBody>
          <a:bodyPr rtlCol="0">
            <a:normAutofit/>
          </a:bodyPr>
          <a:lstStyle/>
          <a:p>
            <a:pPr algn="l"/>
            <a:r>
              <a:rPr lang="es-ES" sz="6600" dirty="0"/>
              <a:t>Lope de Vega</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rtlCol="0">
            <a:normAutofit lnSpcReduction="10000"/>
          </a:bodyPr>
          <a:lstStyle/>
          <a:p>
            <a:pPr algn="l" rtl="0"/>
            <a:r>
              <a:rPr lang="es-MX" sz="1700" dirty="0">
                <a:solidFill>
                  <a:srgbClr val="FFC000"/>
                </a:solidFill>
              </a:rPr>
              <a:t>GRADO Y SECCIÓN: 3B</a:t>
            </a:r>
          </a:p>
          <a:p>
            <a:pPr algn="l" rtl="0"/>
            <a:r>
              <a:rPr lang="es-MX" sz="1700" dirty="0">
                <a:solidFill>
                  <a:srgbClr val="FFC000"/>
                </a:solidFill>
              </a:rPr>
              <a:t>ALUMNO: Jorge Eber S. Gines Solis</a:t>
            </a:r>
          </a:p>
          <a:p>
            <a:pPr algn="l" rtl="0"/>
            <a:r>
              <a:rPr lang="es-MX" sz="1700" dirty="0">
                <a:solidFill>
                  <a:srgbClr val="FFC000"/>
                </a:solidFill>
              </a:rPr>
              <a:t>ÁREA: Comunicación</a:t>
            </a:r>
          </a:p>
          <a:p>
            <a:pPr algn="l" rtl="0"/>
            <a:endParaRPr lang="es-ES" sz="1800" dirty="0">
              <a:solidFill>
                <a:srgbClr val="FC05CB"/>
              </a:solidFill>
            </a:endParaRPr>
          </a:p>
        </p:txBody>
      </p:sp>
      <p:pic>
        <p:nvPicPr>
          <p:cNvPr id="1030" name="Picture 6" descr="Biografia de Lope de Vega">
            <a:extLst>
              <a:ext uri="{FF2B5EF4-FFF2-40B4-BE49-F238E27FC236}">
                <a16:creationId xmlns:a16="http://schemas.microsoft.com/office/drawing/2014/main" id="{AEAD362D-857C-328C-3480-3972B2D37B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8297" y="957136"/>
            <a:ext cx="4243880" cy="361978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6930B3A-4BA9-CC91-AC8A-1A40DA33165A}"/>
              </a:ext>
            </a:extLst>
          </p:cNvPr>
          <p:cNvSpPr txBox="1"/>
          <p:nvPr/>
        </p:nvSpPr>
        <p:spPr>
          <a:xfrm>
            <a:off x="6626943" y="4730912"/>
            <a:ext cx="4626588" cy="523220"/>
          </a:xfrm>
          <a:prstGeom prst="rect">
            <a:avLst/>
          </a:prstGeom>
          <a:noFill/>
        </p:spPr>
        <p:txBody>
          <a:bodyPr wrap="none" rtlCol="0">
            <a:spAutoFit/>
          </a:bodyPr>
          <a:lstStyle/>
          <a:p>
            <a:r>
              <a:rPr lang="es-MX" sz="2800" b="1" dirty="0">
                <a:latin typeface="arial" panose="020B0604020202020204" pitchFamily="34" charset="0"/>
              </a:rPr>
              <a:t>“E</a:t>
            </a:r>
            <a:r>
              <a:rPr lang="es-MX" sz="2800" b="1" i="0" dirty="0">
                <a:effectLst/>
                <a:latin typeface="arial" panose="020B0604020202020204" pitchFamily="34" charset="0"/>
              </a:rPr>
              <a:t>l Fénix de los Ingenios”</a:t>
            </a:r>
            <a:endParaRPr lang="es-PE" sz="2800" dirty="0"/>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60E53-3082-6358-0E85-250B61BEBC6F}"/>
              </a:ext>
            </a:extLst>
          </p:cNvPr>
          <p:cNvSpPr>
            <a:spLocks noGrp="1"/>
          </p:cNvSpPr>
          <p:nvPr>
            <p:ph type="title"/>
          </p:nvPr>
        </p:nvSpPr>
        <p:spPr/>
        <p:txBody>
          <a:bodyPr/>
          <a:lstStyle/>
          <a:p>
            <a:r>
              <a:rPr lang="es-PE" dirty="0"/>
              <a:t>Fuente Ovejuna</a:t>
            </a:r>
          </a:p>
        </p:txBody>
      </p:sp>
      <p:sp>
        <p:nvSpPr>
          <p:cNvPr id="4" name="Marcador de texto 3">
            <a:extLst>
              <a:ext uri="{FF2B5EF4-FFF2-40B4-BE49-F238E27FC236}">
                <a16:creationId xmlns:a16="http://schemas.microsoft.com/office/drawing/2014/main" id="{B4F4F15F-1293-E49E-1BBA-FF509933D7F9}"/>
              </a:ext>
            </a:extLst>
          </p:cNvPr>
          <p:cNvSpPr>
            <a:spLocks noGrp="1"/>
          </p:cNvSpPr>
          <p:nvPr>
            <p:ph type="body" sz="half" idx="2"/>
          </p:nvPr>
        </p:nvSpPr>
        <p:spPr/>
        <p:txBody>
          <a:bodyPr>
            <a:normAutofit lnSpcReduction="10000"/>
          </a:bodyPr>
          <a:lstStyle/>
          <a:p>
            <a:pPr algn="just"/>
            <a:r>
              <a:rPr lang="es-PE" dirty="0"/>
              <a:t>Fuente Ovejuna es un pueblo labrador que esta bajo el control de Fernando Gómez, era cruel y abusivo.</a:t>
            </a:r>
          </a:p>
          <a:p>
            <a:pPr algn="just"/>
            <a:r>
              <a:rPr lang="es-PE" dirty="0"/>
              <a:t>Laurencia era una joven que quería casarse con Frondoso pero el comendador Fernando Gómez intervenía entre ellos y en el día de su boda Fernando Gómez se rapto a Laurencia y encerró a Frondoso, este suceso hace que el pueblo de Fuente Ovejuna se harte y cree una rebelión con el objetivo de matar al comendador, después del suceso el pueblo acordó no delatar a nadie sino que deberían decir Fuente Ovejuna.</a:t>
            </a:r>
          </a:p>
        </p:txBody>
      </p:sp>
      <p:pic>
        <p:nvPicPr>
          <p:cNvPr id="2050" name="Picture 2" descr="Fuente Ovejuna. Lope de Vega. NOVEDAD JUNIO 2014.">
            <a:extLst>
              <a:ext uri="{FF2B5EF4-FFF2-40B4-BE49-F238E27FC236}">
                <a16:creationId xmlns:a16="http://schemas.microsoft.com/office/drawing/2014/main" id="{FC71B834-1D5A-667E-4A85-1EEA0B2039F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842" b="28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4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FA94C-BE2D-1995-74BB-B060BA20DEE4}"/>
              </a:ext>
            </a:extLst>
          </p:cNvPr>
          <p:cNvSpPr>
            <a:spLocks noGrp="1"/>
          </p:cNvSpPr>
          <p:nvPr>
            <p:ph type="title"/>
          </p:nvPr>
        </p:nvSpPr>
        <p:spPr/>
        <p:txBody>
          <a:bodyPr/>
          <a:lstStyle/>
          <a:p>
            <a:r>
              <a:rPr lang="es-PE" dirty="0"/>
              <a:t>El caballero de Olmedo</a:t>
            </a:r>
          </a:p>
        </p:txBody>
      </p:sp>
      <p:sp>
        <p:nvSpPr>
          <p:cNvPr id="4" name="Marcador de texto 3">
            <a:extLst>
              <a:ext uri="{FF2B5EF4-FFF2-40B4-BE49-F238E27FC236}">
                <a16:creationId xmlns:a16="http://schemas.microsoft.com/office/drawing/2014/main" id="{B2BD81B9-78A5-20CC-D4CA-868B270E606E}"/>
              </a:ext>
            </a:extLst>
          </p:cNvPr>
          <p:cNvSpPr>
            <a:spLocks noGrp="1"/>
          </p:cNvSpPr>
          <p:nvPr>
            <p:ph type="body" sz="half" idx="2"/>
          </p:nvPr>
        </p:nvSpPr>
        <p:spPr/>
        <p:txBody>
          <a:bodyPr>
            <a:normAutofit fontScale="85000" lnSpcReduction="10000"/>
          </a:bodyPr>
          <a:lstStyle/>
          <a:p>
            <a:pPr algn="just"/>
            <a:r>
              <a:rPr lang="es-PE" dirty="0"/>
              <a:t>Don Alonso se enamora de doña Inés en la feria de Medina y le comunica su amor.</a:t>
            </a:r>
          </a:p>
          <a:p>
            <a:pPr algn="just"/>
            <a:r>
              <a:rPr lang="es-PE" dirty="0"/>
              <a:t>Doña Inés comprometida con don Rodrigo estaba por casarse pero miente con que quiere ser monja para evitar el matrimonio.</a:t>
            </a:r>
          </a:p>
          <a:p>
            <a:pPr algn="just"/>
            <a:r>
              <a:rPr lang="es-PE" dirty="0"/>
              <a:t>En la feria de Medina don Alonso se luce como picador de toros, cosa que hace que don Rodrigo arda en celos entrando el también en la competición, don Rodrigo cae del caballo y es salvado por don Alonso provocando aun más celos en él.</a:t>
            </a:r>
          </a:p>
          <a:p>
            <a:pPr algn="just"/>
            <a:r>
              <a:rPr lang="es-PE" dirty="0"/>
              <a:t>Después de la feria don Alonso se tiene que retirar a Olmedo y se va a despedirse de doña Inés, en el camino se encuentra con don Rodrigo quien lo asesina.</a:t>
            </a:r>
          </a:p>
          <a:p>
            <a:endParaRPr lang="es-PE" dirty="0"/>
          </a:p>
        </p:txBody>
      </p:sp>
      <p:pic>
        <p:nvPicPr>
          <p:cNvPr id="5122" name="Picture 2" descr="El caballero de Olmedo | Bolchiro">
            <a:extLst>
              <a:ext uri="{FF2B5EF4-FFF2-40B4-BE49-F238E27FC236}">
                <a16:creationId xmlns:a16="http://schemas.microsoft.com/office/drawing/2014/main" id="{E8830297-CD5B-1523-0257-E90BE881E0E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66" b="86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8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28AAC53-766C-1C09-8334-1D8785C3D42F}"/>
              </a:ext>
            </a:extLst>
          </p:cNvPr>
          <p:cNvGraphicFramePr/>
          <p:nvPr>
            <p:extLst>
              <p:ext uri="{D42A27DB-BD31-4B8C-83A1-F6EECF244321}">
                <p14:modId xmlns:p14="http://schemas.microsoft.com/office/powerpoint/2010/main" val="1354111113"/>
              </p:ext>
            </p:extLst>
          </p:nvPr>
        </p:nvGraphicFramePr>
        <p:xfrm>
          <a:off x="-1028700" y="123092"/>
          <a:ext cx="13220700" cy="6479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15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CE8A1A3-CC94-6D14-B4BA-94107E58AFE0}"/>
              </a:ext>
            </a:extLst>
          </p:cNvPr>
          <p:cNvSpPr>
            <a:spLocks noGrp="1"/>
          </p:cNvSpPr>
          <p:nvPr>
            <p:ph type="title"/>
          </p:nvPr>
        </p:nvSpPr>
        <p:spPr>
          <a:xfrm>
            <a:off x="0" y="0"/>
            <a:ext cx="12192000" cy="1231385"/>
          </a:xfrm>
        </p:spPr>
        <p:txBody>
          <a:bodyPr/>
          <a:lstStyle/>
          <a:p>
            <a:r>
              <a:rPr lang="es-PE" dirty="0"/>
              <a:t>Semblanza</a:t>
            </a:r>
          </a:p>
        </p:txBody>
      </p:sp>
      <p:graphicFrame>
        <p:nvGraphicFramePr>
          <p:cNvPr id="11" name="Diagrama 10">
            <a:extLst>
              <a:ext uri="{FF2B5EF4-FFF2-40B4-BE49-F238E27FC236}">
                <a16:creationId xmlns:a16="http://schemas.microsoft.com/office/drawing/2014/main" id="{9D2A94C1-2C10-A388-B2A2-0CBF569FC660}"/>
              </a:ext>
            </a:extLst>
          </p:cNvPr>
          <p:cNvGraphicFramePr/>
          <p:nvPr>
            <p:extLst>
              <p:ext uri="{D42A27DB-BD31-4B8C-83A1-F6EECF244321}">
                <p14:modId xmlns:p14="http://schemas.microsoft.com/office/powerpoint/2010/main" val="1592093702"/>
              </p:ext>
            </p:extLst>
          </p:nvPr>
        </p:nvGraphicFramePr>
        <p:xfrm>
          <a:off x="2008262" y="1231385"/>
          <a:ext cx="8146414"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5144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pe de Vega">
            <a:extLst>
              <a:ext uri="{FF2B5EF4-FFF2-40B4-BE49-F238E27FC236}">
                <a16:creationId xmlns:a16="http://schemas.microsoft.com/office/drawing/2014/main" id="{15673DFD-AEAA-5C6B-7E7A-3155B06C16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4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1AC82CA3-1D6D-4DDA-D755-A73EEAD8D7C4}"/>
              </a:ext>
            </a:extLst>
          </p:cNvPr>
          <p:cNvGraphicFramePr/>
          <p:nvPr>
            <p:extLst>
              <p:ext uri="{D42A27DB-BD31-4B8C-83A1-F6EECF244321}">
                <p14:modId xmlns:p14="http://schemas.microsoft.com/office/powerpoint/2010/main" val="1295174842"/>
              </p:ext>
            </p:extLst>
          </p:nvPr>
        </p:nvGraphicFramePr>
        <p:xfrm>
          <a:off x="2032000" y="138553"/>
          <a:ext cx="8128000" cy="4230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descr="Universidad de Alcalá (histórica) - Wikipedia, la enciclopedia libre">
            <a:extLst>
              <a:ext uri="{FF2B5EF4-FFF2-40B4-BE49-F238E27FC236}">
                <a16:creationId xmlns:a16="http://schemas.microsoft.com/office/drawing/2014/main" id="{D93C5DC2-EAD4-5304-733C-C6494F514F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000" y="3767337"/>
            <a:ext cx="2403267" cy="148054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élix Lope de Vega - A la muerte de Carlos Félix | Felix lope de vega, Lope  de vega, Felix">
            <a:extLst>
              <a:ext uri="{FF2B5EF4-FFF2-40B4-BE49-F238E27FC236}">
                <a16:creationId xmlns:a16="http://schemas.microsoft.com/office/drawing/2014/main" id="{962D98F5-6EE4-FA12-9A8A-43272DCE84C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839" t="9243" r="32068"/>
          <a:stretch/>
        </p:blipFill>
        <p:spPr bwMode="auto">
          <a:xfrm>
            <a:off x="8246691" y="3767337"/>
            <a:ext cx="1563880" cy="199130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31BB60F4-8EA6-7068-9ED1-99AEFF6839A4}"/>
              </a:ext>
            </a:extLst>
          </p:cNvPr>
          <p:cNvSpPr txBox="1"/>
          <p:nvPr/>
        </p:nvSpPr>
        <p:spPr>
          <a:xfrm>
            <a:off x="2031999" y="5247879"/>
            <a:ext cx="1437593" cy="261610"/>
          </a:xfrm>
          <a:prstGeom prst="rect">
            <a:avLst/>
          </a:prstGeom>
          <a:noFill/>
        </p:spPr>
        <p:txBody>
          <a:bodyPr wrap="square" rtlCol="0">
            <a:spAutoFit/>
          </a:bodyPr>
          <a:lstStyle/>
          <a:p>
            <a:r>
              <a:rPr lang="es-PE" sz="1100" dirty="0"/>
              <a:t>Universidad de Alcalá</a:t>
            </a:r>
          </a:p>
        </p:txBody>
      </p:sp>
      <p:sp>
        <p:nvSpPr>
          <p:cNvPr id="5" name="CuadroTexto 4">
            <a:extLst>
              <a:ext uri="{FF2B5EF4-FFF2-40B4-BE49-F238E27FC236}">
                <a16:creationId xmlns:a16="http://schemas.microsoft.com/office/drawing/2014/main" id="{71EA079C-3814-2D43-93A6-752559BB3E9C}"/>
              </a:ext>
            </a:extLst>
          </p:cNvPr>
          <p:cNvSpPr txBox="1"/>
          <p:nvPr/>
        </p:nvSpPr>
        <p:spPr>
          <a:xfrm>
            <a:off x="8246691" y="5758641"/>
            <a:ext cx="848309" cy="261610"/>
          </a:xfrm>
          <a:prstGeom prst="rect">
            <a:avLst/>
          </a:prstGeom>
          <a:noFill/>
        </p:spPr>
        <p:txBody>
          <a:bodyPr wrap="none" rtlCol="0">
            <a:spAutoFit/>
          </a:bodyPr>
          <a:lstStyle/>
          <a:p>
            <a:r>
              <a:rPr lang="es-PE" sz="1100" dirty="0"/>
              <a:t>Carlos Félix</a:t>
            </a:r>
          </a:p>
        </p:txBody>
      </p:sp>
    </p:spTree>
    <p:extLst>
      <p:ext uri="{BB962C8B-B14F-4D97-AF65-F5344CB8AC3E}">
        <p14:creationId xmlns:p14="http://schemas.microsoft.com/office/powerpoint/2010/main" val="163445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ografía">
            <a:extLst>
              <a:ext uri="{FF2B5EF4-FFF2-40B4-BE49-F238E27FC236}">
                <a16:creationId xmlns:a16="http://schemas.microsoft.com/office/drawing/2014/main" id="{62879524-FD9B-84DE-CDEA-D570784DE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DB5DA56D-765D-E42C-0BA3-357E15628728}"/>
              </a:ext>
            </a:extLst>
          </p:cNvPr>
          <p:cNvGraphicFramePr/>
          <p:nvPr>
            <p:extLst>
              <p:ext uri="{D42A27DB-BD31-4B8C-83A1-F6EECF244321}">
                <p14:modId xmlns:p14="http://schemas.microsoft.com/office/powerpoint/2010/main" val="383788871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644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19548D84-E82E-9C09-7723-3F2E08429B99}"/>
              </a:ext>
            </a:extLst>
          </p:cNvPr>
          <p:cNvGraphicFramePr/>
          <p:nvPr>
            <p:extLst>
              <p:ext uri="{D42A27DB-BD31-4B8C-83A1-F6EECF244321}">
                <p14:modId xmlns:p14="http://schemas.microsoft.com/office/powerpoint/2010/main" val="871964356"/>
              </p:ext>
            </p:extLst>
          </p:nvPr>
        </p:nvGraphicFramePr>
        <p:xfrm>
          <a:off x="145279" y="145279"/>
          <a:ext cx="11904291" cy="6358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54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75356C5-E0E3-1DF8-FE3A-481F79C99013}"/>
              </a:ext>
            </a:extLst>
          </p:cNvPr>
          <p:cNvGraphicFramePr/>
          <p:nvPr>
            <p:extLst>
              <p:ext uri="{D42A27DB-BD31-4B8C-83A1-F6EECF244321}">
                <p14:modId xmlns:p14="http://schemas.microsoft.com/office/powerpoint/2010/main" val="173563934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74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pe de Vega Carpio | Real Academia de la Historia">
            <a:extLst>
              <a:ext uri="{FF2B5EF4-FFF2-40B4-BE49-F238E27FC236}">
                <a16:creationId xmlns:a16="http://schemas.microsoft.com/office/drawing/2014/main" id="{06ECF4C6-AC27-F00C-0808-873EE0A6E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F91D6372-2183-6490-B347-2F0321E08C93}"/>
              </a:ext>
            </a:extLst>
          </p:cNvPr>
          <p:cNvGraphicFramePr/>
          <p:nvPr>
            <p:extLst>
              <p:ext uri="{D42A27DB-BD31-4B8C-83A1-F6EECF244321}">
                <p14:modId xmlns:p14="http://schemas.microsoft.com/office/powerpoint/2010/main" val="733113679"/>
              </p:ext>
            </p:extLst>
          </p:nvPr>
        </p:nvGraphicFramePr>
        <p:xfrm>
          <a:off x="905855" y="0"/>
          <a:ext cx="9861846" cy="6648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riángulo isósceles 2">
            <a:extLst>
              <a:ext uri="{FF2B5EF4-FFF2-40B4-BE49-F238E27FC236}">
                <a16:creationId xmlns:a16="http://schemas.microsoft.com/office/drawing/2014/main" id="{CBDCD803-03C0-FED8-E217-89DB42A54498}"/>
              </a:ext>
            </a:extLst>
          </p:cNvPr>
          <p:cNvSpPr/>
          <p:nvPr/>
        </p:nvSpPr>
        <p:spPr>
          <a:xfrm rot="9369223">
            <a:off x="7992426" y="2348934"/>
            <a:ext cx="367469" cy="358923"/>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Triángulo isósceles 6">
            <a:extLst>
              <a:ext uri="{FF2B5EF4-FFF2-40B4-BE49-F238E27FC236}">
                <a16:creationId xmlns:a16="http://schemas.microsoft.com/office/drawing/2014/main" id="{EA8064E8-208C-22D4-B1A3-32DB039A9C30}"/>
              </a:ext>
            </a:extLst>
          </p:cNvPr>
          <p:cNvSpPr/>
          <p:nvPr/>
        </p:nvSpPr>
        <p:spPr>
          <a:xfrm rot="15166334">
            <a:off x="6411645" y="5503828"/>
            <a:ext cx="340334" cy="301058"/>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Triángulo isósceles 8">
            <a:extLst>
              <a:ext uri="{FF2B5EF4-FFF2-40B4-BE49-F238E27FC236}">
                <a16:creationId xmlns:a16="http://schemas.microsoft.com/office/drawing/2014/main" id="{071190F6-A78C-D119-E11D-86DB79A7BAC4}"/>
              </a:ext>
            </a:extLst>
          </p:cNvPr>
          <p:cNvSpPr/>
          <p:nvPr/>
        </p:nvSpPr>
        <p:spPr>
          <a:xfrm rot="20636073">
            <a:off x="3323637" y="3906936"/>
            <a:ext cx="353180" cy="274911"/>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Triángulo isósceles 9">
            <a:extLst>
              <a:ext uri="{FF2B5EF4-FFF2-40B4-BE49-F238E27FC236}">
                <a16:creationId xmlns:a16="http://schemas.microsoft.com/office/drawing/2014/main" id="{5FD91348-2386-DB4E-C639-C77D90A71A03}"/>
              </a:ext>
            </a:extLst>
          </p:cNvPr>
          <p:cNvSpPr/>
          <p:nvPr/>
        </p:nvSpPr>
        <p:spPr>
          <a:xfrm rot="3545735">
            <a:off x="4889425" y="846860"/>
            <a:ext cx="353180" cy="3098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8116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87EA0-C6DF-8959-B290-097761EBE579}"/>
              </a:ext>
            </a:extLst>
          </p:cNvPr>
          <p:cNvSpPr>
            <a:spLocks noGrp="1"/>
          </p:cNvSpPr>
          <p:nvPr>
            <p:ph type="title"/>
          </p:nvPr>
        </p:nvSpPr>
        <p:spPr/>
        <p:txBody>
          <a:bodyPr/>
          <a:lstStyle/>
          <a:p>
            <a:r>
              <a:rPr lang="es-PE" dirty="0"/>
              <a:t>La dama boba</a:t>
            </a:r>
          </a:p>
        </p:txBody>
      </p:sp>
      <p:sp>
        <p:nvSpPr>
          <p:cNvPr id="4" name="Marcador de texto 3">
            <a:extLst>
              <a:ext uri="{FF2B5EF4-FFF2-40B4-BE49-F238E27FC236}">
                <a16:creationId xmlns:a16="http://schemas.microsoft.com/office/drawing/2014/main" id="{48B528B1-BFEB-371C-8A90-02112B45C332}"/>
              </a:ext>
            </a:extLst>
          </p:cNvPr>
          <p:cNvSpPr>
            <a:spLocks noGrp="1"/>
          </p:cNvSpPr>
          <p:nvPr>
            <p:ph type="body" sz="half" idx="2"/>
          </p:nvPr>
        </p:nvSpPr>
        <p:spPr/>
        <p:txBody>
          <a:bodyPr>
            <a:normAutofit fontScale="92500"/>
          </a:bodyPr>
          <a:lstStyle/>
          <a:p>
            <a:pPr algn="just"/>
            <a:r>
              <a:rPr lang="es-PE" dirty="0"/>
              <a:t>La obra gira en torno de dos hermanas </a:t>
            </a:r>
            <a:r>
              <a:rPr lang="es-PE" dirty="0" err="1"/>
              <a:t>Nise</a:t>
            </a:r>
            <a:r>
              <a:rPr lang="es-PE" dirty="0"/>
              <a:t> y </a:t>
            </a:r>
            <a:r>
              <a:rPr lang="es-PE" dirty="0" err="1"/>
              <a:t>Finea</a:t>
            </a:r>
            <a:r>
              <a:rPr lang="es-PE" dirty="0"/>
              <a:t>.</a:t>
            </a:r>
          </a:p>
          <a:p>
            <a:pPr algn="just"/>
            <a:r>
              <a:rPr lang="es-PE" dirty="0" err="1"/>
              <a:t>Nise</a:t>
            </a:r>
            <a:r>
              <a:rPr lang="es-PE" dirty="0"/>
              <a:t> es hermosa y extremadamente inteligente, mientras que su hermana </a:t>
            </a:r>
            <a:r>
              <a:rPr lang="es-PE" dirty="0" err="1"/>
              <a:t>Finea</a:t>
            </a:r>
            <a:r>
              <a:rPr lang="es-PE" dirty="0"/>
              <a:t> es despistada y boba.</a:t>
            </a:r>
          </a:p>
          <a:p>
            <a:pPr algn="just"/>
            <a:r>
              <a:rPr lang="es-PE" dirty="0" err="1"/>
              <a:t>Nise</a:t>
            </a:r>
            <a:r>
              <a:rPr lang="es-PE" dirty="0"/>
              <a:t> tiene como novio a Laurencio quien es poeta.</a:t>
            </a:r>
          </a:p>
          <a:p>
            <a:pPr algn="just"/>
            <a:r>
              <a:rPr lang="es-PE" dirty="0"/>
              <a:t>Octavio padre de las hermanas, pretende casar a </a:t>
            </a:r>
            <a:r>
              <a:rPr lang="es-PE" dirty="0" err="1"/>
              <a:t>Finea</a:t>
            </a:r>
            <a:r>
              <a:rPr lang="es-PE" dirty="0"/>
              <a:t> con </a:t>
            </a:r>
            <a:r>
              <a:rPr lang="es-PE" dirty="0" err="1"/>
              <a:t>Liseo</a:t>
            </a:r>
            <a:r>
              <a:rPr lang="es-PE" dirty="0"/>
              <a:t>, sin que </a:t>
            </a:r>
            <a:r>
              <a:rPr lang="es-PE" dirty="0" err="1"/>
              <a:t>Liseo</a:t>
            </a:r>
            <a:r>
              <a:rPr lang="es-PE" dirty="0"/>
              <a:t> conozca a </a:t>
            </a:r>
            <a:r>
              <a:rPr lang="es-PE" dirty="0" err="1"/>
              <a:t>Finea</a:t>
            </a:r>
            <a:r>
              <a:rPr lang="es-PE" dirty="0"/>
              <a:t>. Cuando </a:t>
            </a:r>
            <a:r>
              <a:rPr lang="es-PE" dirty="0" err="1"/>
              <a:t>Liseo</a:t>
            </a:r>
            <a:r>
              <a:rPr lang="es-PE" dirty="0"/>
              <a:t> por fin conoce a </a:t>
            </a:r>
            <a:r>
              <a:rPr lang="es-PE" dirty="0" err="1"/>
              <a:t>Finea</a:t>
            </a:r>
            <a:r>
              <a:rPr lang="es-PE" dirty="0"/>
              <a:t> se desilusiona y se enamora de </a:t>
            </a:r>
            <a:r>
              <a:rPr lang="es-PE" dirty="0" err="1"/>
              <a:t>Nise</a:t>
            </a:r>
            <a:r>
              <a:rPr lang="es-PE" dirty="0"/>
              <a:t>, </a:t>
            </a:r>
            <a:r>
              <a:rPr lang="es-PE" dirty="0" err="1"/>
              <a:t>Nise</a:t>
            </a:r>
            <a:r>
              <a:rPr lang="es-PE" dirty="0"/>
              <a:t> también se enamora de él y se separa de Laurencio.</a:t>
            </a:r>
          </a:p>
          <a:p>
            <a:pPr algn="just"/>
            <a:r>
              <a:rPr lang="es-PE" dirty="0"/>
              <a:t>Laurencio pretende a </a:t>
            </a:r>
            <a:r>
              <a:rPr lang="es-PE" dirty="0" err="1"/>
              <a:t>Finea</a:t>
            </a:r>
            <a:r>
              <a:rPr lang="es-PE" dirty="0"/>
              <a:t> y el amor hace que </a:t>
            </a:r>
            <a:r>
              <a:rPr lang="es-PE" dirty="0" err="1"/>
              <a:t>Finea</a:t>
            </a:r>
            <a:r>
              <a:rPr lang="es-PE" dirty="0"/>
              <a:t> se vuelva en una dama inteligente y prudente.</a:t>
            </a:r>
          </a:p>
        </p:txBody>
      </p:sp>
      <p:pic>
        <p:nvPicPr>
          <p:cNvPr id="3080" name="Picture 8" descr="La Dama Boba: Vega, Lope de: 9788476728642: Amazon.com: Books">
            <a:extLst>
              <a:ext uri="{FF2B5EF4-FFF2-40B4-BE49-F238E27FC236}">
                <a16:creationId xmlns:a16="http://schemas.microsoft.com/office/drawing/2014/main" id="{CDEA227D-3BAA-4FDC-3D14-54CC039A731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6514" b="65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4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9DF58-717A-1624-216D-34F7409D2A66}"/>
              </a:ext>
            </a:extLst>
          </p:cNvPr>
          <p:cNvSpPr>
            <a:spLocks noGrp="1"/>
          </p:cNvSpPr>
          <p:nvPr>
            <p:ph type="title"/>
          </p:nvPr>
        </p:nvSpPr>
        <p:spPr/>
        <p:txBody>
          <a:bodyPr/>
          <a:lstStyle/>
          <a:p>
            <a:r>
              <a:rPr lang="es-PE" dirty="0"/>
              <a:t>El perro del hortelano </a:t>
            </a:r>
          </a:p>
        </p:txBody>
      </p:sp>
      <p:sp>
        <p:nvSpPr>
          <p:cNvPr id="4" name="Marcador de texto 3">
            <a:extLst>
              <a:ext uri="{FF2B5EF4-FFF2-40B4-BE49-F238E27FC236}">
                <a16:creationId xmlns:a16="http://schemas.microsoft.com/office/drawing/2014/main" id="{054AA51C-B330-360C-62CB-5414E3FDB4D4}"/>
              </a:ext>
            </a:extLst>
          </p:cNvPr>
          <p:cNvSpPr>
            <a:spLocks noGrp="1"/>
          </p:cNvSpPr>
          <p:nvPr>
            <p:ph type="body" sz="half" idx="2"/>
          </p:nvPr>
        </p:nvSpPr>
        <p:spPr/>
        <p:txBody>
          <a:bodyPr/>
          <a:lstStyle/>
          <a:p>
            <a:pPr algn="just"/>
            <a:r>
              <a:rPr lang="es-PE" dirty="0"/>
              <a:t>El titulo procede de una expresión “El perro del hortelano ni come las berzas ni las deja comer”</a:t>
            </a:r>
          </a:p>
          <a:p>
            <a:pPr algn="just"/>
            <a:r>
              <a:rPr lang="es-PE" dirty="0"/>
              <a:t>Siendo un drama romántico que se tiene como tema principal el amor, fidelidad y celos.</a:t>
            </a:r>
          </a:p>
        </p:txBody>
      </p:sp>
      <p:pic>
        <p:nvPicPr>
          <p:cNvPr id="4098" name="Picture 2" descr="OCTOPUSRED - Catálogo">
            <a:extLst>
              <a:ext uri="{FF2B5EF4-FFF2-40B4-BE49-F238E27FC236}">
                <a16:creationId xmlns:a16="http://schemas.microsoft.com/office/drawing/2014/main" id="{0C6B5C17-E733-AF52-3426-F449EAA81D7F}"/>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751" t="2292" r="2751" b="1544"/>
          <a:stretch/>
        </p:blipFill>
        <p:spPr bwMode="auto">
          <a:xfrm>
            <a:off x="7442551" y="876300"/>
            <a:ext cx="327575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442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6093_TF00934815.potx" id="{A4F8E3F4-E486-4864-B69C-2E3224C94EAA}" vid="{0BA5DF26-D11C-431A-A493-FE081F5D36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CC670F-05B9-4BB7-BA2C-0DE5B5C1E5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{E537711F-BB08-4A32-9BC6-AD293670DCFE}tf00934815_win32</Template>
  <TotalTime>490</TotalTime>
  <Words>788</Words>
  <Application>Microsoft Office PowerPoint</Application>
  <PresentationFormat>Panorámica</PresentationFormat>
  <Paragraphs>71</Paragraphs>
  <Slides>12</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Goudy Old Style</vt:lpstr>
      <vt:lpstr>Wingdings 2</vt:lpstr>
      <vt:lpstr>SlateVTI</vt:lpstr>
      <vt:lpstr>Lope de Vega</vt:lpstr>
      <vt:lpstr>Semblanza</vt:lpstr>
      <vt:lpstr>Presentación de PowerPoint</vt:lpstr>
      <vt:lpstr>Presentación de PowerPoint</vt:lpstr>
      <vt:lpstr>Presentación de PowerPoint</vt:lpstr>
      <vt:lpstr>Presentación de PowerPoint</vt:lpstr>
      <vt:lpstr>Presentación de PowerPoint</vt:lpstr>
      <vt:lpstr>La dama boba</vt:lpstr>
      <vt:lpstr>El perro del hortelano </vt:lpstr>
      <vt:lpstr>Fuente Ovejuna</vt:lpstr>
      <vt:lpstr>El caballero de Olmedo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Lope de Vega</dc:title>
  <dc:creator>Jorge GS</dc:creator>
  <cp:lastModifiedBy>Jorge GS</cp:lastModifiedBy>
  <cp:revision>5</cp:revision>
  <dcterms:created xsi:type="dcterms:W3CDTF">2022-07-17T19:01:38Z</dcterms:created>
  <dcterms:modified xsi:type="dcterms:W3CDTF">2022-08-14T17:36:41Z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