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4549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575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20304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03023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5309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4913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9641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42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048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862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91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7414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831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2221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1771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733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87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DE09EA-E5D5-49D7-9643-A0E0C879E9E8}" type="datetimeFigureOut">
              <a:rPr lang="es-PE" smtClean="0"/>
              <a:t>15/06/2021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E1850E9-20FE-428A-918B-75ECF2F3D2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778318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59335" y="1839576"/>
            <a:ext cx="4884017" cy="1246524"/>
          </a:xfrm>
        </p:spPr>
        <p:txBody>
          <a:bodyPr/>
          <a:lstStyle/>
          <a:p>
            <a:pPr algn="ctr"/>
            <a:r>
              <a:rPr lang="es-PE" dirty="0" smtClean="0"/>
              <a:t>Los fenicios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59335" y="4300629"/>
            <a:ext cx="4884018" cy="1405467"/>
          </a:xfrm>
        </p:spPr>
        <p:txBody>
          <a:bodyPr/>
          <a:lstStyle/>
          <a:p>
            <a:r>
              <a:rPr lang="es-PE" dirty="0" smtClean="0"/>
              <a:t>Alejandro Salvador</a:t>
            </a:r>
          </a:p>
          <a:p>
            <a:endParaRPr lang="es-PE" dirty="0"/>
          </a:p>
        </p:txBody>
      </p:sp>
      <p:pic>
        <p:nvPicPr>
          <p:cNvPr id="1026" name="Picture 2" descr="Fenicios y hebre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84" y="792882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83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UBICACIÓN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28900" y="2173240"/>
            <a:ext cx="3990109" cy="3649133"/>
          </a:xfrm>
        </p:spPr>
        <p:txBody>
          <a:bodyPr/>
          <a:lstStyle/>
          <a:p>
            <a:r>
              <a:rPr lang="es-PE" dirty="0"/>
              <a:t>La Cultura </a:t>
            </a:r>
            <a:r>
              <a:rPr lang="es-PE" b="1" dirty="0"/>
              <a:t>Fenicia</a:t>
            </a:r>
            <a:r>
              <a:rPr lang="es-PE" dirty="0"/>
              <a:t> se desarrollo en Asia Menor, a orillas del Mar Mediterráneo y al Oeste de Siria</a:t>
            </a:r>
            <a:endParaRPr lang="es-PE" dirty="0"/>
          </a:p>
        </p:txBody>
      </p:sp>
      <p:pic>
        <p:nvPicPr>
          <p:cNvPr id="2050" name="Picture 2" descr="La Cultura Fenicia | Historia Univers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1" y="2452255"/>
            <a:ext cx="21526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6619008" y="2992582"/>
            <a:ext cx="41982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Su territorio pertenece en la actualidad al Líbano. Eran grandes navegantes y comerciantes. Crearon y propagaron su alfabeto, del que se derivaron casi todos los alfabetos del Mundo Antiguo.</a:t>
            </a:r>
          </a:p>
        </p:txBody>
      </p:sp>
    </p:spTree>
    <p:extLst>
      <p:ext uri="{BB962C8B-B14F-4D97-AF65-F5344CB8AC3E}">
        <p14:creationId xmlns:p14="http://schemas.microsoft.com/office/powerpoint/2010/main" val="133676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biografía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E" dirty="0"/>
              <a:t>Los </a:t>
            </a:r>
            <a:r>
              <a:rPr lang="es-PE" b="1" dirty="0"/>
              <a:t>fenicios fueron</a:t>
            </a:r>
            <a:r>
              <a:rPr lang="es-PE" dirty="0"/>
              <a:t> un pueblo semita que se instaló en el actual territorio del Líbano, entre el 1200 a. C. y el 539 a.C. aproximadamente. </a:t>
            </a:r>
            <a:r>
              <a:rPr lang="es-PE" b="1" dirty="0"/>
              <a:t>Son</a:t>
            </a:r>
            <a:r>
              <a:rPr lang="es-PE" dirty="0"/>
              <a:t> considerados los fundadores del comercio marítimo.</a:t>
            </a:r>
            <a:endParaRPr lang="es-PE" dirty="0"/>
          </a:p>
        </p:txBody>
      </p:sp>
      <p:sp>
        <p:nvSpPr>
          <p:cNvPr id="4" name="AutoShape 2" descr="Cultura fenicia - Historia, economía y características - SobreHistoria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" name="AutoShape 4" descr="Cultura fenicia - Historia, economía y características - SobreHistoria.c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" name="AutoShape 6" descr="Cultura fenicia - Historia, economía y características - SobreHistoria.co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982" y="312737"/>
            <a:ext cx="57150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7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¿Qué hacían los fenicios?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2152459"/>
            <a:ext cx="10131425" cy="7985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PE" dirty="0" smtClean="0"/>
              <a:t>Agricultura </a:t>
            </a:r>
            <a:r>
              <a:rPr lang="es-PE" dirty="0"/>
              <a:t>y explotación forestal. Si bien la geografía de la región era accidentada, los </a:t>
            </a:r>
            <a:r>
              <a:rPr lang="es-PE" b="1" dirty="0"/>
              <a:t>fenicios</a:t>
            </a:r>
            <a:r>
              <a:rPr lang="es-PE" dirty="0"/>
              <a:t> aprovecharon al máximo las posibilidades del suelo para la explotación agrícola y cultivaron hasta en las laderas de las montañas. Sus bosques de cedros del Líbano.</a:t>
            </a:r>
            <a:endParaRPr lang="es-PE" dirty="0"/>
          </a:p>
        </p:txBody>
      </p:sp>
      <p:pic>
        <p:nvPicPr>
          <p:cNvPr id="4098" name="Picture 2" descr="LOS FENICIOS Y EL VINO | 3 Cop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502" y="2951019"/>
            <a:ext cx="57150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41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Los HEBREOS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9547" y="1650230"/>
            <a:ext cx="10131425" cy="12176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E" dirty="0" smtClean="0"/>
              <a:t>BIOGRAFIA:</a:t>
            </a:r>
          </a:p>
          <a:p>
            <a:pPr marL="0" indent="0">
              <a:buNone/>
            </a:pPr>
            <a:r>
              <a:rPr lang="es-PE" dirty="0"/>
              <a:t>Los hebreos son un antiguo pueblo semita del Levante mediterráneo establecidos en el año 616 a. C., conocidos también como pueblo judío.​La tradicional fuente de referencia para los hebreos es la Biblia, cuyo contenido también se encuentra en las escrituras hebreas de la Torá.</a:t>
            </a:r>
            <a:endParaRPr lang="es-PE" dirty="0" smtClean="0"/>
          </a:p>
        </p:txBody>
      </p:sp>
      <p:sp>
        <p:nvSpPr>
          <p:cNvPr id="4" name="AutoShape 4" descr="Héroes y príncipes hebreos | Radio Sefar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5126" name="Picture 6" descr="Héroes y príncipes hebreos | Radio Sefar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003" y="2955490"/>
            <a:ext cx="5390666" cy="325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6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UBICACION:</a:t>
            </a:r>
            <a:endParaRPr lang="es-PE" dirty="0"/>
          </a:p>
        </p:txBody>
      </p:sp>
      <p:sp>
        <p:nvSpPr>
          <p:cNvPr id="4" name="AutoShape 2" descr="DIVISION DEL PUEBLO HEBREO by elianalejo6789 - issu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1291" y="1634908"/>
            <a:ext cx="3130882" cy="4422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4094018" y="1818408"/>
            <a:ext cx="4405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/>
              <a:t>Los </a:t>
            </a:r>
            <a:r>
              <a:rPr lang="es-PE" b="1"/>
              <a:t>hebreos</a:t>
            </a:r>
            <a:r>
              <a:rPr lang="es-PE"/>
              <a:t>, pueblo de nómades semitas, aparecieron en el Asia Anterior alrededor del siglo XIII a.C. Estos se asentaron en la zona de Palestina, al sur de Fenicia.</a:t>
            </a:r>
          </a:p>
        </p:txBody>
      </p:sp>
    </p:spTree>
    <p:extLst>
      <p:ext uri="{BB962C8B-B14F-4D97-AF65-F5344CB8AC3E}">
        <p14:creationId xmlns:p14="http://schemas.microsoft.com/office/powerpoint/2010/main" val="35423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BIOGRAFIA: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601739"/>
            <a:ext cx="10131425" cy="2180552"/>
          </a:xfrm>
        </p:spPr>
        <p:txBody>
          <a:bodyPr>
            <a:normAutofit/>
          </a:bodyPr>
          <a:lstStyle/>
          <a:p>
            <a:r>
              <a:rPr lang="es-PE" b="1" dirty="0"/>
              <a:t>los hebreos</a:t>
            </a:r>
            <a:r>
              <a:rPr lang="es-PE" dirty="0"/>
              <a:t> fueron originarios de Mesopotamia. Eran nómadas, vivían en tiendas, poseían rebaños de cabras y ovejas, utilizando asnos, mulas y camellos como portadores</a:t>
            </a:r>
            <a:r>
              <a:rPr lang="es-PE" dirty="0" smtClean="0"/>
              <a:t>.</a:t>
            </a:r>
          </a:p>
          <a:p>
            <a:pPr marL="0" indent="0">
              <a:buNone/>
            </a:pPr>
            <a:r>
              <a:rPr lang="es-PE" dirty="0"/>
              <a:t>antiguo pueblo nómada semita que conquistó y habitó Canaán. El </a:t>
            </a:r>
            <a:r>
              <a:rPr lang="es-PE" b="1" dirty="0"/>
              <a:t>hebreo</a:t>
            </a:r>
            <a:r>
              <a:rPr lang="es-PE" dirty="0"/>
              <a:t>, lengua semítica hablada en Israel y utilizada como lengua litúrgica por el judaísmo. ... La religión </a:t>
            </a:r>
            <a:r>
              <a:rPr lang="es-PE" b="1" dirty="0"/>
              <a:t>hebrea</a:t>
            </a:r>
            <a:r>
              <a:rPr lang="es-PE" dirty="0"/>
              <a:t> o judaísmo; la más antigua de las tres religiones monoteístas.</a:t>
            </a:r>
            <a:endParaRPr lang="es-PE" dirty="0"/>
          </a:p>
        </p:txBody>
      </p:sp>
      <p:pic>
        <p:nvPicPr>
          <p:cNvPr id="8194" name="Picture 2" descr="▷ Los Hebreos, su historia y origen ¡Conócelo Ahora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66" y="3617046"/>
            <a:ext cx="2381250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3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¿ Qué HACIAN LOS HEBREOS ?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1058333"/>
          </a:xfrm>
        </p:spPr>
        <p:txBody>
          <a:bodyPr>
            <a:normAutofit fontScale="92500" lnSpcReduction="10000"/>
          </a:bodyPr>
          <a:lstStyle/>
          <a:p>
            <a:r>
              <a:rPr lang="es-PE" dirty="0"/>
              <a:t>Los </a:t>
            </a:r>
            <a:r>
              <a:rPr lang="es-PE" b="1" dirty="0"/>
              <a:t>hebreos</a:t>
            </a:r>
            <a:r>
              <a:rPr lang="es-PE" dirty="0"/>
              <a:t>, establecidos en Canaán, se dedicaron a la agricultura y la ganadería. ... El pastoreo de ovejas, bueyes, cabras, caballos y camellos acompañaba la actividad agrícola. También trabajaron cerámica y confeccionaron numerosos tejidos de lana y lino, lo más importante de su actividad económica fue el comercio.</a:t>
            </a:r>
            <a:endParaRPr lang="es-PE" dirty="0"/>
          </a:p>
        </p:txBody>
      </p:sp>
      <p:pic>
        <p:nvPicPr>
          <p:cNvPr id="7170" name="Picture 2" descr="▷ Los Hebreos, su historia y origen ¡Conócelo Ahora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103" y="3200400"/>
            <a:ext cx="5836278" cy="313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58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28</TotalTime>
  <Words>133</Words>
  <Application>Microsoft Office PowerPoint</Application>
  <PresentationFormat>Panorámica</PresentationFormat>
  <Paragraphs>19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Los fenicios</vt:lpstr>
      <vt:lpstr>UBICACIÓN</vt:lpstr>
      <vt:lpstr>biografía</vt:lpstr>
      <vt:lpstr>¿Qué hacían los fenicios?</vt:lpstr>
      <vt:lpstr>Los HEBREOS</vt:lpstr>
      <vt:lpstr>UBICACION:</vt:lpstr>
      <vt:lpstr>BIOGRAFIA:</vt:lpstr>
      <vt:lpstr>¿ Qué HACIAN LOS HEBREOS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fenicios</dc:title>
  <dc:creator>TOSHIBA</dc:creator>
  <cp:lastModifiedBy>TOSHIBA</cp:lastModifiedBy>
  <cp:revision>4</cp:revision>
  <dcterms:created xsi:type="dcterms:W3CDTF">2021-06-15T15:26:59Z</dcterms:created>
  <dcterms:modified xsi:type="dcterms:W3CDTF">2021-06-15T15:55:08Z</dcterms:modified>
</cp:coreProperties>
</file>