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D1A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57" d="100"/>
          <a:sy n="57" d="100"/>
        </p:scale>
        <p:origin x="103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0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2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4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6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9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4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6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3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9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94130" y="0"/>
            <a:ext cx="12286129" cy="6858000"/>
          </a:xfrm>
          <a:prstGeom prst="rect">
            <a:avLst/>
          </a:prstGeom>
          <a:gradFill flip="none" rotWithShape="1">
            <a:gsLst>
              <a:gs pos="100000">
                <a:srgbClr val="D1A609"/>
              </a:gs>
              <a:gs pos="0">
                <a:schemeClr val="tx1"/>
              </a:gs>
              <a:gs pos="13000">
                <a:schemeClr val="bg1"/>
              </a:gs>
              <a:gs pos="3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7502434" y="0"/>
            <a:ext cx="4689567" cy="6863358"/>
          </a:xfrm>
          <a:prstGeom prst="rect">
            <a:avLst/>
          </a:prstGeom>
          <a:blipFill dpi="0" rotWithShape="1">
            <a:blip r:embed="rId2"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87" b="99290" l="650" r="99740">
                          <a14:foregroundMark x1="910" y1="1865" x2="2861" y2="20071"/>
                          <a14:foregroundMark x1="36281" y1="99290" x2="89987" y2="90675"/>
                          <a14:foregroundMark x1="86736" y1="62700" x2="99740" y2="77531"/>
                          <a14:foregroundMark x1="69181" y1="28242" x2="69181" y2="41563"/>
                          <a14:foregroundMark x1="66190" y1="26021" x2="65540" y2="43339"/>
                          <a14:foregroundMark x1="25618" y1="35346" x2="36931" y2="44050"/>
                          <a14:foregroundMark x1="28218" y1="34458" x2="39532" y2="43783"/>
                          <a14:foregroundMark x1="32120" y1="47602" x2="40832" y2="56039"/>
                          <a14:foregroundMark x1="32380" y1="50888" x2="45124" y2="63144"/>
                          <a14:foregroundMark x1="32770" y1="52664" x2="44083" y2="68472"/>
                          <a14:foregroundMark x1="30169" y1="49822" x2="46684" y2="78863"/>
                          <a14:foregroundMark x1="45124" y1="15808" x2="62679" y2="11368"/>
                          <a14:foregroundMark x1="62939" y1="12966" x2="71391" y2="19627"/>
                          <a14:foregroundMark x1="68791" y1="15364" x2="72042" y2="18917"/>
                          <a14:foregroundMark x1="69441" y1="14298" x2="73992" y2="24512"/>
                          <a14:foregroundMark x1="68531" y1="13144" x2="75683" y2="24956"/>
                          <a14:foregroundMark x1="23277" y1="26909" x2="31730" y2="26021"/>
                          <a14:foregroundMark x1="21326" y1="25577" x2="33030" y2="240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glow>
              <a:schemeClr val="bg1">
                <a:alpha val="0"/>
              </a:schemeClr>
            </a:glow>
            <a:outerShdw blurRad="1270000" dist="50800" dir="9600000" sx="135000" sy="135000" algn="ctr" rotWithShape="0">
              <a:srgbClr val="000000">
                <a:alpha val="26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677442" y="1348829"/>
            <a:ext cx="6053420" cy="4154984"/>
          </a:xfrm>
          <a:prstGeom prst="rect">
            <a:avLst/>
          </a:prstGeom>
          <a:noFill/>
          <a:effectLst/>
          <a:scene3d>
            <a:camera prst="perspective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Today’s the day of…</a:t>
            </a:r>
          </a:p>
          <a:p>
            <a:pPr algn="ctr"/>
            <a:r>
              <a:rPr lang="es-E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World Day of International Justice</a:t>
            </a:r>
            <a:endParaRPr lang="es-E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34" name="Picture 10" descr="Estatuto de Roma - LC - De todo un poco"/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687" r="41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8" r="54434"/>
          <a:stretch/>
        </p:blipFill>
        <p:spPr bwMode="auto">
          <a:xfrm>
            <a:off x="2204805" y="5163368"/>
            <a:ext cx="2998694" cy="2371726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D1A609"/>
              </a:gs>
              <a:gs pos="0">
                <a:schemeClr val="tx1"/>
              </a:gs>
              <a:gs pos="13000">
                <a:schemeClr val="bg1"/>
              </a:gs>
              <a:gs pos="3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4689567" cy="6863358"/>
          </a:xfrm>
          <a:prstGeom prst="rect">
            <a:avLst/>
          </a:prstGeom>
          <a:blipFill dpi="0" rotWithShape="1">
            <a:blip r:embed="rId2"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87" b="99290" l="650" r="99740">
                          <a14:foregroundMark x1="910" y1="1865" x2="2861" y2="20071"/>
                          <a14:foregroundMark x1="36281" y1="99290" x2="89987" y2="90675"/>
                          <a14:foregroundMark x1="86736" y1="62700" x2="99740" y2="77531"/>
                          <a14:foregroundMark x1="69181" y1="28242" x2="69181" y2="41563"/>
                          <a14:foregroundMark x1="66190" y1="26021" x2="65540" y2="43339"/>
                          <a14:foregroundMark x1="25618" y1="35346" x2="36931" y2="44050"/>
                          <a14:foregroundMark x1="28218" y1="34458" x2="39532" y2="43783"/>
                          <a14:foregroundMark x1="32120" y1="47602" x2="40832" y2="56039"/>
                          <a14:foregroundMark x1="32380" y1="50888" x2="45124" y2="63144"/>
                          <a14:foregroundMark x1="32770" y1="52664" x2="44083" y2="68472"/>
                          <a14:foregroundMark x1="30169" y1="49822" x2="46684" y2="78863"/>
                          <a14:foregroundMark x1="45124" y1="15808" x2="62679" y2="11368"/>
                          <a14:foregroundMark x1="62939" y1="12966" x2="71391" y2="19627"/>
                          <a14:foregroundMark x1="68791" y1="15364" x2="72042" y2="18917"/>
                          <a14:foregroundMark x1="69441" y1="14298" x2="73992" y2="24512"/>
                          <a14:foregroundMark x1="68531" y1="13144" x2="75683" y2="24956"/>
                          <a14:foregroundMark x1="23277" y1="26909" x2="31730" y2="26021"/>
                          <a14:foregroundMark x1="21326" y1="25577" x2="33030" y2="240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glow>
              <a:schemeClr val="bg1">
                <a:alpha val="0"/>
              </a:schemeClr>
            </a:glow>
            <a:outerShdw blurRad="1270000" dist="50800" dir="9600000" sx="135000" sy="135000" algn="ctr" rotWithShape="0">
              <a:srgbClr val="000000">
                <a:alpha val="26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4689567" y="-717159"/>
            <a:ext cx="7084318" cy="72635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Celebrated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throughout the world since 1998 on the occasion of the approval of the Rome Statute by 120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member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countries of the United Nations Organization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endParaRPr lang="es-E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World Day of International Justice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celebrated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show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solidarity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victims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crimes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against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humanity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genocide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war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crimes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the World.</a:t>
            </a:r>
          </a:p>
          <a:p>
            <a:pPr algn="just"/>
            <a:endParaRPr lang="es-E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just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need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ensure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continued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nternational Justice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system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States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committed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through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adherence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important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international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instrument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Rome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Statute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allowed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establishment of the International Criminal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Court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a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permanent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judicial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body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charge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judging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crimes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genocide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war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crimes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27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94130" y="0"/>
            <a:ext cx="12286129" cy="6858000"/>
          </a:xfrm>
          <a:prstGeom prst="rect">
            <a:avLst/>
          </a:prstGeom>
          <a:gradFill flip="none" rotWithShape="1">
            <a:gsLst>
              <a:gs pos="100000">
                <a:srgbClr val="D1A609"/>
              </a:gs>
              <a:gs pos="0">
                <a:schemeClr val="tx1"/>
              </a:gs>
              <a:gs pos="13000">
                <a:schemeClr val="bg1"/>
              </a:gs>
              <a:gs pos="3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440932" y="2967335"/>
            <a:ext cx="7310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attention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94130" y="4605866"/>
            <a:ext cx="3180230" cy="2252133"/>
          </a:xfrm>
          <a:prstGeom prst="rect">
            <a:avLst/>
          </a:prstGeom>
          <a:blipFill dpi="0" rotWithShape="1">
            <a:blip r:embed="rId2">
              <a:alphaModFix amt="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94000" l="10000" r="96000">
                          <a14:foregroundMark x1="29333" y1="28500" x2="20000" y2="26500"/>
                          <a14:foregroundMark x1="22000" y1="29500" x2="18000" y2="41500"/>
                          <a14:foregroundMark x1="18333" y1="46500" x2="29333" y2="36500"/>
                          <a14:foregroundMark x1="17667" y1="33000" x2="16667" y2="22500"/>
                          <a14:foregroundMark x1="18000" y1="22000" x2="19333" y2="17500"/>
                          <a14:foregroundMark x1="16000" y1="22500" x2="19667" y2="15000"/>
                          <a14:foregroundMark x1="23000" y1="25000" x2="26000" y2="17500"/>
                          <a14:foregroundMark x1="86333" y1="76000" x2="85667" y2="58500"/>
                          <a14:foregroundMark x1="84333" y1="56000" x2="84667" y2="65500"/>
                          <a14:foregroundMark x1="82667" y1="57000" x2="82667" y2="77500"/>
                          <a14:foregroundMark x1="82000" y1="59500" x2="82000" y2="80000"/>
                          <a14:foregroundMark x1="79667" y1="60000" x2="81000" y2="81000"/>
                          <a14:foregroundMark x1="88667" y1="69000" x2="87333" y2="82500"/>
                          <a14:foregroundMark x1="43333" y1="4500" x2="57667" y2="5000"/>
                          <a14:foregroundMark x1="48667" y1="2500" x2="50000" y2="2500"/>
                          <a14:foregroundMark x1="91000" y1="70000" x2="90333" y2="84000"/>
                          <a14:foregroundMark x1="92000" y1="68000" x2="92000" y2="83000"/>
                          <a14:foregroundMark x1="93000" y1="78500" x2="92667" y2="90500"/>
                          <a14:foregroundMark x1="95333" y1="71000" x2="94667" y2="87500"/>
                          <a14:foregroundMark x1="86333" y1="66500" x2="91000" y2="59500"/>
                          <a14:foregroundMark x1="83333" y1="60000" x2="93333" y2="57000"/>
                          <a14:foregroundMark x1="92667" y1="58500" x2="92667" y2="76500"/>
                          <a14:foregroundMark x1="95000" y1="60000" x2="94000" y2="77000"/>
                          <a14:foregroundMark x1="86000" y1="53000" x2="87333" y2="62500"/>
                          <a14:foregroundMark x1="89667" y1="65500" x2="94000" y2="70000"/>
                          <a14:foregroundMark x1="89667" y1="62500" x2="94000" y2="69000"/>
                          <a14:foregroundMark x1="92667" y1="66000" x2="93000" y2="72000"/>
                          <a14:foregroundMark x1="91000" y1="67500" x2="93000" y2="71500"/>
                          <a14:foregroundMark x1="91333" y1="67000" x2="94333" y2="72000"/>
                          <a14:foregroundMark x1="90333" y1="64000" x2="88667" y2="64500"/>
                          <a14:backgroundMark x1="91000" y1="55000" x2="94000" y2="71000"/>
                          <a14:backgroundMark x1="93667" y1="52000" x2="94333" y2="68000"/>
                          <a14:backgroundMark x1="91667" y1="56000" x2="95000" y2="69500"/>
                          <a14:backgroundMark x1="95000" y1="57500" x2="95000" y2="71500"/>
                          <a14:backgroundMark x1="90667" y1="51500" x2="92667" y2="60000"/>
                          <a14:backgroundMark x1="93333" y1="56000" x2="93333" y2="61500"/>
                          <a14:backgroundMark x1="93000" y1="53000" x2="92667" y2="63500"/>
                          <a14:backgroundMark x1="90667" y1="56500" x2="90667" y2="65000"/>
                          <a14:backgroundMark x1="90000" y1="56500" x2="89000" y2="64000"/>
                          <a14:backgroundMark x1="90000" y1="60500" x2="91667" y2="69000"/>
                          <a14:backgroundMark x1="84000" y1="56500" x2="80000" y2="72000"/>
                          <a14:backgroundMark x1="81667" y1="57000" x2="80333" y2="70500"/>
                          <a14:backgroundMark x1="83333" y1="55000" x2="80667" y2="65500"/>
                          <a14:backgroundMark x1="83333" y1="53500" x2="79000" y2="67500"/>
                          <a14:backgroundMark x1="79667" y1="57000" x2="79333" y2="70500"/>
                          <a14:backgroundMark x1="79333" y1="56500" x2="80000" y2="69500"/>
                          <a14:backgroundMark x1="82333" y1="59000" x2="80667" y2="81000"/>
                          <a14:backgroundMark x1="82000" y1="62500" x2="79667" y2="80000"/>
                          <a14:backgroundMark x1="82333" y1="66500" x2="82000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>
            <a:noAutofit/>
          </a:bodyPr>
          <a:lstStyle/>
          <a:p>
            <a:pPr algn="ctr"/>
            <a:r>
              <a:rPr lang="es-PE" dirty="0" err="1" smtClean="0">
                <a:ln w="0"/>
                <a:solidFill>
                  <a:schemeClr val="accent4"/>
                </a:solidFill>
              </a:rPr>
              <a:t>Teacher</a:t>
            </a:r>
            <a:r>
              <a:rPr lang="es-PE" dirty="0" smtClean="0">
                <a:ln w="0"/>
                <a:solidFill>
                  <a:schemeClr val="accent4"/>
                </a:solidFill>
              </a:rPr>
              <a:t> </a:t>
            </a:r>
            <a:r>
              <a:rPr lang="es-PE" dirty="0" err="1" smtClean="0">
                <a:ln w="0"/>
                <a:solidFill>
                  <a:schemeClr val="accent4"/>
                </a:solidFill>
              </a:rPr>
              <a:t>mai</a:t>
            </a:r>
            <a:r>
              <a:rPr lang="es-PE" dirty="0" smtClean="0">
                <a:ln w="0"/>
                <a:solidFill>
                  <a:schemeClr val="accent4"/>
                </a:solidFill>
              </a:rPr>
              <a:t> </a:t>
            </a:r>
            <a:r>
              <a:rPr lang="es-PE" dirty="0" err="1" smtClean="0">
                <a:ln w="0"/>
                <a:solidFill>
                  <a:schemeClr val="accent4"/>
                </a:solidFill>
              </a:rPr>
              <a:t>point</a:t>
            </a:r>
            <a:endParaRPr lang="en-US" dirty="0">
              <a:ln w="0"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</Words>
  <Application>Microsoft Office PowerPoint</Application>
  <PresentationFormat>Panorámica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7</cp:revision>
  <dcterms:created xsi:type="dcterms:W3CDTF">2023-07-17T01:36:03Z</dcterms:created>
  <dcterms:modified xsi:type="dcterms:W3CDTF">2023-07-17T02:30:05Z</dcterms:modified>
</cp:coreProperties>
</file>