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handoutMasterIdLst>
    <p:handoutMasterId r:id="rId13"/>
  </p:handoutMasterIdLst>
  <p:sldIdLst>
    <p:sldId id="256" r:id="rId2"/>
    <p:sldId id="263" r:id="rId3"/>
    <p:sldId id="257" r:id="rId4"/>
    <p:sldId id="264" r:id="rId5"/>
    <p:sldId id="265" r:id="rId6"/>
    <p:sldId id="258" r:id="rId7"/>
    <p:sldId id="259" r:id="rId8"/>
    <p:sldId id="260" r:id="rId9"/>
    <p:sldId id="261" r:id="rId10"/>
    <p:sldId id="262" r:id="rId11"/>
    <p:sldId id="266" r:id="rId12"/>
  </p:sldIdLst>
  <p:sldSz cx="12192000" cy="6858000"/>
  <p:notesSz cx="7102475" cy="9388475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4005098D-151E-40F7-8A95-7211D5DBF3C2}" type="datetimeFigureOut">
              <a:rPr lang="es-PE" smtClean="0"/>
              <a:t>22/05/2023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66E8A773-1397-44A7-A1CD-E684FA48756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76076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9568-BA1E-4345-9ED3-5DE2A185A989}" type="datetimeFigureOut">
              <a:rPr lang="es-PE" smtClean="0"/>
              <a:t>22/05/2023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F439-333B-4480-B85E-172AE9081FD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72989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9568-BA1E-4345-9ED3-5DE2A185A989}" type="datetimeFigureOut">
              <a:rPr lang="es-PE" smtClean="0"/>
              <a:t>22/05/2023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F439-333B-4480-B85E-172AE9081FD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5626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9568-BA1E-4345-9ED3-5DE2A185A989}" type="datetimeFigureOut">
              <a:rPr lang="es-PE" smtClean="0"/>
              <a:t>22/05/2023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F439-333B-4480-B85E-172AE9081FD7}" type="slidenum">
              <a:rPr lang="es-PE" smtClean="0"/>
              <a:t>‹Nº›</a:t>
            </a:fld>
            <a:endParaRPr lang="es-P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2161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9568-BA1E-4345-9ED3-5DE2A185A989}" type="datetimeFigureOut">
              <a:rPr lang="es-PE" smtClean="0"/>
              <a:t>22/05/2023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F439-333B-4480-B85E-172AE9081FD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7442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9568-BA1E-4345-9ED3-5DE2A185A989}" type="datetimeFigureOut">
              <a:rPr lang="es-PE" smtClean="0"/>
              <a:t>22/05/2023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F439-333B-4480-B85E-172AE9081FD7}" type="slidenum">
              <a:rPr lang="es-PE" smtClean="0"/>
              <a:t>‹Nº›</a:t>
            </a:fld>
            <a:endParaRPr lang="es-P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37885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9568-BA1E-4345-9ED3-5DE2A185A989}" type="datetimeFigureOut">
              <a:rPr lang="es-PE" smtClean="0"/>
              <a:t>22/05/2023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F439-333B-4480-B85E-172AE9081FD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391280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9568-BA1E-4345-9ED3-5DE2A185A989}" type="datetimeFigureOut">
              <a:rPr lang="es-PE" smtClean="0"/>
              <a:t>22/05/2023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F439-333B-4480-B85E-172AE9081FD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85532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9568-BA1E-4345-9ED3-5DE2A185A989}" type="datetimeFigureOut">
              <a:rPr lang="es-PE" smtClean="0"/>
              <a:t>22/05/2023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F439-333B-4480-B85E-172AE9081FD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68811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9568-BA1E-4345-9ED3-5DE2A185A989}" type="datetimeFigureOut">
              <a:rPr lang="es-PE" smtClean="0"/>
              <a:t>22/05/2023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F439-333B-4480-B85E-172AE9081FD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27527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9568-BA1E-4345-9ED3-5DE2A185A989}" type="datetimeFigureOut">
              <a:rPr lang="es-PE" smtClean="0"/>
              <a:t>22/05/2023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F439-333B-4480-B85E-172AE9081FD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00493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9568-BA1E-4345-9ED3-5DE2A185A989}" type="datetimeFigureOut">
              <a:rPr lang="es-PE" smtClean="0"/>
              <a:t>22/05/2023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F439-333B-4480-B85E-172AE9081FD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27174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9568-BA1E-4345-9ED3-5DE2A185A989}" type="datetimeFigureOut">
              <a:rPr lang="es-PE" smtClean="0"/>
              <a:t>22/05/2023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F439-333B-4480-B85E-172AE9081FD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95836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9568-BA1E-4345-9ED3-5DE2A185A989}" type="datetimeFigureOut">
              <a:rPr lang="es-PE" smtClean="0"/>
              <a:t>22/05/2023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F439-333B-4480-B85E-172AE9081FD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73310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9568-BA1E-4345-9ED3-5DE2A185A989}" type="datetimeFigureOut">
              <a:rPr lang="es-PE" smtClean="0"/>
              <a:t>22/05/2023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F439-333B-4480-B85E-172AE9081FD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94598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9568-BA1E-4345-9ED3-5DE2A185A989}" type="datetimeFigureOut">
              <a:rPr lang="es-PE" smtClean="0"/>
              <a:t>22/05/2023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F439-333B-4480-B85E-172AE9081FD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72437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9568-BA1E-4345-9ED3-5DE2A185A989}" type="datetimeFigureOut">
              <a:rPr lang="es-PE" smtClean="0"/>
              <a:t>22/05/2023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F439-333B-4480-B85E-172AE9081FD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34039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29568-BA1E-4345-9ED3-5DE2A185A989}" type="datetimeFigureOut">
              <a:rPr lang="es-PE" smtClean="0"/>
              <a:t>22/05/2023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742F439-333B-4480-B85E-172AE9081FD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9600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99909" y="462606"/>
            <a:ext cx="9144000" cy="1586113"/>
          </a:xfrm>
        </p:spPr>
        <p:txBody>
          <a:bodyPr/>
          <a:lstStyle/>
          <a:p>
            <a:r>
              <a:rPr lang="es-PE" dirty="0" smtClean="0"/>
              <a:t>EL CAMALEON</a:t>
            </a:r>
            <a:endParaRPr lang="es-PE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4009" y="2048719"/>
            <a:ext cx="4782756" cy="3188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05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b="1" dirty="0"/>
              <a:t>Amenazas del camaleón</a:t>
            </a:r>
            <a:br>
              <a:rPr lang="es-PE" b="1" dirty="0"/>
            </a:br>
            <a:endParaRPr lang="es-P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b="1" dirty="0"/>
              <a:t>Amenazas del camaleón</a:t>
            </a:r>
          </a:p>
          <a:p>
            <a:r>
              <a:rPr lang="es-PE" dirty="0"/>
              <a:t>La principal amenaza de los camaleones es </a:t>
            </a:r>
            <a:r>
              <a:rPr lang="es-PE" b="1" dirty="0"/>
              <a:t>la contaminación y destrucción de su hábitat</a:t>
            </a:r>
            <a:r>
              <a:rPr lang="es-PE" dirty="0"/>
              <a:t>, pues dado que muchas especies son arborícolas, la tala de árboles les afecta sobremanera. Otro riesgo es el que proviene de una actividad humana: el comercio.</a:t>
            </a:r>
          </a:p>
          <a:p>
            <a:r>
              <a:rPr lang="es-PE" dirty="0"/>
              <a:t>En algunas partes del mundo estos animales son capturados para ser </a:t>
            </a:r>
            <a:r>
              <a:rPr lang="es-PE" b="1" dirty="0"/>
              <a:t>vendidos como mascotas exóticas</a:t>
            </a:r>
            <a:r>
              <a:rPr lang="es-PE" dirty="0"/>
              <a:t>, y muchas veces mueren antes de que lleguen a sus nuevos “hogares”.</a:t>
            </a: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32634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Gracias </a:t>
            </a:r>
            <a:br>
              <a:rPr lang="es-PE" dirty="0" smtClean="0"/>
            </a:br>
            <a:endParaRPr lang="es-P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 smtClean="0"/>
              <a:t>Alumno: </a:t>
            </a:r>
            <a:r>
              <a:rPr lang="es-PE" dirty="0" err="1" smtClean="0"/>
              <a:t>Aaron</a:t>
            </a:r>
            <a:r>
              <a:rPr lang="es-PE" dirty="0" smtClean="0"/>
              <a:t> Fernando José </a:t>
            </a:r>
            <a:r>
              <a:rPr lang="es-PE" dirty="0" err="1" smtClean="0"/>
              <a:t>Vásques</a:t>
            </a:r>
            <a:r>
              <a:rPr lang="es-PE" smtClean="0"/>
              <a:t> Valera</a:t>
            </a:r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6868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534" y="598709"/>
            <a:ext cx="10515600" cy="2573982"/>
          </a:xfrm>
        </p:spPr>
        <p:txBody>
          <a:bodyPr/>
          <a:lstStyle/>
          <a:p>
            <a:pPr marL="342900" indent="-342900"/>
            <a:r>
              <a:rPr lang="es-PE" dirty="0" smtClean="0"/>
              <a:t>Pequeño reptil, pertenece a la familia </a:t>
            </a:r>
            <a:r>
              <a:rPr lang="es-PE" b="1" dirty="0" err="1" smtClean="0"/>
              <a:t>Chamaeleonidae</a:t>
            </a:r>
            <a:r>
              <a:rPr lang="es-PE" b="1" dirty="0" smtClean="0"/>
              <a:t> </a:t>
            </a:r>
          </a:p>
          <a:p>
            <a:pPr marL="342900" indent="-342900"/>
            <a:r>
              <a:rPr lang="es-PE" dirty="0" smtClean="0"/>
              <a:t>Son conocidos por sus cambios de color, que incluyen una variada gama de los colores menos imaginados.</a:t>
            </a:r>
          </a:p>
          <a:p>
            <a:pPr marL="342900" indent="-342900"/>
            <a:r>
              <a:rPr lang="es-PE" dirty="0" smtClean="0"/>
              <a:t>Existen aproximadamente </a:t>
            </a:r>
            <a:r>
              <a:rPr lang="es-PE" b="1" dirty="0" smtClean="0"/>
              <a:t>161 especies de camaleón</a:t>
            </a:r>
            <a:r>
              <a:rPr lang="es-PE" dirty="0" smtClean="0"/>
              <a:t> en el planeta Tierra y todos son especiales y únicos</a:t>
            </a:r>
            <a:endParaRPr lang="es-PE" b="1" dirty="0" smtClean="0"/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78192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b="1" dirty="0"/>
              <a:t>Características del camaleón</a:t>
            </a:r>
            <a:br>
              <a:rPr lang="es-PE" b="1" dirty="0"/>
            </a:br>
            <a:endParaRPr lang="es-P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PE" dirty="0" smtClean="0"/>
              <a:t>Cuerpo </a:t>
            </a:r>
            <a:r>
              <a:rPr lang="es-PE" dirty="0"/>
              <a:t>comprimido y aplanado</a:t>
            </a:r>
            <a:r>
              <a:rPr lang="es-PE" dirty="0" smtClean="0"/>
              <a:t>,</a:t>
            </a:r>
          </a:p>
          <a:p>
            <a:r>
              <a:rPr lang="es-PE" b="1" dirty="0"/>
              <a:t>Tienen cuatro patas</a:t>
            </a:r>
            <a:r>
              <a:rPr lang="es-PE" dirty="0"/>
              <a:t>: cuentan 5 dedos, 3 hacia afuera y 2 hacia adentro.</a:t>
            </a:r>
          </a:p>
          <a:p>
            <a:r>
              <a:rPr lang="es-PE" b="1" dirty="0"/>
              <a:t>Sus dedos están fusionados</a:t>
            </a:r>
            <a:r>
              <a:rPr lang="es-PE" dirty="0"/>
              <a:t>: son adyacentes </a:t>
            </a:r>
          </a:p>
          <a:p>
            <a:r>
              <a:rPr lang="es-PE" b="1" dirty="0"/>
              <a:t>Sus ojos pueden moverse independientemente uno de otro</a:t>
            </a:r>
            <a:r>
              <a:rPr lang="es-PE" dirty="0"/>
              <a:t>: como resultado, los camaleones tienen una visión de 360°.</a:t>
            </a:r>
          </a:p>
          <a:p>
            <a:r>
              <a:rPr lang="es-PE" b="1" dirty="0"/>
              <a:t>Cuentan con colas prensiles</a:t>
            </a:r>
            <a:r>
              <a:rPr lang="es-PE" dirty="0"/>
              <a:t>: esta es una característica de los camaleones que son arbóreos.</a:t>
            </a:r>
          </a:p>
          <a:p>
            <a:r>
              <a:rPr lang="es-PE" b="1" dirty="0"/>
              <a:t>Destaca su lengua extensible</a:t>
            </a:r>
            <a:r>
              <a:rPr lang="es-PE" dirty="0"/>
              <a:t>: que se encuentra cubierta con una sustancia pegajosa</a:t>
            </a:r>
            <a:r>
              <a:rPr lang="es-PE" dirty="0" smtClean="0"/>
              <a:t>.</a:t>
            </a:r>
          </a:p>
          <a:p>
            <a:r>
              <a:rPr lang="es-PE" dirty="0" smtClean="0"/>
              <a:t>Cambian de color</a:t>
            </a:r>
          </a:p>
          <a:p>
            <a:endParaRPr lang="es-PE" dirty="0"/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57455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PE" dirty="0" smtClean="0"/>
              <a:t>Seguramente se estarán preguntando por qué los camaleones cambian de color?</a:t>
            </a:r>
            <a:endParaRPr lang="es-P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PE" dirty="0" smtClean="0"/>
              <a:t>Los cambios de color están relacionados con las</a:t>
            </a:r>
            <a:r>
              <a:rPr lang="es-PE" b="1" dirty="0" smtClean="0"/>
              <a:t> modificaciones de luz o temperatura</a:t>
            </a:r>
            <a:r>
              <a:rPr lang="es-PE" dirty="0" smtClean="0"/>
              <a:t>, así como con </a:t>
            </a:r>
            <a:r>
              <a:rPr lang="es-PE" b="1" dirty="0" smtClean="0"/>
              <a:t>el cortejo o la presencia de depredadores</a:t>
            </a:r>
            <a:r>
              <a:rPr lang="es-PE" dirty="0" smtClean="0"/>
              <a:t>.</a:t>
            </a:r>
          </a:p>
          <a:p>
            <a:r>
              <a:rPr lang="es-PE" dirty="0" smtClean="0"/>
              <a:t>Los  cambios responden a la acción de unas hormonas que afectan a las células pigmentarias presentes en la piel, y juegan un papel esencial en la comunicación (machos dominantes presentan colores más brillantes y los subordinados casi siempre son marrones o grises. Las hembras, por su parte, cambian de color al aceptar o rechazar a un macho)</a:t>
            </a:r>
          </a:p>
          <a:p>
            <a:r>
              <a:rPr lang="es-PE" dirty="0" smtClean="0"/>
              <a:t>Cambian de color acuerdo con el estado de ánimo de los camaleones, así que es posible advertir cuando uno de ellos siente miedo, ira, rechazo, etc.</a:t>
            </a:r>
          </a:p>
          <a:p>
            <a:endParaRPr lang="es-PE" dirty="0" smtClean="0"/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01374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ORIGEN DEL CAMALEON</a:t>
            </a:r>
            <a:endParaRPr lang="es-P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/>
              <a:t>África, especialmente al sur del Sahara</a:t>
            </a:r>
          </a:p>
        </p:txBody>
      </p:sp>
    </p:spTree>
    <p:extLst>
      <p:ext uri="{BB962C8B-B14F-4D97-AF65-F5344CB8AC3E}">
        <p14:creationId xmlns:p14="http://schemas.microsoft.com/office/powerpoint/2010/main" val="27239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b="1" dirty="0" smtClean="0"/>
              <a:t>Hábitat del camaleón</a:t>
            </a:r>
            <a:br>
              <a:rPr lang="es-PE" b="1" dirty="0" smtClean="0"/>
            </a:br>
            <a:endParaRPr lang="es-P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PE" i="1" dirty="0" smtClean="0"/>
              <a:t>¿</a:t>
            </a:r>
            <a:r>
              <a:rPr lang="es-PE" i="1" dirty="0"/>
              <a:t>Dónde viven los camaleones exactamente</a:t>
            </a:r>
            <a:r>
              <a:rPr lang="es-PE" i="1" dirty="0" smtClean="0"/>
              <a:t>?</a:t>
            </a:r>
          </a:p>
          <a:p>
            <a:r>
              <a:rPr lang="es-PE" dirty="0" smtClean="0"/>
              <a:t> </a:t>
            </a:r>
            <a:r>
              <a:rPr lang="es-PE" dirty="0"/>
              <a:t>Su rango de distribución corresponde principalmente a</a:t>
            </a:r>
            <a:r>
              <a:rPr lang="es-PE" b="1" dirty="0"/>
              <a:t> África y Asia</a:t>
            </a:r>
            <a:r>
              <a:rPr lang="es-PE" dirty="0"/>
              <a:t>. Mayoritariamente los camaleones viven en:</a:t>
            </a:r>
          </a:p>
          <a:p>
            <a:r>
              <a:rPr lang="es-PE" b="1" i="1" dirty="0"/>
              <a:t>Isla de </a:t>
            </a:r>
            <a:r>
              <a:rPr lang="es-PE" b="1" i="1" dirty="0" smtClean="0"/>
              <a:t>Madagascar ( 40 % de la especie total)</a:t>
            </a:r>
            <a:endParaRPr lang="es-PE" b="1" i="1" dirty="0"/>
          </a:p>
          <a:p>
            <a:r>
              <a:rPr lang="es-PE" dirty="0"/>
              <a:t>España</a:t>
            </a:r>
          </a:p>
          <a:p>
            <a:r>
              <a:rPr lang="es-PE" dirty="0"/>
              <a:t>Portugal</a:t>
            </a:r>
          </a:p>
          <a:p>
            <a:r>
              <a:rPr lang="es-PE" dirty="0" smtClean="0"/>
              <a:t>Sur </a:t>
            </a:r>
            <a:r>
              <a:rPr lang="es-PE" dirty="0"/>
              <a:t>de la India</a:t>
            </a:r>
          </a:p>
          <a:p>
            <a:r>
              <a:rPr lang="es-PE" dirty="0"/>
              <a:t>Medio Oriente</a:t>
            </a:r>
          </a:p>
          <a:p>
            <a:r>
              <a:rPr lang="es-PE" dirty="0"/>
              <a:t>Algunas islas del oeste del océano Índico</a:t>
            </a:r>
          </a:p>
          <a:p>
            <a:r>
              <a:rPr lang="es-PE" dirty="0"/>
              <a:t>Algunas especies viven ahora en Hawái, California y Florida en los Estados Unidos, ya que fueron introducidas. Viven en ambientes forestales, es decir, en todo tipo de bosques tropicales y de montaña, selvas, sabanas y ocasionalmente estepas y desiertos.</a:t>
            </a: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30961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b="1" dirty="0" smtClean="0"/>
              <a:t>Comportamiento del camaleón</a:t>
            </a:r>
            <a:br>
              <a:rPr lang="es-PE" b="1" dirty="0" smtClean="0"/>
            </a:br>
            <a:endParaRPr lang="es-P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 smtClean="0"/>
              <a:t>Casi </a:t>
            </a:r>
            <a:r>
              <a:rPr lang="es-PE" dirty="0"/>
              <a:t>todos los camaleones </a:t>
            </a:r>
            <a:r>
              <a:rPr lang="es-PE" b="1" dirty="0"/>
              <a:t>son diurnos y </a:t>
            </a:r>
            <a:r>
              <a:rPr lang="es-PE" b="1" dirty="0" smtClean="0"/>
              <a:t>arborícolas (</a:t>
            </a:r>
            <a:r>
              <a:rPr lang="es-PE" dirty="0"/>
              <a:t>vive en los árboles </a:t>
            </a:r>
            <a:r>
              <a:rPr lang="es-PE" b="1" dirty="0" smtClean="0"/>
              <a:t>).</a:t>
            </a:r>
          </a:p>
          <a:p>
            <a:r>
              <a:rPr lang="es-PE" dirty="0" smtClean="0"/>
              <a:t>Necesitan de su lengua para atrapar presar, por que no se mueven muy rápido</a:t>
            </a:r>
          </a:p>
          <a:p>
            <a:r>
              <a:rPr lang="es-PE" dirty="0" smtClean="0"/>
              <a:t>No </a:t>
            </a:r>
            <a:r>
              <a:rPr lang="es-PE" dirty="0"/>
              <a:t>son animales sociales, por lo que cuando dos de ellos establecen contacto visual, inmediatamente cambian de color.</a:t>
            </a: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85482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ALIMENTACION</a:t>
            </a:r>
            <a:endParaRPr lang="es-P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PE" b="0" i="0" dirty="0" smtClean="0">
                <a:solidFill>
                  <a:srgbClr val="333333"/>
                </a:solidFill>
                <a:effectLst/>
                <a:latin typeface="Catamaran"/>
              </a:rPr>
              <a:t>Los camaleones </a:t>
            </a:r>
            <a:r>
              <a:rPr lang="es-PE" b="1" i="0" dirty="0" smtClean="0">
                <a:solidFill>
                  <a:srgbClr val="333333"/>
                </a:solidFill>
                <a:effectLst/>
                <a:latin typeface="Catamaran"/>
              </a:rPr>
              <a:t>son animales carnívoros</a:t>
            </a:r>
          </a:p>
          <a:p>
            <a:r>
              <a:rPr lang="es-PE" b="1" dirty="0" smtClean="0">
                <a:solidFill>
                  <a:srgbClr val="333333"/>
                </a:solidFill>
                <a:latin typeface="Catamaran"/>
              </a:rPr>
              <a:t>Dieta: </a:t>
            </a:r>
            <a:r>
              <a:rPr lang="es-PE" b="0" i="0" dirty="0" smtClean="0">
                <a:solidFill>
                  <a:srgbClr val="333333"/>
                </a:solidFill>
                <a:effectLst/>
                <a:latin typeface="Catamaran"/>
              </a:rPr>
              <a:t>basada primordialmente en insectos, sin embargo especies </a:t>
            </a:r>
            <a:r>
              <a:rPr lang="es-PE" dirty="0" smtClean="0">
                <a:solidFill>
                  <a:srgbClr val="333333"/>
                </a:solidFill>
                <a:latin typeface="Catamaran"/>
              </a:rPr>
              <a:t>de </a:t>
            </a:r>
            <a:r>
              <a:rPr lang="es-PE" b="0" i="0" dirty="0" smtClean="0">
                <a:solidFill>
                  <a:srgbClr val="333333"/>
                </a:solidFill>
                <a:effectLst/>
                <a:latin typeface="Catamaran"/>
              </a:rPr>
              <a:t>mayor tamaño consumen presas, también gustan de un poco de materia vegetal.</a:t>
            </a:r>
          </a:p>
          <a:p>
            <a:r>
              <a:rPr lang="es-PE" b="0" i="0" dirty="0" smtClean="0">
                <a:solidFill>
                  <a:srgbClr val="333333"/>
                </a:solidFill>
                <a:effectLst/>
                <a:latin typeface="Catamaran"/>
              </a:rPr>
              <a:t>En general, sus presas favoritas incluyen </a:t>
            </a:r>
            <a:r>
              <a:rPr lang="es-PE" b="1" i="0" dirty="0" smtClean="0">
                <a:solidFill>
                  <a:srgbClr val="333333"/>
                </a:solidFill>
                <a:effectLst/>
                <a:latin typeface="Catamaran"/>
              </a:rPr>
              <a:t>saltamontes, grillos, insectos palo, mantis y langostas</a:t>
            </a:r>
            <a:r>
              <a:rPr lang="es-PE" b="0" i="0" dirty="0" smtClean="0">
                <a:solidFill>
                  <a:srgbClr val="333333"/>
                </a:solidFill>
                <a:effectLst/>
                <a:latin typeface="Catamaran"/>
              </a:rPr>
              <a:t>. </a:t>
            </a: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95424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err="1" smtClean="0"/>
              <a:t>Categorias</a:t>
            </a:r>
            <a:r>
              <a:rPr lang="es-PE" dirty="0" smtClean="0"/>
              <a:t> </a:t>
            </a:r>
            <a:r>
              <a:rPr lang="es-PE" dirty="0" err="1" smtClean="0"/>
              <a:t>taxonomicas</a:t>
            </a:r>
            <a:endParaRPr lang="es-PE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1" y="1488671"/>
            <a:ext cx="7891872" cy="4003494"/>
          </a:xfrm>
        </p:spPr>
      </p:pic>
    </p:spTree>
    <p:extLst>
      <p:ext uri="{BB962C8B-B14F-4D97-AF65-F5344CB8AC3E}">
        <p14:creationId xmlns:p14="http://schemas.microsoft.com/office/powerpoint/2010/main" val="139617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311</TotalTime>
  <Words>143</Words>
  <Application>Microsoft Office PowerPoint</Application>
  <PresentationFormat>Panorámica</PresentationFormat>
  <Paragraphs>43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Calibri</vt:lpstr>
      <vt:lpstr>Catamaran</vt:lpstr>
      <vt:lpstr>Trebuchet MS</vt:lpstr>
      <vt:lpstr>Wingdings 3</vt:lpstr>
      <vt:lpstr>Faceta</vt:lpstr>
      <vt:lpstr>EL CAMALEON</vt:lpstr>
      <vt:lpstr>Presentación de PowerPoint</vt:lpstr>
      <vt:lpstr>Características del camaleón </vt:lpstr>
      <vt:lpstr>Seguramente se estarán preguntando por qué los camaleones cambian de color?</vt:lpstr>
      <vt:lpstr>ORIGEN DEL CAMALEON</vt:lpstr>
      <vt:lpstr>Hábitat del camaleón </vt:lpstr>
      <vt:lpstr>Comportamiento del camaleón </vt:lpstr>
      <vt:lpstr>ALIMENTACION</vt:lpstr>
      <vt:lpstr>Categorias taxonomicas</vt:lpstr>
      <vt:lpstr>Amenazas del camaleón </vt:lpstr>
      <vt:lpstr>Gracias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</dc:title>
  <dc:creator>Usuario de Windows</dc:creator>
  <cp:lastModifiedBy>Usuario de Windows</cp:lastModifiedBy>
  <cp:revision>13</cp:revision>
  <cp:lastPrinted>2023-05-21T23:54:13Z</cp:lastPrinted>
  <dcterms:created xsi:type="dcterms:W3CDTF">2023-05-20T21:38:25Z</dcterms:created>
  <dcterms:modified xsi:type="dcterms:W3CDTF">2023-05-23T00:05:44Z</dcterms:modified>
</cp:coreProperties>
</file>