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6" r:id="rId3"/>
    <p:sldId id="258" r:id="rId4"/>
    <p:sldId id="260" r:id="rId5"/>
    <p:sldId id="261" r:id="rId6"/>
    <p:sldId id="262" r:id="rId7"/>
    <p:sldId id="259" r:id="rId8"/>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B1AA"/>
    <a:srgbClr val="008083"/>
    <a:srgbClr val="65CDAA"/>
    <a:srgbClr val="21B0AB"/>
    <a:srgbClr val="00B1D2"/>
    <a:srgbClr val="00184B"/>
    <a:srgbClr val="345AC6"/>
    <a:srgbClr val="14494C"/>
    <a:srgbClr val="5DC7C7"/>
    <a:srgbClr val="54C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BB7C7-586C-4455-AB39-DF1583033167}" type="datetimeFigureOut">
              <a:rPr lang="es-PE" smtClean="0"/>
              <a:t>21/11/2022</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F922B-B127-4CC3-812E-CA7D6D38F680}" type="slidenum">
              <a:rPr lang="es-PE" smtClean="0"/>
              <a:t>‹Nº›</a:t>
            </a:fld>
            <a:endParaRPr lang="es-PE"/>
          </a:p>
        </p:txBody>
      </p:sp>
    </p:spTree>
    <p:extLst>
      <p:ext uri="{BB962C8B-B14F-4D97-AF65-F5344CB8AC3E}">
        <p14:creationId xmlns:p14="http://schemas.microsoft.com/office/powerpoint/2010/main" val="348875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5DB007-5ADF-35B3-27BE-75D107D02A8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3CBF857C-057F-D572-7812-BB5DBCEDD4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FE793569-0CF0-37BB-7728-6887FE702ABC}"/>
              </a:ext>
            </a:extLst>
          </p:cNvPr>
          <p:cNvSpPr>
            <a:spLocks noGrp="1"/>
          </p:cNvSpPr>
          <p:nvPr>
            <p:ph type="dt" sz="half" idx="10"/>
          </p:nvPr>
        </p:nvSpPr>
        <p:spPr/>
        <p:txBody>
          <a:bodyPr/>
          <a:lstStyle/>
          <a:p>
            <a:fld id="{F0FFACFA-2932-4A0A-B522-6A14893D23F6}" type="datetimeFigureOut">
              <a:rPr lang="es-PE" smtClean="0"/>
              <a:t>21/11/2022</a:t>
            </a:fld>
            <a:endParaRPr lang="es-PE"/>
          </a:p>
        </p:txBody>
      </p:sp>
      <p:sp>
        <p:nvSpPr>
          <p:cNvPr id="5" name="Marcador de pie de página 4">
            <a:extLst>
              <a:ext uri="{FF2B5EF4-FFF2-40B4-BE49-F238E27FC236}">
                <a16:creationId xmlns:a16="http://schemas.microsoft.com/office/drawing/2014/main" id="{B7EB3D66-6503-5E9F-A4DB-E4AD673D148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CDA1B42-37A8-5982-F040-5D28C7A0E1DC}"/>
              </a:ext>
            </a:extLst>
          </p:cNvPr>
          <p:cNvSpPr>
            <a:spLocks noGrp="1"/>
          </p:cNvSpPr>
          <p:nvPr>
            <p:ph type="sldNum" sz="quarter" idx="12"/>
          </p:nvPr>
        </p:nvSpPr>
        <p:spPr/>
        <p:txBody>
          <a:bodyPr/>
          <a:lstStyle/>
          <a:p>
            <a:fld id="{D54BC757-4F00-4407-9BC9-FC663AC9A2E5}" type="slidenum">
              <a:rPr lang="es-PE" smtClean="0"/>
              <a:t>‹Nº›</a:t>
            </a:fld>
            <a:endParaRPr lang="es-PE"/>
          </a:p>
        </p:txBody>
      </p:sp>
    </p:spTree>
    <p:extLst>
      <p:ext uri="{BB962C8B-B14F-4D97-AF65-F5344CB8AC3E}">
        <p14:creationId xmlns:p14="http://schemas.microsoft.com/office/powerpoint/2010/main" val="883564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BB8522-1799-1E57-326E-ADA8659D899D}"/>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C1FEC259-4F0F-3277-678F-64862B196B3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2EC2D837-4000-7E40-2E07-75A3B3D84E19}"/>
              </a:ext>
            </a:extLst>
          </p:cNvPr>
          <p:cNvSpPr>
            <a:spLocks noGrp="1"/>
          </p:cNvSpPr>
          <p:nvPr>
            <p:ph type="dt" sz="half" idx="10"/>
          </p:nvPr>
        </p:nvSpPr>
        <p:spPr/>
        <p:txBody>
          <a:bodyPr/>
          <a:lstStyle/>
          <a:p>
            <a:fld id="{F0FFACFA-2932-4A0A-B522-6A14893D23F6}" type="datetimeFigureOut">
              <a:rPr lang="es-PE" smtClean="0"/>
              <a:t>21/11/2022</a:t>
            </a:fld>
            <a:endParaRPr lang="es-PE"/>
          </a:p>
        </p:txBody>
      </p:sp>
      <p:sp>
        <p:nvSpPr>
          <p:cNvPr id="5" name="Marcador de pie de página 4">
            <a:extLst>
              <a:ext uri="{FF2B5EF4-FFF2-40B4-BE49-F238E27FC236}">
                <a16:creationId xmlns:a16="http://schemas.microsoft.com/office/drawing/2014/main" id="{C9BB71AA-3DEB-9460-31A4-3BC991F7E31D}"/>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4B64535-1495-95B1-8E76-68401E83D573}"/>
              </a:ext>
            </a:extLst>
          </p:cNvPr>
          <p:cNvSpPr>
            <a:spLocks noGrp="1"/>
          </p:cNvSpPr>
          <p:nvPr>
            <p:ph type="sldNum" sz="quarter" idx="12"/>
          </p:nvPr>
        </p:nvSpPr>
        <p:spPr/>
        <p:txBody>
          <a:bodyPr/>
          <a:lstStyle/>
          <a:p>
            <a:fld id="{D54BC757-4F00-4407-9BC9-FC663AC9A2E5}" type="slidenum">
              <a:rPr lang="es-PE" smtClean="0"/>
              <a:t>‹Nº›</a:t>
            </a:fld>
            <a:endParaRPr lang="es-PE"/>
          </a:p>
        </p:txBody>
      </p:sp>
    </p:spTree>
    <p:extLst>
      <p:ext uri="{BB962C8B-B14F-4D97-AF65-F5344CB8AC3E}">
        <p14:creationId xmlns:p14="http://schemas.microsoft.com/office/powerpoint/2010/main" val="273764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B781D98-CEF8-C47E-45BA-CC63C9EF95E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A1C397CC-36E4-462D-A067-A36C2282E01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F9366C78-82EE-054E-50E3-8C8C0E0B2823}"/>
              </a:ext>
            </a:extLst>
          </p:cNvPr>
          <p:cNvSpPr>
            <a:spLocks noGrp="1"/>
          </p:cNvSpPr>
          <p:nvPr>
            <p:ph type="dt" sz="half" idx="10"/>
          </p:nvPr>
        </p:nvSpPr>
        <p:spPr/>
        <p:txBody>
          <a:bodyPr/>
          <a:lstStyle/>
          <a:p>
            <a:fld id="{F0FFACFA-2932-4A0A-B522-6A14893D23F6}" type="datetimeFigureOut">
              <a:rPr lang="es-PE" smtClean="0"/>
              <a:t>21/11/2022</a:t>
            </a:fld>
            <a:endParaRPr lang="es-PE"/>
          </a:p>
        </p:txBody>
      </p:sp>
      <p:sp>
        <p:nvSpPr>
          <p:cNvPr id="5" name="Marcador de pie de página 4">
            <a:extLst>
              <a:ext uri="{FF2B5EF4-FFF2-40B4-BE49-F238E27FC236}">
                <a16:creationId xmlns:a16="http://schemas.microsoft.com/office/drawing/2014/main" id="{5EDD0BE5-46CE-BDD8-A9A7-246C63F7E31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67C7D32-8684-E7B4-BA82-06086C4E2EEF}"/>
              </a:ext>
            </a:extLst>
          </p:cNvPr>
          <p:cNvSpPr>
            <a:spLocks noGrp="1"/>
          </p:cNvSpPr>
          <p:nvPr>
            <p:ph type="sldNum" sz="quarter" idx="12"/>
          </p:nvPr>
        </p:nvSpPr>
        <p:spPr/>
        <p:txBody>
          <a:bodyPr/>
          <a:lstStyle/>
          <a:p>
            <a:fld id="{D54BC757-4F00-4407-9BC9-FC663AC9A2E5}" type="slidenum">
              <a:rPr lang="es-PE" smtClean="0"/>
              <a:t>‹Nº›</a:t>
            </a:fld>
            <a:endParaRPr lang="es-PE"/>
          </a:p>
        </p:txBody>
      </p:sp>
    </p:spTree>
    <p:extLst>
      <p:ext uri="{BB962C8B-B14F-4D97-AF65-F5344CB8AC3E}">
        <p14:creationId xmlns:p14="http://schemas.microsoft.com/office/powerpoint/2010/main" val="64374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6566B4-72E3-2354-CA61-76932F83870D}"/>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AD065DA1-A6AC-CEE4-6FA1-3B2893ACE06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2C876D0-252E-41AF-BBBC-74FA20E47506}"/>
              </a:ext>
            </a:extLst>
          </p:cNvPr>
          <p:cNvSpPr>
            <a:spLocks noGrp="1"/>
          </p:cNvSpPr>
          <p:nvPr>
            <p:ph type="dt" sz="half" idx="10"/>
          </p:nvPr>
        </p:nvSpPr>
        <p:spPr/>
        <p:txBody>
          <a:bodyPr/>
          <a:lstStyle/>
          <a:p>
            <a:fld id="{F0FFACFA-2932-4A0A-B522-6A14893D23F6}" type="datetimeFigureOut">
              <a:rPr lang="es-PE" smtClean="0"/>
              <a:t>21/11/2022</a:t>
            </a:fld>
            <a:endParaRPr lang="es-PE"/>
          </a:p>
        </p:txBody>
      </p:sp>
      <p:sp>
        <p:nvSpPr>
          <p:cNvPr id="5" name="Marcador de pie de página 4">
            <a:extLst>
              <a:ext uri="{FF2B5EF4-FFF2-40B4-BE49-F238E27FC236}">
                <a16:creationId xmlns:a16="http://schemas.microsoft.com/office/drawing/2014/main" id="{B3B36613-0A05-5357-6B5D-D5303DB3688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1BE775D-6659-8190-CFBB-A7978D6E8951}"/>
              </a:ext>
            </a:extLst>
          </p:cNvPr>
          <p:cNvSpPr>
            <a:spLocks noGrp="1"/>
          </p:cNvSpPr>
          <p:nvPr>
            <p:ph type="sldNum" sz="quarter" idx="12"/>
          </p:nvPr>
        </p:nvSpPr>
        <p:spPr/>
        <p:txBody>
          <a:bodyPr/>
          <a:lstStyle/>
          <a:p>
            <a:fld id="{D54BC757-4F00-4407-9BC9-FC663AC9A2E5}" type="slidenum">
              <a:rPr lang="es-PE" smtClean="0"/>
              <a:t>‹Nº›</a:t>
            </a:fld>
            <a:endParaRPr lang="es-PE"/>
          </a:p>
        </p:txBody>
      </p:sp>
    </p:spTree>
    <p:extLst>
      <p:ext uri="{BB962C8B-B14F-4D97-AF65-F5344CB8AC3E}">
        <p14:creationId xmlns:p14="http://schemas.microsoft.com/office/powerpoint/2010/main" val="3685947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007BA8-7230-093B-1482-CFEACF37D21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2A7089F0-0150-773C-1ACD-0A4E835E83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20C9D8B-FC8D-61AE-18C4-9A07B51FEB0A}"/>
              </a:ext>
            </a:extLst>
          </p:cNvPr>
          <p:cNvSpPr>
            <a:spLocks noGrp="1"/>
          </p:cNvSpPr>
          <p:nvPr>
            <p:ph type="dt" sz="half" idx="10"/>
          </p:nvPr>
        </p:nvSpPr>
        <p:spPr/>
        <p:txBody>
          <a:bodyPr/>
          <a:lstStyle/>
          <a:p>
            <a:fld id="{F0FFACFA-2932-4A0A-B522-6A14893D23F6}" type="datetimeFigureOut">
              <a:rPr lang="es-PE" smtClean="0"/>
              <a:t>21/11/2022</a:t>
            </a:fld>
            <a:endParaRPr lang="es-PE"/>
          </a:p>
        </p:txBody>
      </p:sp>
      <p:sp>
        <p:nvSpPr>
          <p:cNvPr id="5" name="Marcador de pie de página 4">
            <a:extLst>
              <a:ext uri="{FF2B5EF4-FFF2-40B4-BE49-F238E27FC236}">
                <a16:creationId xmlns:a16="http://schemas.microsoft.com/office/drawing/2014/main" id="{E5BAA7BD-4367-A0E5-F067-11DF99381A20}"/>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42D9ECA-AEE2-6518-89FE-881671765731}"/>
              </a:ext>
            </a:extLst>
          </p:cNvPr>
          <p:cNvSpPr>
            <a:spLocks noGrp="1"/>
          </p:cNvSpPr>
          <p:nvPr>
            <p:ph type="sldNum" sz="quarter" idx="12"/>
          </p:nvPr>
        </p:nvSpPr>
        <p:spPr/>
        <p:txBody>
          <a:bodyPr/>
          <a:lstStyle/>
          <a:p>
            <a:fld id="{D54BC757-4F00-4407-9BC9-FC663AC9A2E5}" type="slidenum">
              <a:rPr lang="es-PE" smtClean="0"/>
              <a:t>‹Nº›</a:t>
            </a:fld>
            <a:endParaRPr lang="es-PE"/>
          </a:p>
        </p:txBody>
      </p:sp>
    </p:spTree>
    <p:extLst>
      <p:ext uri="{BB962C8B-B14F-4D97-AF65-F5344CB8AC3E}">
        <p14:creationId xmlns:p14="http://schemas.microsoft.com/office/powerpoint/2010/main" val="1814177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D8F50E-D5C7-5165-3239-A7E13BD9C5D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F05CEAA-9BE9-C096-8859-C2D8D8F2DC2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CFF695FB-CA01-E783-EC88-C89D0D0066B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C73B33BC-D182-F84F-10EB-56CCFB8BF77B}"/>
              </a:ext>
            </a:extLst>
          </p:cNvPr>
          <p:cNvSpPr>
            <a:spLocks noGrp="1"/>
          </p:cNvSpPr>
          <p:nvPr>
            <p:ph type="dt" sz="half" idx="10"/>
          </p:nvPr>
        </p:nvSpPr>
        <p:spPr/>
        <p:txBody>
          <a:bodyPr/>
          <a:lstStyle/>
          <a:p>
            <a:fld id="{F0FFACFA-2932-4A0A-B522-6A14893D23F6}" type="datetimeFigureOut">
              <a:rPr lang="es-PE" smtClean="0"/>
              <a:t>21/11/2022</a:t>
            </a:fld>
            <a:endParaRPr lang="es-PE"/>
          </a:p>
        </p:txBody>
      </p:sp>
      <p:sp>
        <p:nvSpPr>
          <p:cNvPr id="6" name="Marcador de pie de página 5">
            <a:extLst>
              <a:ext uri="{FF2B5EF4-FFF2-40B4-BE49-F238E27FC236}">
                <a16:creationId xmlns:a16="http://schemas.microsoft.com/office/drawing/2014/main" id="{BD099D8D-702C-B18F-304C-CF74E6E80B8D}"/>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8C006575-4408-3385-E762-D3AD276CDF77}"/>
              </a:ext>
            </a:extLst>
          </p:cNvPr>
          <p:cNvSpPr>
            <a:spLocks noGrp="1"/>
          </p:cNvSpPr>
          <p:nvPr>
            <p:ph type="sldNum" sz="quarter" idx="12"/>
          </p:nvPr>
        </p:nvSpPr>
        <p:spPr/>
        <p:txBody>
          <a:bodyPr/>
          <a:lstStyle/>
          <a:p>
            <a:fld id="{D54BC757-4F00-4407-9BC9-FC663AC9A2E5}" type="slidenum">
              <a:rPr lang="es-PE" smtClean="0"/>
              <a:t>‹Nº›</a:t>
            </a:fld>
            <a:endParaRPr lang="es-PE"/>
          </a:p>
        </p:txBody>
      </p:sp>
    </p:spTree>
    <p:extLst>
      <p:ext uri="{BB962C8B-B14F-4D97-AF65-F5344CB8AC3E}">
        <p14:creationId xmlns:p14="http://schemas.microsoft.com/office/powerpoint/2010/main" val="500994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A1601A-C783-AFFD-297B-630AED92AF8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21E9EC18-02C3-44DB-65FB-6199A75B3A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5B59875-2345-062E-20D8-934542A8504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FE5E132D-0350-96BA-DE89-022547AE6E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3FAD50D-5602-FE81-754E-E3DF5EDAC6A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D21B77DA-0F3D-0010-EF6A-9F39B48DB270}"/>
              </a:ext>
            </a:extLst>
          </p:cNvPr>
          <p:cNvSpPr>
            <a:spLocks noGrp="1"/>
          </p:cNvSpPr>
          <p:nvPr>
            <p:ph type="dt" sz="half" idx="10"/>
          </p:nvPr>
        </p:nvSpPr>
        <p:spPr/>
        <p:txBody>
          <a:bodyPr/>
          <a:lstStyle/>
          <a:p>
            <a:fld id="{F0FFACFA-2932-4A0A-B522-6A14893D23F6}" type="datetimeFigureOut">
              <a:rPr lang="es-PE" smtClean="0"/>
              <a:t>21/11/2022</a:t>
            </a:fld>
            <a:endParaRPr lang="es-PE"/>
          </a:p>
        </p:txBody>
      </p:sp>
      <p:sp>
        <p:nvSpPr>
          <p:cNvPr id="8" name="Marcador de pie de página 7">
            <a:extLst>
              <a:ext uri="{FF2B5EF4-FFF2-40B4-BE49-F238E27FC236}">
                <a16:creationId xmlns:a16="http://schemas.microsoft.com/office/drawing/2014/main" id="{65A63E66-0A63-2DB6-012B-156C23E0C48A}"/>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F3397318-BC9F-C8F6-CD5D-BF6173E269C8}"/>
              </a:ext>
            </a:extLst>
          </p:cNvPr>
          <p:cNvSpPr>
            <a:spLocks noGrp="1"/>
          </p:cNvSpPr>
          <p:nvPr>
            <p:ph type="sldNum" sz="quarter" idx="12"/>
          </p:nvPr>
        </p:nvSpPr>
        <p:spPr/>
        <p:txBody>
          <a:bodyPr/>
          <a:lstStyle/>
          <a:p>
            <a:fld id="{D54BC757-4F00-4407-9BC9-FC663AC9A2E5}" type="slidenum">
              <a:rPr lang="es-PE" smtClean="0"/>
              <a:t>‹Nº›</a:t>
            </a:fld>
            <a:endParaRPr lang="es-PE"/>
          </a:p>
        </p:txBody>
      </p:sp>
    </p:spTree>
    <p:extLst>
      <p:ext uri="{BB962C8B-B14F-4D97-AF65-F5344CB8AC3E}">
        <p14:creationId xmlns:p14="http://schemas.microsoft.com/office/powerpoint/2010/main" val="1803599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475166-A829-1C43-AE95-5AE49800A4EA}"/>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A7D1AEC0-96E9-5E27-8877-27E6AB06C4A0}"/>
              </a:ext>
            </a:extLst>
          </p:cNvPr>
          <p:cNvSpPr>
            <a:spLocks noGrp="1"/>
          </p:cNvSpPr>
          <p:nvPr>
            <p:ph type="dt" sz="half" idx="10"/>
          </p:nvPr>
        </p:nvSpPr>
        <p:spPr/>
        <p:txBody>
          <a:bodyPr/>
          <a:lstStyle/>
          <a:p>
            <a:fld id="{F0FFACFA-2932-4A0A-B522-6A14893D23F6}" type="datetimeFigureOut">
              <a:rPr lang="es-PE" smtClean="0"/>
              <a:t>21/11/2022</a:t>
            </a:fld>
            <a:endParaRPr lang="es-PE"/>
          </a:p>
        </p:txBody>
      </p:sp>
      <p:sp>
        <p:nvSpPr>
          <p:cNvPr id="4" name="Marcador de pie de página 3">
            <a:extLst>
              <a:ext uri="{FF2B5EF4-FFF2-40B4-BE49-F238E27FC236}">
                <a16:creationId xmlns:a16="http://schemas.microsoft.com/office/drawing/2014/main" id="{C45F7EB0-D7FF-28C8-6A81-A6AA579D68D4}"/>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F9313EA1-289B-9CA1-A023-E96EFA3AA88F}"/>
              </a:ext>
            </a:extLst>
          </p:cNvPr>
          <p:cNvSpPr>
            <a:spLocks noGrp="1"/>
          </p:cNvSpPr>
          <p:nvPr>
            <p:ph type="sldNum" sz="quarter" idx="12"/>
          </p:nvPr>
        </p:nvSpPr>
        <p:spPr/>
        <p:txBody>
          <a:bodyPr/>
          <a:lstStyle/>
          <a:p>
            <a:fld id="{D54BC757-4F00-4407-9BC9-FC663AC9A2E5}" type="slidenum">
              <a:rPr lang="es-PE" smtClean="0"/>
              <a:t>‹Nº›</a:t>
            </a:fld>
            <a:endParaRPr lang="es-PE"/>
          </a:p>
        </p:txBody>
      </p:sp>
    </p:spTree>
    <p:extLst>
      <p:ext uri="{BB962C8B-B14F-4D97-AF65-F5344CB8AC3E}">
        <p14:creationId xmlns:p14="http://schemas.microsoft.com/office/powerpoint/2010/main" val="2446938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6D6F62C-AFA9-3189-01C2-0DB44BE2231A}"/>
              </a:ext>
            </a:extLst>
          </p:cNvPr>
          <p:cNvSpPr>
            <a:spLocks noGrp="1"/>
          </p:cNvSpPr>
          <p:nvPr>
            <p:ph type="dt" sz="half" idx="10"/>
          </p:nvPr>
        </p:nvSpPr>
        <p:spPr/>
        <p:txBody>
          <a:bodyPr/>
          <a:lstStyle/>
          <a:p>
            <a:fld id="{F0FFACFA-2932-4A0A-B522-6A14893D23F6}" type="datetimeFigureOut">
              <a:rPr lang="es-PE" smtClean="0"/>
              <a:t>21/11/2022</a:t>
            </a:fld>
            <a:endParaRPr lang="es-PE"/>
          </a:p>
        </p:txBody>
      </p:sp>
      <p:sp>
        <p:nvSpPr>
          <p:cNvPr id="3" name="Marcador de pie de página 2">
            <a:extLst>
              <a:ext uri="{FF2B5EF4-FFF2-40B4-BE49-F238E27FC236}">
                <a16:creationId xmlns:a16="http://schemas.microsoft.com/office/drawing/2014/main" id="{422F4A0E-6359-F44C-2874-0FCF79CC8E89}"/>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7D56F856-0C2B-F9C4-A799-08F956198E37}"/>
              </a:ext>
            </a:extLst>
          </p:cNvPr>
          <p:cNvSpPr>
            <a:spLocks noGrp="1"/>
          </p:cNvSpPr>
          <p:nvPr>
            <p:ph type="sldNum" sz="quarter" idx="12"/>
          </p:nvPr>
        </p:nvSpPr>
        <p:spPr/>
        <p:txBody>
          <a:bodyPr/>
          <a:lstStyle/>
          <a:p>
            <a:fld id="{D54BC757-4F00-4407-9BC9-FC663AC9A2E5}" type="slidenum">
              <a:rPr lang="es-PE" smtClean="0"/>
              <a:t>‹Nº›</a:t>
            </a:fld>
            <a:endParaRPr lang="es-PE"/>
          </a:p>
        </p:txBody>
      </p:sp>
    </p:spTree>
    <p:extLst>
      <p:ext uri="{BB962C8B-B14F-4D97-AF65-F5344CB8AC3E}">
        <p14:creationId xmlns:p14="http://schemas.microsoft.com/office/powerpoint/2010/main" val="2105731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42BD60-F05F-6461-9EAB-C1706F30109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12909117-DDA1-0D57-5785-3BAF81D29F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F011D320-7BDB-A802-F864-87C5FBC719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F19A4B6-37CD-1402-0D96-BCB08419A2EA}"/>
              </a:ext>
            </a:extLst>
          </p:cNvPr>
          <p:cNvSpPr>
            <a:spLocks noGrp="1"/>
          </p:cNvSpPr>
          <p:nvPr>
            <p:ph type="dt" sz="half" idx="10"/>
          </p:nvPr>
        </p:nvSpPr>
        <p:spPr/>
        <p:txBody>
          <a:bodyPr/>
          <a:lstStyle/>
          <a:p>
            <a:fld id="{F0FFACFA-2932-4A0A-B522-6A14893D23F6}" type="datetimeFigureOut">
              <a:rPr lang="es-PE" smtClean="0"/>
              <a:t>21/11/2022</a:t>
            </a:fld>
            <a:endParaRPr lang="es-PE"/>
          </a:p>
        </p:txBody>
      </p:sp>
      <p:sp>
        <p:nvSpPr>
          <p:cNvPr id="6" name="Marcador de pie de página 5">
            <a:extLst>
              <a:ext uri="{FF2B5EF4-FFF2-40B4-BE49-F238E27FC236}">
                <a16:creationId xmlns:a16="http://schemas.microsoft.com/office/drawing/2014/main" id="{8A5D1D31-D2CB-F791-F2E0-7F918AED2A9B}"/>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DE321F14-DE9F-6779-1117-3FF3DB49FF03}"/>
              </a:ext>
            </a:extLst>
          </p:cNvPr>
          <p:cNvSpPr>
            <a:spLocks noGrp="1"/>
          </p:cNvSpPr>
          <p:nvPr>
            <p:ph type="sldNum" sz="quarter" idx="12"/>
          </p:nvPr>
        </p:nvSpPr>
        <p:spPr/>
        <p:txBody>
          <a:bodyPr/>
          <a:lstStyle/>
          <a:p>
            <a:fld id="{D54BC757-4F00-4407-9BC9-FC663AC9A2E5}" type="slidenum">
              <a:rPr lang="es-PE" smtClean="0"/>
              <a:t>‹Nº›</a:t>
            </a:fld>
            <a:endParaRPr lang="es-PE"/>
          </a:p>
        </p:txBody>
      </p:sp>
    </p:spTree>
    <p:extLst>
      <p:ext uri="{BB962C8B-B14F-4D97-AF65-F5344CB8AC3E}">
        <p14:creationId xmlns:p14="http://schemas.microsoft.com/office/powerpoint/2010/main" val="191192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EC2641-0B25-A771-7AD2-D3BE522EA09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C3DE8BDB-1646-D45A-B2CD-774FA74E07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8759711A-EAA1-1AEE-4EE9-1B3D97A77F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1888D37-BFBE-6F2A-5BFA-2664CE76C3DA}"/>
              </a:ext>
            </a:extLst>
          </p:cNvPr>
          <p:cNvSpPr>
            <a:spLocks noGrp="1"/>
          </p:cNvSpPr>
          <p:nvPr>
            <p:ph type="dt" sz="half" idx="10"/>
          </p:nvPr>
        </p:nvSpPr>
        <p:spPr/>
        <p:txBody>
          <a:bodyPr/>
          <a:lstStyle/>
          <a:p>
            <a:fld id="{F0FFACFA-2932-4A0A-B522-6A14893D23F6}" type="datetimeFigureOut">
              <a:rPr lang="es-PE" smtClean="0"/>
              <a:t>21/11/2022</a:t>
            </a:fld>
            <a:endParaRPr lang="es-PE"/>
          </a:p>
        </p:txBody>
      </p:sp>
      <p:sp>
        <p:nvSpPr>
          <p:cNvPr id="6" name="Marcador de pie de página 5">
            <a:extLst>
              <a:ext uri="{FF2B5EF4-FFF2-40B4-BE49-F238E27FC236}">
                <a16:creationId xmlns:a16="http://schemas.microsoft.com/office/drawing/2014/main" id="{5293FADF-E735-B3EF-28CE-E7041FF267F0}"/>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F8DCD107-EC0F-D3EF-3342-05217660942D}"/>
              </a:ext>
            </a:extLst>
          </p:cNvPr>
          <p:cNvSpPr>
            <a:spLocks noGrp="1"/>
          </p:cNvSpPr>
          <p:nvPr>
            <p:ph type="sldNum" sz="quarter" idx="12"/>
          </p:nvPr>
        </p:nvSpPr>
        <p:spPr/>
        <p:txBody>
          <a:bodyPr/>
          <a:lstStyle/>
          <a:p>
            <a:fld id="{D54BC757-4F00-4407-9BC9-FC663AC9A2E5}" type="slidenum">
              <a:rPr lang="es-PE" smtClean="0"/>
              <a:t>‹Nº›</a:t>
            </a:fld>
            <a:endParaRPr lang="es-PE"/>
          </a:p>
        </p:txBody>
      </p:sp>
    </p:spTree>
    <p:extLst>
      <p:ext uri="{BB962C8B-B14F-4D97-AF65-F5344CB8AC3E}">
        <p14:creationId xmlns:p14="http://schemas.microsoft.com/office/powerpoint/2010/main" val="483096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077F375-E99E-BFBC-478D-39F27109B8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89AE1A11-4AFF-7AC7-5580-1BD4DD99BA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D31E4CAB-E424-167C-C1A6-05A83ED3CA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FACFA-2932-4A0A-B522-6A14893D23F6}" type="datetimeFigureOut">
              <a:rPr lang="es-PE" smtClean="0"/>
              <a:t>21/11/2022</a:t>
            </a:fld>
            <a:endParaRPr lang="es-PE"/>
          </a:p>
        </p:txBody>
      </p:sp>
      <p:sp>
        <p:nvSpPr>
          <p:cNvPr id="5" name="Marcador de pie de página 4">
            <a:extLst>
              <a:ext uri="{FF2B5EF4-FFF2-40B4-BE49-F238E27FC236}">
                <a16:creationId xmlns:a16="http://schemas.microsoft.com/office/drawing/2014/main" id="{B768592C-548C-D1DB-B5F6-0DA38D000B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4EFD1FB5-20EE-5FC7-572B-1B958A681C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BC757-4F00-4407-9BC9-FC663AC9A2E5}" type="slidenum">
              <a:rPr lang="es-PE" smtClean="0"/>
              <a:t>‹Nº›</a:t>
            </a:fld>
            <a:endParaRPr lang="es-PE"/>
          </a:p>
        </p:txBody>
      </p:sp>
    </p:spTree>
    <p:extLst>
      <p:ext uri="{BB962C8B-B14F-4D97-AF65-F5344CB8AC3E}">
        <p14:creationId xmlns:p14="http://schemas.microsoft.com/office/powerpoint/2010/main" val="660211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s://www.ck12.org/student/" TargetMode="External"/><Relationship Id="rId2" Type="http://schemas.openxmlformats.org/officeDocument/2006/relationships/hyperlink" Target="https://www.innovabiologia.com/" TargetMode="External"/><Relationship Id="rId1" Type="http://schemas.openxmlformats.org/officeDocument/2006/relationships/slideLayout" Target="../slideLayouts/slideLayout1.xml"/><Relationship Id="rId4" Type="http://schemas.openxmlformats.org/officeDocument/2006/relationships/hyperlink" Target="https://www.fundacionaqua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0B1AA"/>
        </a:solidFill>
        <a:effectLst/>
      </p:bgPr>
    </p:bg>
    <p:spTree>
      <p:nvGrpSpPr>
        <p:cNvPr id="1" name=""/>
        <p:cNvGrpSpPr/>
        <p:nvPr/>
      </p:nvGrpSpPr>
      <p:grpSpPr>
        <a:xfrm>
          <a:off x="0" y="0"/>
          <a:ext cx="0" cy="0"/>
          <a:chOff x="0" y="0"/>
          <a:chExt cx="0" cy="0"/>
        </a:xfrm>
      </p:grpSpPr>
      <p:sp>
        <p:nvSpPr>
          <p:cNvPr id="7" name="Paralelogramo 6">
            <a:extLst>
              <a:ext uri="{FF2B5EF4-FFF2-40B4-BE49-F238E27FC236}">
                <a16:creationId xmlns:a16="http://schemas.microsoft.com/office/drawing/2014/main" id="{6CCD0029-7786-ED58-57A3-7E547DD3FFDA}"/>
              </a:ext>
            </a:extLst>
          </p:cNvPr>
          <p:cNvSpPr/>
          <p:nvPr/>
        </p:nvSpPr>
        <p:spPr>
          <a:xfrm>
            <a:off x="5318697" y="0"/>
            <a:ext cx="9803567" cy="6858000"/>
          </a:xfrm>
          <a:prstGeom prst="parallelogram">
            <a:avLst/>
          </a:prstGeom>
          <a:solidFill>
            <a:srgbClr val="0080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08083"/>
              </a:solidFill>
            </a:endParaRPr>
          </a:p>
        </p:txBody>
      </p:sp>
      <p:pic>
        <p:nvPicPr>
          <p:cNvPr id="2052" name="Picture 4" descr="MANUAL DE ORGANIZACIÓN Y FUNCIONES I.E.P. ALGARROBOS 2022">
            <a:extLst>
              <a:ext uri="{FF2B5EF4-FFF2-40B4-BE49-F238E27FC236}">
                <a16:creationId xmlns:a16="http://schemas.microsoft.com/office/drawing/2014/main" id="{4BE80AE8-98B6-83D8-FC1A-3B4045735E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938" t="16238" r="25898" b="46298"/>
          <a:stretch/>
        </p:blipFill>
        <p:spPr bwMode="auto">
          <a:xfrm>
            <a:off x="10220480" y="264362"/>
            <a:ext cx="1223010" cy="161163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8A9947C4-AD6D-290F-98A0-8AF5F9DC60DF}"/>
              </a:ext>
            </a:extLst>
          </p:cNvPr>
          <p:cNvSpPr/>
          <p:nvPr/>
        </p:nvSpPr>
        <p:spPr>
          <a:xfrm>
            <a:off x="7152589" y="3241102"/>
            <a:ext cx="4174541" cy="2246769"/>
          </a:xfrm>
          <a:prstGeom prst="rect">
            <a:avLst/>
          </a:prstGeom>
          <a:noFill/>
        </p:spPr>
        <p:txBody>
          <a:bodyPr wrap="none" lIns="91440" tIns="45720" rIns="91440" bIns="45720">
            <a:spAutoFit/>
          </a:bodyPr>
          <a:lstStyle/>
          <a:p>
            <a:pPr algn="just"/>
            <a:r>
              <a:rPr lang="es-ES" sz="20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ALUMNO: Dustin Heredia Hurtado.</a:t>
            </a:r>
          </a:p>
          <a:p>
            <a:pPr algn="just"/>
            <a:r>
              <a:rPr lang="es-ES" sz="20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GRADO: 2 de secundaria.</a:t>
            </a:r>
          </a:p>
          <a:p>
            <a:pPr algn="just"/>
            <a:r>
              <a:rPr lang="es-ES" sz="20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SECCIÓN: “A”.</a:t>
            </a:r>
          </a:p>
          <a:p>
            <a:pPr algn="just"/>
            <a:r>
              <a:rPr lang="es-ES" sz="20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PROFESOR: Juan Cespedez.</a:t>
            </a:r>
          </a:p>
          <a:p>
            <a:pPr algn="just"/>
            <a:endParaRPr lang="es-ES" sz="20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endParaRPr lang="es-ES" sz="20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r>
              <a:rPr lang="es-ES" sz="20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2022</a:t>
            </a:r>
          </a:p>
        </p:txBody>
      </p:sp>
      <p:sp>
        <p:nvSpPr>
          <p:cNvPr id="8" name="Rectángulo 7">
            <a:extLst>
              <a:ext uri="{FF2B5EF4-FFF2-40B4-BE49-F238E27FC236}">
                <a16:creationId xmlns:a16="http://schemas.microsoft.com/office/drawing/2014/main" id="{635496CC-08DF-6D54-5948-F8B575BC5CF1}"/>
              </a:ext>
            </a:extLst>
          </p:cNvPr>
          <p:cNvSpPr/>
          <p:nvPr/>
        </p:nvSpPr>
        <p:spPr>
          <a:xfrm>
            <a:off x="379277" y="189936"/>
            <a:ext cx="5587805" cy="1754326"/>
          </a:xfrm>
          <a:prstGeom prst="rect">
            <a:avLst/>
          </a:prstGeom>
          <a:noFill/>
        </p:spPr>
        <p:txBody>
          <a:bodyPr wrap="square" lIns="91440" tIns="45720" rIns="91440" bIns="45720">
            <a:spAutoFit/>
          </a:bodyPr>
          <a:lstStyle/>
          <a:p>
            <a:pPr algn="ctr"/>
            <a:r>
              <a:rPr lang="es-ES" sz="54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La circulación     </a:t>
            </a:r>
            <a:r>
              <a:rPr lang="es-ES" sz="5400" b="0" cap="none" spc="0" dirty="0" err="1">
                <a:ln w="0"/>
                <a:solidFill>
                  <a:srgbClr val="20B1AA"/>
                </a:solidFill>
                <a:latin typeface="Arial" panose="020B0604020202020204" pitchFamily="34" charset="0"/>
                <a:cs typeface="Arial" panose="020B0604020202020204" pitchFamily="34" charset="0"/>
              </a:rPr>
              <a:t>dddd</a:t>
            </a:r>
            <a:r>
              <a:rPr lang="es-ES" sz="5400" b="0" cap="none" spc="0" dirty="0">
                <a:ln w="0"/>
                <a:solidFill>
                  <a:srgbClr val="20B1AA"/>
                </a:solidFill>
                <a:latin typeface="Arial" panose="020B0604020202020204" pitchFamily="34" charset="0"/>
                <a:cs typeface="Arial" panose="020B0604020202020204" pitchFamily="34" charset="0"/>
              </a:rPr>
              <a:t>         </a:t>
            </a:r>
            <a:r>
              <a:rPr lang="es-ES" sz="5400" b="0" cap="none" spc="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animal</a:t>
            </a:r>
          </a:p>
        </p:txBody>
      </p:sp>
      <p:pic>
        <p:nvPicPr>
          <p:cNvPr id="11" name="Imagen 10">
            <a:extLst>
              <a:ext uri="{FF2B5EF4-FFF2-40B4-BE49-F238E27FC236}">
                <a16:creationId xmlns:a16="http://schemas.microsoft.com/office/drawing/2014/main" id="{524C7708-16A6-835F-8286-EB980B213D74}"/>
              </a:ext>
            </a:extLst>
          </p:cNvPr>
          <p:cNvPicPr>
            <a:picLocks noChangeAspect="1"/>
          </p:cNvPicPr>
          <p:nvPr/>
        </p:nvPicPr>
        <p:blipFill>
          <a:blip r:embed="rId3"/>
          <a:stretch>
            <a:fillRect/>
          </a:stretch>
        </p:blipFill>
        <p:spPr>
          <a:xfrm>
            <a:off x="469358" y="367232"/>
            <a:ext cx="558304" cy="558304"/>
          </a:xfrm>
          <a:prstGeom prst="rect">
            <a:avLst/>
          </a:prstGeom>
        </p:spPr>
      </p:pic>
      <p:pic>
        <p:nvPicPr>
          <p:cNvPr id="13" name="Imagen 12">
            <a:extLst>
              <a:ext uri="{FF2B5EF4-FFF2-40B4-BE49-F238E27FC236}">
                <a16:creationId xmlns:a16="http://schemas.microsoft.com/office/drawing/2014/main" id="{3357E42B-675A-368D-842B-0C2C4345E960}"/>
              </a:ext>
            </a:extLst>
          </p:cNvPr>
          <p:cNvPicPr>
            <a:picLocks noChangeAspect="1"/>
          </p:cNvPicPr>
          <p:nvPr/>
        </p:nvPicPr>
        <p:blipFill>
          <a:blip r:embed="rId4"/>
          <a:stretch>
            <a:fillRect/>
          </a:stretch>
        </p:blipFill>
        <p:spPr>
          <a:xfrm>
            <a:off x="5745695" y="1142835"/>
            <a:ext cx="668756" cy="668756"/>
          </a:xfrm>
          <a:prstGeom prst="rect">
            <a:avLst/>
          </a:prstGeom>
        </p:spPr>
      </p:pic>
      <p:pic>
        <p:nvPicPr>
          <p:cNvPr id="16" name="Imagen 15">
            <a:extLst>
              <a:ext uri="{FF2B5EF4-FFF2-40B4-BE49-F238E27FC236}">
                <a16:creationId xmlns:a16="http://schemas.microsoft.com/office/drawing/2014/main" id="{D8F7C086-B69D-265C-C5AC-3981B99C0FD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14" b="99190" l="9879" r="89775">
                        <a14:foregroundMark x1="35182" y1="98217" x2="27383" y2="76013"/>
                        <a14:foregroundMark x1="27383" y1="76013" x2="27383" y2="75041"/>
                        <a14:foregroundMark x1="17851" y1="96110" x2="17851" y2="85413"/>
                        <a14:foregroundMark x1="17851" y1="85413" x2="28943" y2="66613"/>
                        <a14:foregroundMark x1="28943" y1="66613" x2="32929" y2="63695"/>
                        <a14:foregroundMark x1="23397" y1="98703" x2="20797" y2="92707"/>
                        <a14:foregroundMark x1="24263" y1="97245" x2="14038" y2="93841"/>
                        <a14:foregroundMark x1="14038" y1="93841" x2="19411" y2="90762"/>
                        <a14:foregroundMark x1="35355" y1="95138" x2="35355" y2="66288"/>
                        <a14:foregroundMark x1="35355" y1="66288" x2="52166" y2="68395"/>
                        <a14:foregroundMark x1="52166" y1="68395" x2="69844" y2="77472"/>
                        <a14:foregroundMark x1="69844" y1="77472" x2="74870" y2="94003"/>
                        <a14:foregroundMark x1="74870" y1="94003" x2="86308" y2="93841"/>
                        <a14:foregroundMark x1="86308" y1="93841" x2="66031" y2="88979"/>
                        <a14:foregroundMark x1="66031" y1="88979" x2="72964" y2="80713"/>
                        <a14:foregroundMark x1="72964" y1="80713" x2="66378" y2="69692"/>
                        <a14:foregroundMark x1="66378" y1="69692" x2="55633" y2="60454"/>
                        <a14:foregroundMark x1="55633" y1="60454" x2="60832" y2="35656"/>
                        <a14:foregroundMark x1="60832" y1="35656" x2="72270" y2="37277"/>
                        <a14:foregroundMark x1="72270" y1="37277" x2="79723" y2="30470"/>
                        <a14:foregroundMark x1="79723" y1="30470" x2="49393" y2="32577"/>
                        <a14:foregroundMark x1="49393" y1="32577" x2="39515" y2="40032"/>
                        <a14:foregroundMark x1="39515" y1="40032" x2="28423" y2="32253"/>
                        <a14:foregroundMark x1="28423" y1="32253" x2="55459" y2="13938"/>
                        <a14:foregroundMark x1="55459" y1="13938" x2="36915" y2="4538"/>
                        <a14:foregroundMark x1="36915" y1="4538" x2="50953" y2="4376"/>
                        <a14:foregroundMark x1="50953" y1="4376" x2="54246" y2="14749"/>
                        <a14:foregroundMark x1="54246" y1="14749" x2="51473" y2="14425"/>
                        <a14:foregroundMark x1="63778" y1="26094" x2="56326" y2="11345"/>
                        <a14:foregroundMark x1="57192" y1="13938" x2="34142" y2="30632"/>
                        <a14:foregroundMark x1="34142" y1="30632" x2="42114" y2="17990"/>
                        <a14:foregroundMark x1="42114" y1="17990" x2="35875" y2="27066"/>
                        <a14:foregroundMark x1="35875" y1="27066" x2="20971" y2="30308"/>
                        <a14:foregroundMark x1="20971" y1="30308" x2="31542" y2="29011"/>
                        <a14:foregroundMark x1="31542" y1="29011" x2="46620" y2="29011"/>
                        <a14:foregroundMark x1="46620" y1="29011" x2="42634" y2="17504"/>
                        <a14:foregroundMark x1="42634" y1="17504" x2="60485" y2="8428"/>
                        <a14:foregroundMark x1="47660" y1="13290" x2="38128" y2="13290"/>
                        <a14:foregroundMark x1="38128" y1="13290" x2="38128" y2="10535"/>
                        <a14:foregroundMark x1="47834" y1="40194" x2="32582" y2="41167"/>
                        <a14:foregroundMark x1="32582" y1="41167" x2="32756" y2="42139"/>
                        <a14:foregroundMark x1="36915" y1="44733" x2="38821" y2="42139"/>
                        <a14:foregroundMark x1="40728" y1="42301" x2="40728" y2="42301"/>
                        <a14:foregroundMark x1="48354" y1="41815" x2="50433" y2="57699"/>
                        <a14:foregroundMark x1="50433" y1="57699" x2="66551" y2="63857"/>
                        <a14:foregroundMark x1="66551" y1="63857" x2="48527" y2="65964"/>
                        <a14:foregroundMark x1="48527" y1="65964" x2="77816" y2="87358"/>
                        <a14:foregroundMark x1="77816" y1="87358" x2="83189" y2="82982"/>
                        <a14:foregroundMark x1="51820" y1="66451" x2="10745" y2="95624"/>
                        <a14:foregroundMark x1="10745" y1="95624" x2="25823" y2="89303"/>
                        <a14:foregroundMark x1="25823" y1="89303" x2="28250" y2="84927"/>
                        <a14:foregroundMark x1="44714" y1="58833" x2="44887" y2="48622"/>
                        <a14:foregroundMark x1="44887" y1="48622" x2="59445" y2="36467"/>
                        <a14:foregroundMark x1="59445" y1="36467" x2="39515" y2="20259"/>
                        <a14:foregroundMark x1="39515" y1="20259" x2="61352" y2="16207"/>
                        <a14:foregroundMark x1="61352" y1="16207" x2="52513" y2="21394"/>
                        <a14:foregroundMark x1="52513" y1="21394" x2="84922" y2="31929"/>
                        <a14:foregroundMark x1="84922" y1="31929" x2="41941" y2="40032"/>
                        <a14:foregroundMark x1="41941" y1="40032" x2="49567" y2="34846"/>
                        <a14:foregroundMark x1="81456" y1="77147" x2="75390" y2="63695"/>
                        <a14:foregroundMark x1="63605" y1="72609" x2="24610" y2="57212"/>
                        <a14:foregroundMark x1="24610" y1="57212" x2="23570" y2="40357"/>
                        <a14:foregroundMark x1="23570" y1="40357" x2="26516" y2="30308"/>
                        <a14:foregroundMark x1="26516" y1="30308" x2="23570" y2="28039"/>
                        <a14:foregroundMark x1="17678" y1="95300" x2="54766" y2="37439"/>
                        <a14:foregroundMark x1="54766" y1="37439" x2="54939" y2="37439"/>
                        <a14:foregroundMark x1="86135" y1="99190" x2="79376" y2="91248"/>
                        <a14:foregroundMark x1="79376" y1="91248" x2="49393" y2="24635"/>
                        <a14:foregroundMark x1="49393" y1="24635" x2="53726" y2="11183"/>
                        <a14:foregroundMark x1="53726" y1="11183" x2="68631" y2="24311"/>
                        <a14:foregroundMark x1="68631" y1="24311" x2="74177" y2="37925"/>
                        <a14:foregroundMark x1="74177" y1="37925" x2="76083" y2="34522"/>
                        <a14:backgroundMark x1="51820" y1="89465" x2="51820" y2="89465"/>
                        <a14:backgroundMark x1="53380" y1="89465" x2="53380" y2="89465"/>
                        <a14:backgroundMark x1="51127" y1="89465" x2="44714" y2="88493"/>
                        <a14:backgroundMark x1="53553" y1="90276" x2="43847" y2="90113"/>
                        <a14:backgroundMark x1="43847" y1="90113" x2="40555" y2="88979"/>
                        <a14:backgroundMark x1="56326" y1="89303" x2="58925" y2="89465"/>
                        <a14:backgroundMark x1="58752" y1="89303" x2="57366" y2="89303"/>
                      </a14:backgroundRemoval>
                    </a14:imgEffect>
                  </a14:imgLayer>
                </a14:imgProps>
              </a:ext>
              <a:ext uri="{28A0092B-C50C-407E-A947-70E740481C1C}">
                <a14:useLocalDpi xmlns:a14="http://schemas.microsoft.com/office/drawing/2010/main" val="0"/>
              </a:ext>
            </a:extLst>
          </a:blip>
          <a:stretch>
            <a:fillRect/>
          </a:stretch>
        </p:blipFill>
        <p:spPr>
          <a:xfrm>
            <a:off x="520351" y="1908098"/>
            <a:ext cx="5142866" cy="4721612"/>
          </a:xfrm>
          <a:prstGeom prst="rect">
            <a:avLst/>
          </a:prstGeom>
        </p:spPr>
      </p:pic>
      <p:sp>
        <p:nvSpPr>
          <p:cNvPr id="17" name="Rectángulo 16">
            <a:extLst>
              <a:ext uri="{FF2B5EF4-FFF2-40B4-BE49-F238E27FC236}">
                <a16:creationId xmlns:a16="http://schemas.microsoft.com/office/drawing/2014/main" id="{2E915621-A6DA-637E-012B-BB5C1849C875}"/>
              </a:ext>
            </a:extLst>
          </p:cNvPr>
          <p:cNvSpPr/>
          <p:nvPr/>
        </p:nvSpPr>
        <p:spPr>
          <a:xfrm>
            <a:off x="2445989" y="5609362"/>
            <a:ext cx="1291590" cy="1020348"/>
          </a:xfrm>
          <a:prstGeom prst="rect">
            <a:avLst/>
          </a:prstGeom>
          <a:solidFill>
            <a:srgbClr val="20B1AA"/>
          </a:solidFill>
          <a:ln>
            <a:solidFill>
              <a:srgbClr val="20B1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54597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1B0AB"/>
        </a:solidFill>
        <a:effectLst/>
      </p:bgPr>
    </p:bg>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1BC079D3-7812-288F-742A-465634E2182A}"/>
              </a:ext>
            </a:extLst>
          </p:cNvPr>
          <p:cNvSpPr/>
          <p:nvPr/>
        </p:nvSpPr>
        <p:spPr>
          <a:xfrm>
            <a:off x="-205742" y="-1"/>
            <a:ext cx="6160770" cy="1005840"/>
          </a:xfrm>
          <a:prstGeom prst="roundRect">
            <a:avLst/>
          </a:prstGeom>
          <a:solidFill>
            <a:srgbClr val="008083"/>
          </a:solidFill>
          <a:ln>
            <a:solidFill>
              <a:srgbClr val="008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 name="Rectángulo 7">
            <a:extLst>
              <a:ext uri="{FF2B5EF4-FFF2-40B4-BE49-F238E27FC236}">
                <a16:creationId xmlns:a16="http://schemas.microsoft.com/office/drawing/2014/main" id="{A062BE57-CFC7-E16A-258D-C08383136F50}"/>
              </a:ext>
            </a:extLst>
          </p:cNvPr>
          <p:cNvSpPr/>
          <p:nvPr/>
        </p:nvSpPr>
        <p:spPr>
          <a:xfrm>
            <a:off x="922827" y="179754"/>
            <a:ext cx="3903633" cy="646331"/>
          </a:xfrm>
          <a:prstGeom prst="rect">
            <a:avLst/>
          </a:prstGeom>
          <a:noFill/>
        </p:spPr>
        <p:txBody>
          <a:bodyPr wrap="none" lIns="91440" tIns="45720" rIns="91440" bIns="45720">
            <a:spAutoFit/>
          </a:bodyPr>
          <a:lstStyle/>
          <a:p>
            <a:pPr algn="ctr"/>
            <a:r>
              <a:rPr lang="es-US" sz="3600" dirty="0">
                <a:ln w="0"/>
                <a:solidFill>
                  <a:schemeClr val="bg1"/>
                </a:solidFill>
                <a:latin typeface="Arial" panose="020B0604020202020204" pitchFamily="34" charset="0"/>
                <a:cs typeface="Arial" panose="020B0604020202020204" pitchFamily="34" charset="0"/>
              </a:rPr>
              <a:t>INTRODUCCIÓN </a:t>
            </a:r>
            <a:endParaRPr lang="es-ES" sz="3600" b="0" cap="none" spc="0" dirty="0">
              <a:ln w="0"/>
              <a:solidFill>
                <a:schemeClr val="bg1"/>
              </a:solidFill>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13EF78C9-4988-ED06-EF3D-A1435D88A6A2}"/>
              </a:ext>
            </a:extLst>
          </p:cNvPr>
          <p:cNvSpPr/>
          <p:nvPr/>
        </p:nvSpPr>
        <p:spPr>
          <a:xfrm>
            <a:off x="208298" y="1323293"/>
            <a:ext cx="9900034" cy="5909310"/>
          </a:xfrm>
          <a:prstGeom prst="rect">
            <a:avLst/>
          </a:prstGeom>
          <a:noFill/>
        </p:spPr>
        <p:txBody>
          <a:bodyPr wrap="square" lIns="91440" tIns="45720" rIns="91440" bIns="45720">
            <a:spAutoFit/>
          </a:bodyPr>
          <a:lstStyle/>
          <a:p>
            <a:pPr algn="just"/>
            <a:r>
              <a:rPr lang="es-US" sz="2000" b="0" cap="none" spc="0" dirty="0">
                <a:ln w="0"/>
                <a:solidFill>
                  <a:schemeClr val="bg1"/>
                </a:solidFill>
                <a:latin typeface="Arial" panose="020B0604020202020204" pitchFamily="34" charset="0"/>
                <a:cs typeface="Arial" panose="020B0604020202020204" pitchFamily="34" charset="0"/>
              </a:rPr>
              <a:t>En el mundo animal </a:t>
            </a:r>
            <a:r>
              <a:rPr lang="es-US" sz="2000" dirty="0">
                <a:ln w="0"/>
                <a:solidFill>
                  <a:schemeClr val="bg1"/>
                </a:solidFill>
                <a:latin typeface="Arial" panose="020B0604020202020204" pitchFamily="34" charset="0"/>
                <a:cs typeface="Arial" panose="020B0604020202020204" pitchFamily="34" charset="0"/>
              </a:rPr>
              <a:t>hay dos clases de animales, vertebrados e invertebrados, las cuales poseen un sistema circulatorio que les permitirá respirar entre otras funciones.</a:t>
            </a:r>
          </a:p>
          <a:p>
            <a:pPr algn="just"/>
            <a:r>
              <a:rPr lang="es-US" sz="2000" dirty="0">
                <a:ln w="0"/>
                <a:solidFill>
                  <a:schemeClr val="bg1"/>
                </a:solidFill>
                <a:latin typeface="Arial" panose="020B0604020202020204" pitchFamily="34" charset="0"/>
                <a:cs typeface="Arial" panose="020B0604020202020204" pitchFamily="34" charset="0"/>
              </a:rPr>
              <a:t>Los animales vertebrados la gran mayoría tienen el mismo sistema circulatorio y los animales invertebrados los mas sencillos no poseen sistema circulatorio (poríferos, celenterados y platelmintos).</a:t>
            </a:r>
          </a:p>
          <a:p>
            <a:pPr algn="just"/>
            <a:endParaRPr lang="es-US" sz="2000" dirty="0">
              <a:ln w="0"/>
              <a:solidFill>
                <a:schemeClr val="bg1"/>
              </a:solidFill>
              <a:latin typeface="Arial" panose="020B0604020202020204" pitchFamily="34" charset="0"/>
              <a:cs typeface="Arial" panose="020B0604020202020204" pitchFamily="34" charset="0"/>
            </a:endParaRPr>
          </a:p>
          <a:p>
            <a:pPr algn="just"/>
            <a:endParaRPr lang="es-US" sz="2000" dirty="0">
              <a:ln w="0"/>
              <a:solidFill>
                <a:schemeClr val="bg1"/>
              </a:solidFill>
              <a:latin typeface="Arial" panose="020B0604020202020204" pitchFamily="34" charset="0"/>
              <a:cs typeface="Arial" panose="020B0604020202020204" pitchFamily="34" charset="0"/>
            </a:endParaRPr>
          </a:p>
          <a:p>
            <a:pPr algn="just"/>
            <a:r>
              <a:rPr lang="es-US" sz="2000" dirty="0">
                <a:ln w="0"/>
                <a:solidFill>
                  <a:schemeClr val="bg1"/>
                </a:solidFill>
                <a:latin typeface="Arial" panose="020B0604020202020204" pitchFamily="34" charset="0"/>
                <a:cs typeface="Arial" panose="020B0604020202020204" pitchFamily="34" charset="0"/>
              </a:rPr>
              <a:t>0BJETIVOS:</a:t>
            </a:r>
          </a:p>
          <a:p>
            <a:pPr algn="just"/>
            <a:endParaRPr lang="es-US" sz="2000" dirty="0">
              <a:ln w="0"/>
              <a:solidFill>
                <a:schemeClr val="bg1"/>
              </a:solidFill>
              <a:latin typeface="Arial" panose="020B0604020202020204" pitchFamily="34" charset="0"/>
              <a:cs typeface="Arial" panose="020B0604020202020204" pitchFamily="34" charset="0"/>
            </a:endParaRPr>
          </a:p>
          <a:p>
            <a:pPr algn="just"/>
            <a:r>
              <a:rPr lang="es-US" sz="2000" dirty="0">
                <a:ln w="0"/>
                <a:solidFill>
                  <a:schemeClr val="bg1"/>
                </a:solidFill>
                <a:latin typeface="Arial" panose="020B0604020202020204" pitchFamily="34" charset="0"/>
                <a:cs typeface="Arial" panose="020B0604020202020204" pitchFamily="34" charset="0"/>
              </a:rPr>
              <a:t>-Describir que como es la circulación en animales invertebrados y vertebrados.</a:t>
            </a:r>
          </a:p>
          <a:p>
            <a:pPr algn="just"/>
            <a:endParaRPr lang="es-US" sz="2000" dirty="0">
              <a:ln w="0"/>
              <a:solidFill>
                <a:schemeClr val="bg1"/>
              </a:solidFill>
              <a:latin typeface="Arial" panose="020B0604020202020204" pitchFamily="34" charset="0"/>
              <a:cs typeface="Arial" panose="020B0604020202020204" pitchFamily="34" charset="0"/>
            </a:endParaRPr>
          </a:p>
          <a:p>
            <a:pPr algn="just"/>
            <a:r>
              <a:rPr lang="es-US" sz="2000" dirty="0">
                <a:ln w="0"/>
                <a:solidFill>
                  <a:schemeClr val="bg1"/>
                </a:solidFill>
                <a:latin typeface="Arial" panose="020B0604020202020204" pitchFamily="34" charset="0"/>
                <a:cs typeface="Arial" panose="020B0604020202020204" pitchFamily="34" charset="0"/>
              </a:rPr>
              <a:t>-Explicar como es el sistema circulatorio animal.</a:t>
            </a:r>
          </a:p>
          <a:p>
            <a:pPr algn="just"/>
            <a:endParaRPr lang="es-US" sz="2000" dirty="0">
              <a:ln w="0"/>
              <a:solidFill>
                <a:schemeClr val="bg1"/>
              </a:solidFill>
              <a:latin typeface="Arial" panose="020B0604020202020204" pitchFamily="34" charset="0"/>
              <a:cs typeface="Arial" panose="020B0604020202020204" pitchFamily="34" charset="0"/>
            </a:endParaRPr>
          </a:p>
          <a:p>
            <a:pPr algn="just"/>
            <a:r>
              <a:rPr lang="es-US" sz="2000" dirty="0">
                <a:ln w="0"/>
                <a:solidFill>
                  <a:schemeClr val="bg1"/>
                </a:solidFill>
                <a:latin typeface="Arial" panose="020B0604020202020204" pitchFamily="34" charset="0"/>
                <a:cs typeface="Arial" panose="020B0604020202020204" pitchFamily="34" charset="0"/>
              </a:rPr>
              <a:t>-Sacar una conclusión de las diferencias de la circulación de animales vertebrado y invertebrados.</a:t>
            </a:r>
          </a:p>
          <a:p>
            <a:pPr algn="just"/>
            <a:endParaRPr lang="es-US" sz="2000" dirty="0">
              <a:ln w="0"/>
              <a:solidFill>
                <a:schemeClr val="bg1"/>
              </a:solidFill>
              <a:latin typeface="Arial" panose="020B0604020202020204" pitchFamily="34" charset="0"/>
              <a:cs typeface="Arial" panose="020B0604020202020204" pitchFamily="34" charset="0"/>
            </a:endParaRPr>
          </a:p>
          <a:p>
            <a:pPr algn="just"/>
            <a:r>
              <a:rPr lang="es-US" sz="2000" dirty="0">
                <a:ln w="0"/>
                <a:solidFill>
                  <a:schemeClr val="bg1"/>
                </a:solidFill>
                <a:latin typeface="Arial" panose="020B0604020202020204" pitchFamily="34" charset="0"/>
                <a:cs typeface="Arial" panose="020B0604020202020204" pitchFamily="34" charset="0"/>
              </a:rPr>
              <a:t>-Dar a entender la forma en que funciona la circulación animal.</a:t>
            </a:r>
          </a:p>
          <a:p>
            <a:pPr algn="just"/>
            <a:r>
              <a:rPr lang="es-US" sz="2000" dirty="0">
                <a:ln w="0"/>
                <a:solidFill>
                  <a:schemeClr val="bg1"/>
                </a:solidFill>
                <a:latin typeface="Arial" panose="020B0604020202020204" pitchFamily="34" charset="0"/>
                <a:cs typeface="Arial" panose="020B0604020202020204" pitchFamily="34" charset="0"/>
              </a:rPr>
              <a:t> </a:t>
            </a:r>
          </a:p>
          <a:p>
            <a:pPr algn="just"/>
            <a:r>
              <a:rPr lang="es-US" dirty="0">
                <a:ln w="0"/>
                <a:solidFill>
                  <a:schemeClr val="bg1"/>
                </a:solidFill>
                <a:latin typeface="Arial" panose="020B0604020202020204" pitchFamily="34" charset="0"/>
                <a:cs typeface="Arial" panose="020B0604020202020204" pitchFamily="34" charset="0"/>
              </a:rPr>
              <a:t> </a:t>
            </a:r>
            <a:endParaRPr lang="es-ES" b="0" cap="none" spc="0" dirty="0">
              <a:ln w="0"/>
              <a:solidFill>
                <a:schemeClr val="bg1"/>
              </a:solidFill>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BB326D6C-3E19-0C76-70D0-0A476C7BD866}"/>
              </a:ext>
            </a:extLst>
          </p:cNvPr>
          <p:cNvPicPr>
            <a:picLocks noChangeAspect="1"/>
          </p:cNvPicPr>
          <p:nvPr/>
        </p:nvPicPr>
        <p:blipFill>
          <a:blip r:embed="rId2"/>
          <a:stretch>
            <a:fillRect/>
          </a:stretch>
        </p:blipFill>
        <p:spPr>
          <a:xfrm>
            <a:off x="6138312" y="134033"/>
            <a:ext cx="762000" cy="762000"/>
          </a:xfrm>
          <a:prstGeom prst="rect">
            <a:avLst/>
          </a:prstGeom>
        </p:spPr>
      </p:pic>
      <p:pic>
        <p:nvPicPr>
          <p:cNvPr id="13" name="Imagen 12">
            <a:extLst>
              <a:ext uri="{FF2B5EF4-FFF2-40B4-BE49-F238E27FC236}">
                <a16:creationId xmlns:a16="http://schemas.microsoft.com/office/drawing/2014/main" id="{97B047F3-12C4-8946-DEDD-93184E038724}"/>
              </a:ext>
            </a:extLst>
          </p:cNvPr>
          <p:cNvPicPr>
            <a:picLocks noChangeAspect="1"/>
          </p:cNvPicPr>
          <p:nvPr/>
        </p:nvPicPr>
        <p:blipFill>
          <a:blip r:embed="rId2"/>
          <a:stretch>
            <a:fillRect/>
          </a:stretch>
        </p:blipFill>
        <p:spPr>
          <a:xfrm>
            <a:off x="11293665" y="5750820"/>
            <a:ext cx="762000" cy="762000"/>
          </a:xfrm>
          <a:prstGeom prst="rect">
            <a:avLst/>
          </a:prstGeom>
        </p:spPr>
      </p:pic>
      <p:pic>
        <p:nvPicPr>
          <p:cNvPr id="14" name="Imagen 13">
            <a:extLst>
              <a:ext uri="{FF2B5EF4-FFF2-40B4-BE49-F238E27FC236}">
                <a16:creationId xmlns:a16="http://schemas.microsoft.com/office/drawing/2014/main" id="{0B923ECF-30CE-ABCC-0B51-7182CFAA4FB6}"/>
              </a:ext>
            </a:extLst>
          </p:cNvPr>
          <p:cNvPicPr>
            <a:picLocks noChangeAspect="1"/>
          </p:cNvPicPr>
          <p:nvPr/>
        </p:nvPicPr>
        <p:blipFill>
          <a:blip r:embed="rId2"/>
          <a:stretch>
            <a:fillRect/>
          </a:stretch>
        </p:blipFill>
        <p:spPr>
          <a:xfrm>
            <a:off x="10226865" y="2486919"/>
            <a:ext cx="762000" cy="762000"/>
          </a:xfrm>
          <a:prstGeom prst="rect">
            <a:avLst/>
          </a:prstGeom>
        </p:spPr>
      </p:pic>
    </p:spTree>
    <p:extLst>
      <p:ext uri="{BB962C8B-B14F-4D97-AF65-F5344CB8AC3E}">
        <p14:creationId xmlns:p14="http://schemas.microsoft.com/office/powerpoint/2010/main" val="1381534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0B1AA"/>
        </a:solidFill>
        <a:effectLst/>
      </p:bgPr>
    </p:bg>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1BC079D3-7812-288F-742A-465634E2182A}"/>
              </a:ext>
            </a:extLst>
          </p:cNvPr>
          <p:cNvSpPr/>
          <p:nvPr/>
        </p:nvSpPr>
        <p:spPr>
          <a:xfrm>
            <a:off x="-207646" y="0"/>
            <a:ext cx="12607292" cy="973667"/>
          </a:xfrm>
          <a:prstGeom prst="roundRect">
            <a:avLst/>
          </a:prstGeom>
          <a:solidFill>
            <a:srgbClr val="008083"/>
          </a:solidFill>
          <a:ln>
            <a:solidFill>
              <a:srgbClr val="008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 name="Rectángulo 7">
            <a:extLst>
              <a:ext uri="{FF2B5EF4-FFF2-40B4-BE49-F238E27FC236}">
                <a16:creationId xmlns:a16="http://schemas.microsoft.com/office/drawing/2014/main" id="{A062BE57-CFC7-E16A-258D-C08383136F50}"/>
              </a:ext>
            </a:extLst>
          </p:cNvPr>
          <p:cNvSpPr/>
          <p:nvPr/>
        </p:nvSpPr>
        <p:spPr>
          <a:xfrm>
            <a:off x="0" y="179753"/>
            <a:ext cx="11025647" cy="646331"/>
          </a:xfrm>
          <a:prstGeom prst="rect">
            <a:avLst/>
          </a:prstGeom>
          <a:noFill/>
        </p:spPr>
        <p:txBody>
          <a:bodyPr wrap="none" lIns="91440" tIns="45720" rIns="91440" bIns="45720">
            <a:spAutoFit/>
          </a:bodyPr>
          <a:lstStyle/>
          <a:p>
            <a:pPr algn="ctr"/>
            <a:r>
              <a:rPr lang="es-US" sz="3600" b="0" cap="none" spc="0" dirty="0">
                <a:ln w="0"/>
                <a:solidFill>
                  <a:schemeClr val="bg1"/>
                </a:solidFill>
                <a:latin typeface="Arial" panose="020B0604020202020204" pitchFamily="34" charset="0"/>
                <a:cs typeface="Arial" panose="020B0604020202020204" pitchFamily="34" charset="0"/>
              </a:rPr>
              <a:t>I. CIRCULACIÓN</a:t>
            </a:r>
            <a:r>
              <a:rPr lang="es-US" sz="3600" dirty="0">
                <a:ln w="0"/>
                <a:solidFill>
                  <a:schemeClr val="bg1"/>
                </a:solidFill>
                <a:latin typeface="Arial" panose="020B0604020202020204" pitchFamily="34" charset="0"/>
                <a:cs typeface="Arial" panose="020B0604020202020204" pitchFamily="34" charset="0"/>
              </a:rPr>
              <a:t> DE ANIMALES INVERTEBRADOS</a:t>
            </a:r>
            <a:endParaRPr lang="es-ES" sz="3600" b="0" cap="none" spc="0" dirty="0">
              <a:ln w="0"/>
              <a:solidFill>
                <a:schemeClr val="bg1"/>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13383185-F8D3-DF32-305E-8C33C03EFDBF}"/>
              </a:ext>
            </a:extLst>
          </p:cNvPr>
          <p:cNvSpPr/>
          <p:nvPr/>
        </p:nvSpPr>
        <p:spPr>
          <a:xfrm>
            <a:off x="30910" y="1067272"/>
            <a:ext cx="1611630" cy="615553"/>
          </a:xfrm>
          <a:prstGeom prst="rect">
            <a:avLst/>
          </a:prstGeom>
          <a:noFill/>
        </p:spPr>
        <p:txBody>
          <a:bodyPr wrap="square" lIns="91440" tIns="45720" rIns="91440" bIns="45720">
            <a:spAutoFit/>
          </a:bodyPr>
          <a:lstStyle/>
          <a:p>
            <a:pPr algn="just"/>
            <a:r>
              <a:rPr lang="es-US" dirty="0">
                <a:ln w="0"/>
                <a:solidFill>
                  <a:schemeClr val="bg1"/>
                </a:solidFill>
                <a:latin typeface="Arial" panose="020B0604020202020204" pitchFamily="34" charset="0"/>
                <a:cs typeface="Arial" panose="020B0604020202020204" pitchFamily="34" charset="0"/>
              </a:rPr>
              <a:t>HELMINTOS: </a:t>
            </a:r>
          </a:p>
          <a:p>
            <a:pPr algn="just"/>
            <a:r>
              <a:rPr lang="es-US" sz="1600" dirty="0">
                <a:ln w="0"/>
                <a:solidFill>
                  <a:schemeClr val="bg1"/>
                </a:solidFill>
                <a:latin typeface="Arial" panose="020B0604020202020204" pitchFamily="34" charset="0"/>
                <a:cs typeface="Arial" panose="020B0604020202020204" pitchFamily="34" charset="0"/>
              </a:rPr>
              <a:t> </a:t>
            </a:r>
            <a:endParaRPr lang="es-ES" sz="1600" b="0" cap="none" spc="0" dirty="0">
              <a:ln w="0"/>
              <a:solidFill>
                <a:schemeClr val="bg1"/>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0B17E26E-8968-DA31-96B4-C2BFDF81EFA1}"/>
              </a:ext>
            </a:extLst>
          </p:cNvPr>
          <p:cNvSpPr/>
          <p:nvPr/>
        </p:nvSpPr>
        <p:spPr>
          <a:xfrm>
            <a:off x="7923940" y="1682825"/>
            <a:ext cx="2439352" cy="461665"/>
          </a:xfrm>
          <a:prstGeom prst="rect">
            <a:avLst/>
          </a:prstGeom>
          <a:noFill/>
        </p:spPr>
        <p:txBody>
          <a:bodyPr wrap="square" lIns="91440" tIns="45720" rIns="91440" bIns="45720">
            <a:spAutoFit/>
          </a:bodyPr>
          <a:lstStyle/>
          <a:p>
            <a:pPr algn="just"/>
            <a:r>
              <a:rPr lang="es-US" sz="2400" dirty="0">
                <a:ln w="0"/>
                <a:solidFill>
                  <a:schemeClr val="bg1"/>
                </a:solidFill>
                <a:latin typeface="Arial" panose="020B0604020202020204" pitchFamily="34" charset="0"/>
                <a:cs typeface="Arial" panose="020B0604020202020204" pitchFamily="34" charset="0"/>
              </a:rPr>
              <a:t>ANÉLIDOS </a:t>
            </a:r>
            <a:endParaRPr lang="es-ES" sz="2400" b="0" cap="none" spc="0" dirty="0">
              <a:ln w="0"/>
              <a:solidFill>
                <a:schemeClr val="bg1"/>
              </a:solidFill>
              <a:latin typeface="Arial" panose="020B0604020202020204" pitchFamily="34" charset="0"/>
              <a:cs typeface="Arial" panose="020B0604020202020204" pitchFamily="34" charset="0"/>
            </a:endParaRPr>
          </a:p>
        </p:txBody>
      </p:sp>
      <p:pic>
        <p:nvPicPr>
          <p:cNvPr id="4098" name="Picture 2" descr="TEMA 7 LA CIRCULACIÓN EN ANIMALES - ppt descargar">
            <a:extLst>
              <a:ext uri="{FF2B5EF4-FFF2-40B4-BE49-F238E27FC236}">
                <a16:creationId xmlns:a16="http://schemas.microsoft.com/office/drawing/2014/main" id="{6E3827A5-CECC-D025-F5A3-5BB7BF599B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066"/>
          <a:stretch/>
        </p:blipFill>
        <p:spPr bwMode="auto">
          <a:xfrm>
            <a:off x="224973" y="2098673"/>
            <a:ext cx="5076602" cy="385179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DE1C651C-C463-A508-982F-F0D22F4F1845}"/>
              </a:ext>
            </a:extLst>
          </p:cNvPr>
          <p:cNvSpPr/>
          <p:nvPr/>
        </p:nvSpPr>
        <p:spPr>
          <a:xfrm>
            <a:off x="307886" y="5966209"/>
            <a:ext cx="3330259" cy="307777"/>
          </a:xfrm>
          <a:prstGeom prst="rect">
            <a:avLst/>
          </a:prstGeom>
          <a:noFill/>
        </p:spPr>
        <p:txBody>
          <a:bodyPr wrap="square" lIns="91440" tIns="45720" rIns="91440" bIns="45720">
            <a:spAutoFit/>
          </a:bodyPr>
          <a:lstStyle/>
          <a:p>
            <a:pPr algn="just"/>
            <a:r>
              <a:rPr lang="es-US" sz="700" dirty="0">
                <a:ln w="0"/>
                <a:solidFill>
                  <a:schemeClr val="bg1"/>
                </a:solidFill>
                <a:latin typeface="Arial" panose="020B0604020202020204" pitchFamily="34" charset="0"/>
                <a:cs typeface="Arial" panose="020B0604020202020204" pitchFamily="34" charset="0"/>
              </a:rPr>
              <a:t>Figura 1: sistema circulatorio de una lombriz de tierra</a:t>
            </a:r>
          </a:p>
          <a:p>
            <a:pPr algn="just"/>
            <a:r>
              <a:rPr lang="es-US" sz="700" dirty="0">
                <a:ln w="0"/>
                <a:solidFill>
                  <a:schemeClr val="bg1"/>
                </a:solidFill>
                <a:latin typeface="Arial" panose="020B0604020202020204" pitchFamily="34" charset="0"/>
                <a:cs typeface="Arial" panose="020B0604020202020204" pitchFamily="34" charset="0"/>
              </a:rPr>
              <a:t>Recuperado:</a:t>
            </a:r>
            <a:r>
              <a:rPr lang="es-US" sz="700" u="sng" dirty="0">
                <a:ln w="0"/>
                <a:solidFill>
                  <a:srgbClr val="0070C0"/>
                </a:solidFill>
                <a:latin typeface="Arial" panose="020B0604020202020204" pitchFamily="34" charset="0"/>
                <a:cs typeface="Arial" panose="020B0604020202020204" pitchFamily="34" charset="0"/>
              </a:rPr>
              <a:t> https://slideplayer.es </a:t>
            </a:r>
            <a:endParaRPr lang="es-ES" sz="700" b="0" u="sng" cap="none" spc="0" dirty="0">
              <a:ln w="0"/>
              <a:solidFill>
                <a:srgbClr val="0070C0"/>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A423F647-49FF-C348-6907-9690C07ED312}"/>
              </a:ext>
            </a:extLst>
          </p:cNvPr>
          <p:cNvSpPr/>
          <p:nvPr/>
        </p:nvSpPr>
        <p:spPr>
          <a:xfrm>
            <a:off x="5809012" y="2342893"/>
            <a:ext cx="5956570" cy="2862322"/>
          </a:xfrm>
          <a:prstGeom prst="rect">
            <a:avLst/>
          </a:prstGeom>
          <a:noFill/>
        </p:spPr>
        <p:txBody>
          <a:bodyPr wrap="square" lIns="91440" tIns="45720" rIns="91440" bIns="45720">
            <a:spAutoFit/>
          </a:bodyPr>
          <a:lstStyle/>
          <a:p>
            <a:pPr algn="just"/>
            <a:r>
              <a:rPr lang="es-US" sz="2000" dirty="0">
                <a:ln w="0"/>
                <a:solidFill>
                  <a:schemeClr val="bg1"/>
                </a:solidFill>
                <a:latin typeface="Arial" panose="020B0604020202020204" pitchFamily="34" charset="0"/>
                <a:cs typeface="Arial" panose="020B0604020202020204" pitchFamily="34" charset="0"/>
              </a:rPr>
              <a:t>El sistema circulatorio de la mayoría de los anélidos tienen dos vasos sanguíneos principales, un dorsal y un vaso central que recorren todo el cuerpo los cuales están unidos por vasos laterales, los anélidos hacen circular la sangre por una seria de vasos antes de enviarla al corazón.</a:t>
            </a:r>
          </a:p>
          <a:p>
            <a:pPr algn="just"/>
            <a:r>
              <a:rPr lang="es-US" sz="2000" dirty="0">
                <a:ln w="0"/>
                <a:solidFill>
                  <a:schemeClr val="bg1"/>
                </a:solidFill>
                <a:latin typeface="Arial" panose="020B0604020202020204" pitchFamily="34" charset="0"/>
                <a:cs typeface="Arial" panose="020B0604020202020204" pitchFamily="34" charset="0"/>
              </a:rPr>
              <a:t>El sistema circulatorio de los anélidos es cerrado y tiene 5 pares de corazones.</a:t>
            </a:r>
          </a:p>
          <a:p>
            <a:pPr algn="just"/>
            <a:r>
              <a:rPr lang="es-US" sz="2000" dirty="0">
                <a:ln w="0"/>
                <a:solidFill>
                  <a:schemeClr val="bg1"/>
                </a:solidFill>
                <a:latin typeface="Arial" panose="020B0604020202020204" pitchFamily="34" charset="0"/>
                <a:cs typeface="Arial" panose="020B0604020202020204" pitchFamily="34" charset="0"/>
              </a:rPr>
              <a:t> </a:t>
            </a:r>
            <a:endParaRPr lang="es-ES" sz="2000" b="0" cap="none" spc="0" dirty="0">
              <a:ln w="0"/>
              <a:solidFill>
                <a:schemeClr val="bg1"/>
              </a:solidFill>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BDD93AEC-4A08-2505-FB49-6DDC807DC377}"/>
              </a:ext>
            </a:extLst>
          </p:cNvPr>
          <p:cNvPicPr>
            <a:picLocks noChangeAspect="1"/>
          </p:cNvPicPr>
          <p:nvPr/>
        </p:nvPicPr>
        <p:blipFill>
          <a:blip r:embed="rId3"/>
          <a:stretch>
            <a:fillRect/>
          </a:stretch>
        </p:blipFill>
        <p:spPr>
          <a:xfrm>
            <a:off x="6213827" y="5728998"/>
            <a:ext cx="629630" cy="629630"/>
          </a:xfrm>
          <a:prstGeom prst="rect">
            <a:avLst/>
          </a:prstGeom>
        </p:spPr>
      </p:pic>
      <p:pic>
        <p:nvPicPr>
          <p:cNvPr id="12" name="Imagen 11">
            <a:extLst>
              <a:ext uri="{FF2B5EF4-FFF2-40B4-BE49-F238E27FC236}">
                <a16:creationId xmlns:a16="http://schemas.microsoft.com/office/drawing/2014/main" id="{00FBA4E6-BCB0-19B5-8989-FA823E45CFCA}"/>
              </a:ext>
            </a:extLst>
          </p:cNvPr>
          <p:cNvPicPr>
            <a:picLocks noChangeAspect="1"/>
          </p:cNvPicPr>
          <p:nvPr/>
        </p:nvPicPr>
        <p:blipFill>
          <a:blip r:embed="rId3"/>
          <a:stretch>
            <a:fillRect/>
          </a:stretch>
        </p:blipFill>
        <p:spPr>
          <a:xfrm>
            <a:off x="7609125" y="5154822"/>
            <a:ext cx="629630" cy="629630"/>
          </a:xfrm>
          <a:prstGeom prst="rect">
            <a:avLst/>
          </a:prstGeom>
        </p:spPr>
      </p:pic>
      <p:pic>
        <p:nvPicPr>
          <p:cNvPr id="13" name="Imagen 12">
            <a:extLst>
              <a:ext uri="{FF2B5EF4-FFF2-40B4-BE49-F238E27FC236}">
                <a16:creationId xmlns:a16="http://schemas.microsoft.com/office/drawing/2014/main" id="{FFCC139E-5D05-BE08-F326-90F77814C633}"/>
              </a:ext>
            </a:extLst>
          </p:cNvPr>
          <p:cNvPicPr>
            <a:picLocks noChangeAspect="1"/>
          </p:cNvPicPr>
          <p:nvPr/>
        </p:nvPicPr>
        <p:blipFill>
          <a:blip r:embed="rId3"/>
          <a:stretch>
            <a:fillRect/>
          </a:stretch>
        </p:blipFill>
        <p:spPr>
          <a:xfrm>
            <a:off x="9004423" y="5709274"/>
            <a:ext cx="629630" cy="629630"/>
          </a:xfrm>
          <a:prstGeom prst="rect">
            <a:avLst/>
          </a:prstGeom>
        </p:spPr>
      </p:pic>
      <p:pic>
        <p:nvPicPr>
          <p:cNvPr id="14" name="Imagen 13">
            <a:extLst>
              <a:ext uri="{FF2B5EF4-FFF2-40B4-BE49-F238E27FC236}">
                <a16:creationId xmlns:a16="http://schemas.microsoft.com/office/drawing/2014/main" id="{F54AF7A9-423B-644A-5C5D-A8C0787BADD4}"/>
              </a:ext>
            </a:extLst>
          </p:cNvPr>
          <p:cNvPicPr>
            <a:picLocks noChangeAspect="1"/>
          </p:cNvPicPr>
          <p:nvPr/>
        </p:nvPicPr>
        <p:blipFill>
          <a:blip r:embed="rId3"/>
          <a:stretch>
            <a:fillRect/>
          </a:stretch>
        </p:blipFill>
        <p:spPr>
          <a:xfrm>
            <a:off x="10231490" y="5075010"/>
            <a:ext cx="629630" cy="629630"/>
          </a:xfrm>
          <a:prstGeom prst="rect">
            <a:avLst/>
          </a:prstGeom>
        </p:spPr>
      </p:pic>
    </p:spTree>
    <p:extLst>
      <p:ext uri="{BB962C8B-B14F-4D97-AF65-F5344CB8AC3E}">
        <p14:creationId xmlns:p14="http://schemas.microsoft.com/office/powerpoint/2010/main" val="2755895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0B1AA"/>
        </a:solid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6BA6438E-8406-4ABE-080E-398B89358FA5}"/>
              </a:ext>
            </a:extLst>
          </p:cNvPr>
          <p:cNvSpPr/>
          <p:nvPr/>
        </p:nvSpPr>
        <p:spPr>
          <a:xfrm>
            <a:off x="-428840" y="512527"/>
            <a:ext cx="4966973" cy="1005840"/>
          </a:xfrm>
          <a:prstGeom prst="roundRect">
            <a:avLst/>
          </a:prstGeom>
          <a:solidFill>
            <a:srgbClr val="008083"/>
          </a:solidFill>
          <a:ln>
            <a:solidFill>
              <a:srgbClr val="008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4" name="Rectángulo 3">
            <a:extLst>
              <a:ext uri="{FF2B5EF4-FFF2-40B4-BE49-F238E27FC236}">
                <a16:creationId xmlns:a16="http://schemas.microsoft.com/office/drawing/2014/main" id="{0B17E26E-8968-DA31-96B4-C2BFDF81EFA1}"/>
              </a:ext>
            </a:extLst>
          </p:cNvPr>
          <p:cNvSpPr/>
          <p:nvPr/>
        </p:nvSpPr>
        <p:spPr>
          <a:xfrm>
            <a:off x="1076748" y="784614"/>
            <a:ext cx="2573861" cy="461665"/>
          </a:xfrm>
          <a:prstGeom prst="rect">
            <a:avLst/>
          </a:prstGeom>
          <a:noFill/>
        </p:spPr>
        <p:txBody>
          <a:bodyPr wrap="square" lIns="91440" tIns="45720" rIns="91440" bIns="45720">
            <a:spAutoFit/>
          </a:bodyPr>
          <a:lstStyle/>
          <a:p>
            <a:pPr algn="just"/>
            <a:r>
              <a:rPr lang="es-US" sz="2400" dirty="0">
                <a:ln w="0"/>
                <a:solidFill>
                  <a:schemeClr val="bg1"/>
                </a:solidFill>
                <a:latin typeface="Arial" panose="020B0604020202020204" pitchFamily="34" charset="0"/>
                <a:cs typeface="Arial" panose="020B0604020202020204" pitchFamily="34" charset="0"/>
              </a:rPr>
              <a:t>EQUINODERMO </a:t>
            </a:r>
            <a:endParaRPr lang="es-ES" sz="2400" b="0" cap="none" spc="0" dirty="0">
              <a:ln w="0"/>
              <a:solidFill>
                <a:schemeClr val="bg1"/>
              </a:solidFill>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DE1C651C-C463-A508-982F-F0D22F4F1845}"/>
              </a:ext>
            </a:extLst>
          </p:cNvPr>
          <p:cNvSpPr/>
          <p:nvPr/>
        </p:nvSpPr>
        <p:spPr>
          <a:xfrm>
            <a:off x="7656953" y="5737609"/>
            <a:ext cx="3330259" cy="307777"/>
          </a:xfrm>
          <a:prstGeom prst="rect">
            <a:avLst/>
          </a:prstGeom>
          <a:noFill/>
        </p:spPr>
        <p:txBody>
          <a:bodyPr wrap="square" lIns="91440" tIns="45720" rIns="91440" bIns="45720">
            <a:spAutoFit/>
          </a:bodyPr>
          <a:lstStyle/>
          <a:p>
            <a:pPr algn="just"/>
            <a:r>
              <a:rPr lang="es-US" sz="700" dirty="0">
                <a:ln w="0"/>
                <a:solidFill>
                  <a:schemeClr val="bg1"/>
                </a:solidFill>
                <a:latin typeface="Arial" panose="020B0604020202020204" pitchFamily="34" charset="0"/>
                <a:cs typeface="Arial" panose="020B0604020202020204" pitchFamily="34" charset="0"/>
              </a:rPr>
              <a:t>Figura 2: Un erizó de mar</a:t>
            </a:r>
          </a:p>
          <a:p>
            <a:pPr algn="just"/>
            <a:r>
              <a:rPr lang="es-US" sz="700" dirty="0">
                <a:ln w="0"/>
                <a:solidFill>
                  <a:schemeClr val="bg1"/>
                </a:solidFill>
                <a:latin typeface="Arial" panose="020B0604020202020204" pitchFamily="34" charset="0"/>
                <a:cs typeface="Arial" panose="020B0604020202020204" pitchFamily="34" charset="0"/>
              </a:rPr>
              <a:t>Recuperado:</a:t>
            </a:r>
            <a:r>
              <a:rPr lang="es-US" sz="700" u="sng" dirty="0">
                <a:ln w="0"/>
                <a:solidFill>
                  <a:srgbClr val="0070C0"/>
                </a:solidFill>
                <a:latin typeface="Arial" panose="020B0604020202020204" pitchFamily="34" charset="0"/>
                <a:cs typeface="Arial" panose="020B0604020202020204" pitchFamily="34" charset="0"/>
              </a:rPr>
              <a:t> https://</a:t>
            </a:r>
            <a:r>
              <a:rPr lang="es-US" sz="700" u="sng" dirty="0" err="1">
                <a:ln w="0"/>
                <a:solidFill>
                  <a:srgbClr val="0070C0"/>
                </a:solidFill>
                <a:latin typeface="Arial" panose="020B0604020202020204" pitchFamily="34" charset="0"/>
                <a:cs typeface="Arial" panose="020B0604020202020204" pitchFamily="34" charset="0"/>
              </a:rPr>
              <a:t>acortar.link</a:t>
            </a:r>
            <a:r>
              <a:rPr lang="es-US" sz="700" u="sng" dirty="0">
                <a:ln w="0"/>
                <a:solidFill>
                  <a:srgbClr val="0070C0"/>
                </a:solidFill>
                <a:latin typeface="Arial" panose="020B0604020202020204" pitchFamily="34" charset="0"/>
                <a:cs typeface="Arial" panose="020B0604020202020204" pitchFamily="34" charset="0"/>
              </a:rPr>
              <a:t>/8bHiZ3</a:t>
            </a:r>
            <a:endParaRPr lang="es-ES" sz="700" b="0" u="sng" cap="none" spc="0" dirty="0">
              <a:ln w="0"/>
              <a:solidFill>
                <a:srgbClr val="0070C0"/>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52A45838-6934-9F40-6F1D-8FE6C50D9D98}"/>
              </a:ext>
            </a:extLst>
          </p:cNvPr>
          <p:cNvSpPr/>
          <p:nvPr/>
        </p:nvSpPr>
        <p:spPr>
          <a:xfrm>
            <a:off x="139430" y="2151727"/>
            <a:ext cx="6032770" cy="2554545"/>
          </a:xfrm>
          <a:prstGeom prst="rect">
            <a:avLst/>
          </a:prstGeom>
          <a:noFill/>
        </p:spPr>
        <p:txBody>
          <a:bodyPr wrap="square" lIns="91440" tIns="45720" rIns="91440" bIns="45720">
            <a:spAutoFit/>
          </a:bodyPr>
          <a:lstStyle/>
          <a:p>
            <a:pPr algn="just"/>
            <a:r>
              <a:rPr lang="es-ES" sz="2000" b="0" cap="none" spc="0" dirty="0">
                <a:ln w="0"/>
                <a:solidFill>
                  <a:schemeClr val="bg1"/>
                </a:solidFill>
                <a:latin typeface="Arial" panose="020B0604020202020204" pitchFamily="34" charset="0"/>
                <a:cs typeface="Arial" panose="020B0604020202020204" pitchFamily="34" charset="0"/>
              </a:rPr>
              <a:t> Los equinodermos tienen un sistema circulatorio bastante simple. Poseen un sistema circulatorio abierto, los equinodermos no poseen corazón. Su sistema nervioso es una red nerviosa , o neuronas interconectadas sin un cerebro centralizado.</a:t>
            </a:r>
          </a:p>
          <a:p>
            <a:pPr algn="just"/>
            <a:r>
              <a:rPr lang="es-ES" sz="2000" b="0" cap="none" spc="0" dirty="0">
                <a:ln w="0"/>
                <a:solidFill>
                  <a:schemeClr val="bg1"/>
                </a:solidFill>
                <a:latin typeface="Arial" panose="020B0604020202020204" pitchFamily="34" charset="0"/>
                <a:cs typeface="Arial" panose="020B0604020202020204" pitchFamily="34" charset="0"/>
              </a:rPr>
              <a:t>Además los equinodermos tienen un sistema vascular acuífero que es único y pueden funcionar sin branquias.</a:t>
            </a:r>
          </a:p>
        </p:txBody>
      </p:sp>
      <p:pic>
        <p:nvPicPr>
          <p:cNvPr id="1026" name="Picture 2" descr="Another echinoderm, a sea urchin, showing its spines">
            <a:extLst>
              <a:ext uri="{FF2B5EF4-FFF2-40B4-BE49-F238E27FC236}">
                <a16:creationId xmlns:a16="http://schemas.microsoft.com/office/drawing/2014/main" id="{B21458E7-2FED-9E13-0481-C7529BFD41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8554" y="1268835"/>
            <a:ext cx="5505845" cy="4129384"/>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n 30">
            <a:extLst>
              <a:ext uri="{FF2B5EF4-FFF2-40B4-BE49-F238E27FC236}">
                <a16:creationId xmlns:a16="http://schemas.microsoft.com/office/drawing/2014/main" id="{95A26C9E-2E65-5E0E-486F-8730148DFD8A}"/>
              </a:ext>
            </a:extLst>
          </p:cNvPr>
          <p:cNvPicPr>
            <a:picLocks noChangeAspect="1"/>
          </p:cNvPicPr>
          <p:nvPr/>
        </p:nvPicPr>
        <p:blipFill>
          <a:blip r:embed="rId3"/>
          <a:stretch>
            <a:fillRect/>
          </a:stretch>
        </p:blipFill>
        <p:spPr>
          <a:xfrm>
            <a:off x="1703958" y="5415247"/>
            <a:ext cx="952500" cy="952500"/>
          </a:xfrm>
          <a:prstGeom prst="rect">
            <a:avLst/>
          </a:prstGeom>
        </p:spPr>
      </p:pic>
      <p:pic>
        <p:nvPicPr>
          <p:cNvPr id="33" name="Imagen 32">
            <a:extLst>
              <a:ext uri="{FF2B5EF4-FFF2-40B4-BE49-F238E27FC236}">
                <a16:creationId xmlns:a16="http://schemas.microsoft.com/office/drawing/2014/main" id="{05D5E0EA-F8E2-4353-B2A3-EA5DD6F520EA}"/>
              </a:ext>
            </a:extLst>
          </p:cNvPr>
          <p:cNvPicPr>
            <a:picLocks noChangeAspect="1"/>
          </p:cNvPicPr>
          <p:nvPr/>
        </p:nvPicPr>
        <p:blipFill>
          <a:blip r:embed="rId3"/>
          <a:stretch>
            <a:fillRect/>
          </a:stretch>
        </p:blipFill>
        <p:spPr>
          <a:xfrm>
            <a:off x="3699954" y="4706272"/>
            <a:ext cx="952500" cy="952500"/>
          </a:xfrm>
          <a:prstGeom prst="rect">
            <a:avLst/>
          </a:prstGeom>
        </p:spPr>
      </p:pic>
    </p:spTree>
    <p:extLst>
      <p:ext uri="{BB962C8B-B14F-4D97-AF65-F5344CB8AC3E}">
        <p14:creationId xmlns:p14="http://schemas.microsoft.com/office/powerpoint/2010/main" val="369947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0B1AA"/>
        </a:solid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6BA6438E-8406-4ABE-080E-398B89358FA5}"/>
              </a:ext>
            </a:extLst>
          </p:cNvPr>
          <p:cNvSpPr/>
          <p:nvPr/>
        </p:nvSpPr>
        <p:spPr>
          <a:xfrm>
            <a:off x="-323228" y="617471"/>
            <a:ext cx="4966973" cy="1005840"/>
          </a:xfrm>
          <a:prstGeom prst="roundRect">
            <a:avLst/>
          </a:prstGeom>
          <a:solidFill>
            <a:srgbClr val="008083"/>
          </a:solidFill>
          <a:ln>
            <a:solidFill>
              <a:srgbClr val="008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5" name="Rectángulo 4">
            <a:extLst>
              <a:ext uri="{FF2B5EF4-FFF2-40B4-BE49-F238E27FC236}">
                <a16:creationId xmlns:a16="http://schemas.microsoft.com/office/drawing/2014/main" id="{DE1C651C-C463-A508-982F-F0D22F4F1845}"/>
              </a:ext>
            </a:extLst>
          </p:cNvPr>
          <p:cNvSpPr/>
          <p:nvPr/>
        </p:nvSpPr>
        <p:spPr>
          <a:xfrm>
            <a:off x="7656953" y="5737609"/>
            <a:ext cx="3330259" cy="307777"/>
          </a:xfrm>
          <a:prstGeom prst="rect">
            <a:avLst/>
          </a:prstGeom>
          <a:noFill/>
        </p:spPr>
        <p:txBody>
          <a:bodyPr wrap="square" lIns="91440" tIns="45720" rIns="91440" bIns="45720">
            <a:spAutoFit/>
          </a:bodyPr>
          <a:lstStyle/>
          <a:p>
            <a:pPr algn="just"/>
            <a:r>
              <a:rPr lang="es-US" sz="700" dirty="0">
                <a:ln w="0"/>
                <a:solidFill>
                  <a:schemeClr val="bg1"/>
                </a:solidFill>
                <a:latin typeface="Arial" panose="020B0604020202020204" pitchFamily="34" charset="0"/>
                <a:cs typeface="Arial" panose="020B0604020202020204" pitchFamily="34" charset="0"/>
              </a:rPr>
              <a:t>Figura 3: Un </a:t>
            </a:r>
            <a:r>
              <a:rPr lang="es-US" sz="700" dirty="0" err="1">
                <a:ln w="0"/>
                <a:solidFill>
                  <a:schemeClr val="bg1"/>
                </a:solidFill>
                <a:latin typeface="Arial" panose="020B0604020202020204" pitchFamily="34" charset="0"/>
                <a:cs typeface="Arial" panose="020B0604020202020204" pitchFamily="34" charset="0"/>
              </a:rPr>
              <a:t>Pulpp</a:t>
            </a:r>
            <a:endParaRPr lang="es-US" sz="700" dirty="0">
              <a:ln w="0"/>
              <a:solidFill>
                <a:schemeClr val="bg1"/>
              </a:solidFill>
              <a:latin typeface="Arial" panose="020B0604020202020204" pitchFamily="34" charset="0"/>
              <a:cs typeface="Arial" panose="020B0604020202020204" pitchFamily="34" charset="0"/>
            </a:endParaRPr>
          </a:p>
          <a:p>
            <a:pPr algn="just"/>
            <a:r>
              <a:rPr lang="es-US" sz="700" dirty="0">
                <a:ln w="0"/>
                <a:solidFill>
                  <a:schemeClr val="bg1"/>
                </a:solidFill>
                <a:latin typeface="Arial" panose="020B0604020202020204" pitchFamily="34" charset="0"/>
                <a:cs typeface="Arial" panose="020B0604020202020204" pitchFamily="34" charset="0"/>
              </a:rPr>
              <a:t>Recuperado: https://</a:t>
            </a:r>
            <a:r>
              <a:rPr lang="es-US" sz="700" dirty="0" err="1">
                <a:ln w="0"/>
                <a:solidFill>
                  <a:schemeClr val="bg1"/>
                </a:solidFill>
                <a:latin typeface="Arial" panose="020B0604020202020204" pitchFamily="34" charset="0"/>
                <a:cs typeface="Arial" panose="020B0604020202020204" pitchFamily="34" charset="0"/>
              </a:rPr>
              <a:t>acortar.link</a:t>
            </a:r>
            <a:r>
              <a:rPr lang="es-US" sz="700" dirty="0">
                <a:ln w="0"/>
                <a:solidFill>
                  <a:schemeClr val="bg1"/>
                </a:solidFill>
                <a:latin typeface="Arial" panose="020B0604020202020204" pitchFamily="34" charset="0"/>
                <a:cs typeface="Arial" panose="020B0604020202020204" pitchFamily="34" charset="0"/>
              </a:rPr>
              <a:t>/b6IJmf</a:t>
            </a:r>
            <a:endParaRPr lang="es-ES" sz="700" b="0" u="sng" cap="none" spc="0" dirty="0">
              <a:ln w="0"/>
              <a:solidFill>
                <a:srgbClr val="0070C0"/>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52A45838-6934-9F40-6F1D-8FE6C50D9D98}"/>
              </a:ext>
            </a:extLst>
          </p:cNvPr>
          <p:cNvSpPr/>
          <p:nvPr/>
        </p:nvSpPr>
        <p:spPr>
          <a:xfrm>
            <a:off x="139430" y="2151727"/>
            <a:ext cx="6032770" cy="400110"/>
          </a:xfrm>
          <a:prstGeom prst="rect">
            <a:avLst/>
          </a:prstGeom>
          <a:noFill/>
        </p:spPr>
        <p:txBody>
          <a:bodyPr wrap="square" lIns="91440" tIns="45720" rIns="91440" bIns="45720">
            <a:spAutoFit/>
          </a:bodyPr>
          <a:lstStyle/>
          <a:p>
            <a:pPr algn="just"/>
            <a:r>
              <a:rPr lang="es-ES" sz="2000" b="0" cap="none" spc="0" dirty="0">
                <a:ln w="0"/>
                <a:solidFill>
                  <a:schemeClr val="bg1"/>
                </a:solidFill>
                <a:latin typeface="Arial" panose="020B0604020202020204" pitchFamily="34" charset="0"/>
                <a:cs typeface="Arial" panose="020B0604020202020204" pitchFamily="34" charset="0"/>
              </a:rPr>
              <a:t> </a:t>
            </a:r>
          </a:p>
        </p:txBody>
      </p:sp>
      <p:sp>
        <p:nvSpPr>
          <p:cNvPr id="22" name="Rectángulo 21">
            <a:extLst>
              <a:ext uri="{FF2B5EF4-FFF2-40B4-BE49-F238E27FC236}">
                <a16:creationId xmlns:a16="http://schemas.microsoft.com/office/drawing/2014/main" id="{897D6830-244D-40B8-09CF-BF9B19732089}"/>
              </a:ext>
            </a:extLst>
          </p:cNvPr>
          <p:cNvSpPr/>
          <p:nvPr/>
        </p:nvSpPr>
        <p:spPr>
          <a:xfrm>
            <a:off x="780472" y="889558"/>
            <a:ext cx="2573861" cy="461665"/>
          </a:xfrm>
          <a:prstGeom prst="rect">
            <a:avLst/>
          </a:prstGeom>
          <a:noFill/>
        </p:spPr>
        <p:txBody>
          <a:bodyPr wrap="square" lIns="91440" tIns="45720" rIns="91440" bIns="45720">
            <a:spAutoFit/>
          </a:bodyPr>
          <a:lstStyle/>
          <a:p>
            <a:pPr algn="just"/>
            <a:r>
              <a:rPr lang="es-US" sz="2400" dirty="0">
                <a:ln w="0"/>
                <a:solidFill>
                  <a:schemeClr val="bg1"/>
                </a:solidFill>
                <a:latin typeface="Arial" panose="020B0604020202020204" pitchFamily="34" charset="0"/>
                <a:cs typeface="Arial" panose="020B0604020202020204" pitchFamily="34" charset="0"/>
              </a:rPr>
              <a:t>CEFALÓPODOS </a:t>
            </a:r>
            <a:endParaRPr lang="es-ES" sz="2400" b="0" cap="none" spc="0" dirty="0">
              <a:ln w="0"/>
              <a:solidFill>
                <a:schemeClr val="bg1"/>
              </a:solidFill>
              <a:latin typeface="Arial" panose="020B0604020202020204" pitchFamily="34" charset="0"/>
              <a:cs typeface="Arial" panose="020B0604020202020204" pitchFamily="34" charset="0"/>
            </a:endParaRPr>
          </a:p>
        </p:txBody>
      </p:sp>
      <p:sp>
        <p:nvSpPr>
          <p:cNvPr id="23" name="Rectángulo 22">
            <a:extLst>
              <a:ext uri="{FF2B5EF4-FFF2-40B4-BE49-F238E27FC236}">
                <a16:creationId xmlns:a16="http://schemas.microsoft.com/office/drawing/2014/main" id="{D8EA69A9-C865-FE00-EF69-D2074E4274CC}"/>
              </a:ext>
            </a:extLst>
          </p:cNvPr>
          <p:cNvSpPr/>
          <p:nvPr/>
        </p:nvSpPr>
        <p:spPr>
          <a:xfrm>
            <a:off x="0" y="59684"/>
            <a:ext cx="2506133" cy="461665"/>
          </a:xfrm>
          <a:prstGeom prst="rect">
            <a:avLst/>
          </a:prstGeom>
          <a:noFill/>
        </p:spPr>
        <p:txBody>
          <a:bodyPr wrap="square" lIns="91440" tIns="45720" rIns="91440" bIns="45720">
            <a:spAutoFit/>
          </a:bodyPr>
          <a:lstStyle/>
          <a:p>
            <a:pPr algn="just"/>
            <a:r>
              <a:rPr lang="es-US" sz="2400" dirty="0">
                <a:ln w="0"/>
                <a:solidFill>
                  <a:schemeClr val="bg1"/>
                </a:solidFill>
                <a:latin typeface="Arial" panose="020B0604020202020204" pitchFamily="34" charset="0"/>
                <a:cs typeface="Arial" panose="020B0604020202020204" pitchFamily="34" charset="0"/>
              </a:rPr>
              <a:t>MOLUSCOS: </a:t>
            </a:r>
            <a:endParaRPr lang="es-ES" sz="2400" b="0" cap="none" spc="0" dirty="0">
              <a:ln w="0"/>
              <a:solidFill>
                <a:schemeClr val="bg1"/>
              </a:solidFill>
              <a:latin typeface="Arial" panose="020B0604020202020204" pitchFamily="34" charset="0"/>
              <a:cs typeface="Arial" panose="020B0604020202020204" pitchFamily="34" charset="0"/>
            </a:endParaRPr>
          </a:p>
        </p:txBody>
      </p:sp>
      <p:sp>
        <p:nvSpPr>
          <p:cNvPr id="24" name="Rectángulo 23">
            <a:extLst>
              <a:ext uri="{FF2B5EF4-FFF2-40B4-BE49-F238E27FC236}">
                <a16:creationId xmlns:a16="http://schemas.microsoft.com/office/drawing/2014/main" id="{9AEA057F-F77D-215B-2923-B83C3665192D}"/>
              </a:ext>
            </a:extLst>
          </p:cNvPr>
          <p:cNvSpPr/>
          <p:nvPr/>
        </p:nvSpPr>
        <p:spPr>
          <a:xfrm>
            <a:off x="139430" y="2073572"/>
            <a:ext cx="6032770" cy="2585323"/>
          </a:xfrm>
          <a:prstGeom prst="rect">
            <a:avLst/>
          </a:prstGeom>
          <a:noFill/>
        </p:spPr>
        <p:txBody>
          <a:bodyPr wrap="square" lIns="91440" tIns="45720" rIns="91440" bIns="45720">
            <a:spAutoFit/>
          </a:bodyPr>
          <a:lstStyle/>
          <a:p>
            <a:pPr algn="just"/>
            <a:r>
              <a:rPr lang="es-ES" dirty="0">
                <a:ln w="0"/>
                <a:solidFill>
                  <a:schemeClr val="bg1"/>
                </a:solidFill>
                <a:latin typeface="Arial" panose="020B0604020202020204" pitchFamily="34" charset="0"/>
                <a:cs typeface="Arial" panose="020B0604020202020204" pitchFamily="34" charset="0"/>
              </a:rPr>
              <a:t>Los </a:t>
            </a:r>
            <a:r>
              <a:rPr lang="es-ES" b="0" cap="none" spc="0" dirty="0">
                <a:ln w="0"/>
                <a:solidFill>
                  <a:schemeClr val="bg1"/>
                </a:solidFill>
                <a:latin typeface="Arial" panose="020B0604020202020204" pitchFamily="34" charset="0"/>
                <a:cs typeface="Arial" panose="020B0604020202020204" pitchFamily="34" charset="0"/>
              </a:rPr>
              <a:t>cefalópodos son los invertebrados más grandes e inteligentes que existen. Los cefalópodos son los únicos moluscos con sistema cerrado, la sangre antes de llegar al corazón pasa por las branquias de donde se distribuye al resto de órganos y tejidos. Los cefalópodos son grandes nadadores, cuando van a poca velocidad, se desplaza n moviendo las aletas, los pliegues laterales del manto o sujetándose por las rocas con los tentáculos dependiendo del animal que sea.</a:t>
            </a:r>
          </a:p>
        </p:txBody>
      </p:sp>
      <p:pic>
        <p:nvPicPr>
          <p:cNvPr id="26" name="Imagen 25">
            <a:extLst>
              <a:ext uri="{FF2B5EF4-FFF2-40B4-BE49-F238E27FC236}">
                <a16:creationId xmlns:a16="http://schemas.microsoft.com/office/drawing/2014/main" id="{74CFD2D1-E6A3-35B3-F9C2-317F3EEE432D}"/>
              </a:ext>
            </a:extLst>
          </p:cNvPr>
          <p:cNvPicPr>
            <a:picLocks noChangeAspect="1"/>
          </p:cNvPicPr>
          <p:nvPr/>
        </p:nvPicPr>
        <p:blipFill>
          <a:blip r:embed="rId2"/>
          <a:stretch>
            <a:fillRect/>
          </a:stretch>
        </p:blipFill>
        <p:spPr>
          <a:xfrm>
            <a:off x="681131" y="5528612"/>
            <a:ext cx="399305" cy="399305"/>
          </a:xfrm>
          <a:prstGeom prst="rect">
            <a:avLst/>
          </a:prstGeom>
        </p:spPr>
      </p:pic>
      <p:pic>
        <p:nvPicPr>
          <p:cNvPr id="35" name="Imagen 34">
            <a:extLst>
              <a:ext uri="{FF2B5EF4-FFF2-40B4-BE49-F238E27FC236}">
                <a16:creationId xmlns:a16="http://schemas.microsoft.com/office/drawing/2014/main" id="{0A5054A2-7969-CA31-5D28-17CAC37822C6}"/>
              </a:ext>
            </a:extLst>
          </p:cNvPr>
          <p:cNvPicPr>
            <a:picLocks noChangeAspect="1"/>
          </p:cNvPicPr>
          <p:nvPr/>
        </p:nvPicPr>
        <p:blipFill>
          <a:blip r:embed="rId2"/>
          <a:stretch>
            <a:fillRect/>
          </a:stretch>
        </p:blipFill>
        <p:spPr>
          <a:xfrm>
            <a:off x="976757" y="6240529"/>
            <a:ext cx="399305" cy="399305"/>
          </a:xfrm>
          <a:prstGeom prst="rect">
            <a:avLst/>
          </a:prstGeom>
        </p:spPr>
      </p:pic>
      <p:pic>
        <p:nvPicPr>
          <p:cNvPr id="36" name="Imagen 35">
            <a:extLst>
              <a:ext uri="{FF2B5EF4-FFF2-40B4-BE49-F238E27FC236}">
                <a16:creationId xmlns:a16="http://schemas.microsoft.com/office/drawing/2014/main" id="{32F24F67-D612-C9F0-4697-8993215833D1}"/>
              </a:ext>
            </a:extLst>
          </p:cNvPr>
          <p:cNvPicPr>
            <a:picLocks noChangeAspect="1"/>
          </p:cNvPicPr>
          <p:nvPr/>
        </p:nvPicPr>
        <p:blipFill>
          <a:blip r:embed="rId2"/>
          <a:stretch>
            <a:fillRect/>
          </a:stretch>
        </p:blipFill>
        <p:spPr>
          <a:xfrm>
            <a:off x="1276072" y="5728823"/>
            <a:ext cx="399305" cy="399305"/>
          </a:xfrm>
          <a:prstGeom prst="rect">
            <a:avLst/>
          </a:prstGeom>
        </p:spPr>
      </p:pic>
      <p:pic>
        <p:nvPicPr>
          <p:cNvPr id="37" name="Imagen 36">
            <a:extLst>
              <a:ext uri="{FF2B5EF4-FFF2-40B4-BE49-F238E27FC236}">
                <a16:creationId xmlns:a16="http://schemas.microsoft.com/office/drawing/2014/main" id="{CD58937C-25DE-1FF2-B72A-C0090EC5CE89}"/>
              </a:ext>
            </a:extLst>
          </p:cNvPr>
          <p:cNvPicPr>
            <a:picLocks noChangeAspect="1"/>
          </p:cNvPicPr>
          <p:nvPr/>
        </p:nvPicPr>
        <p:blipFill>
          <a:blip r:embed="rId2"/>
          <a:stretch>
            <a:fillRect/>
          </a:stretch>
        </p:blipFill>
        <p:spPr>
          <a:xfrm>
            <a:off x="1628267" y="5492192"/>
            <a:ext cx="399305" cy="399305"/>
          </a:xfrm>
          <a:prstGeom prst="rect">
            <a:avLst/>
          </a:prstGeom>
        </p:spPr>
      </p:pic>
      <p:pic>
        <p:nvPicPr>
          <p:cNvPr id="38" name="Imagen 37">
            <a:extLst>
              <a:ext uri="{FF2B5EF4-FFF2-40B4-BE49-F238E27FC236}">
                <a16:creationId xmlns:a16="http://schemas.microsoft.com/office/drawing/2014/main" id="{698E4F45-C836-A490-24DB-CA47A25BD301}"/>
              </a:ext>
            </a:extLst>
          </p:cNvPr>
          <p:cNvPicPr>
            <a:picLocks noChangeAspect="1"/>
          </p:cNvPicPr>
          <p:nvPr/>
        </p:nvPicPr>
        <p:blipFill>
          <a:blip r:embed="rId2"/>
          <a:stretch>
            <a:fillRect/>
          </a:stretch>
        </p:blipFill>
        <p:spPr>
          <a:xfrm>
            <a:off x="2292625" y="5411713"/>
            <a:ext cx="399305" cy="399305"/>
          </a:xfrm>
          <a:prstGeom prst="rect">
            <a:avLst/>
          </a:prstGeom>
        </p:spPr>
      </p:pic>
      <p:pic>
        <p:nvPicPr>
          <p:cNvPr id="39" name="Imagen 38">
            <a:extLst>
              <a:ext uri="{FF2B5EF4-FFF2-40B4-BE49-F238E27FC236}">
                <a16:creationId xmlns:a16="http://schemas.microsoft.com/office/drawing/2014/main" id="{9661B466-8360-94E5-06DE-057BF7863BAF}"/>
              </a:ext>
            </a:extLst>
          </p:cNvPr>
          <p:cNvPicPr>
            <a:picLocks noChangeAspect="1"/>
          </p:cNvPicPr>
          <p:nvPr/>
        </p:nvPicPr>
        <p:blipFill>
          <a:blip r:embed="rId2"/>
          <a:stretch>
            <a:fillRect/>
          </a:stretch>
        </p:blipFill>
        <p:spPr>
          <a:xfrm>
            <a:off x="4076107" y="5848383"/>
            <a:ext cx="399305" cy="399305"/>
          </a:xfrm>
          <a:prstGeom prst="rect">
            <a:avLst/>
          </a:prstGeom>
        </p:spPr>
      </p:pic>
      <p:pic>
        <p:nvPicPr>
          <p:cNvPr id="40" name="Imagen 39">
            <a:extLst>
              <a:ext uri="{FF2B5EF4-FFF2-40B4-BE49-F238E27FC236}">
                <a16:creationId xmlns:a16="http://schemas.microsoft.com/office/drawing/2014/main" id="{0732AF27-D49F-2FEC-C040-CD6877409B11}"/>
              </a:ext>
            </a:extLst>
          </p:cNvPr>
          <p:cNvPicPr>
            <a:picLocks noChangeAspect="1"/>
          </p:cNvPicPr>
          <p:nvPr/>
        </p:nvPicPr>
        <p:blipFill>
          <a:blip r:embed="rId2"/>
          <a:stretch>
            <a:fillRect/>
          </a:stretch>
        </p:blipFill>
        <p:spPr>
          <a:xfrm>
            <a:off x="2079560" y="5927917"/>
            <a:ext cx="399305" cy="399305"/>
          </a:xfrm>
          <a:prstGeom prst="rect">
            <a:avLst/>
          </a:prstGeom>
        </p:spPr>
      </p:pic>
      <p:pic>
        <p:nvPicPr>
          <p:cNvPr id="41" name="Imagen 40">
            <a:extLst>
              <a:ext uri="{FF2B5EF4-FFF2-40B4-BE49-F238E27FC236}">
                <a16:creationId xmlns:a16="http://schemas.microsoft.com/office/drawing/2014/main" id="{6F710E11-676A-588B-0C6D-25DA72BC93F4}"/>
              </a:ext>
            </a:extLst>
          </p:cNvPr>
          <p:cNvPicPr>
            <a:picLocks noChangeAspect="1"/>
          </p:cNvPicPr>
          <p:nvPr/>
        </p:nvPicPr>
        <p:blipFill>
          <a:blip r:embed="rId2"/>
          <a:stretch>
            <a:fillRect/>
          </a:stretch>
        </p:blipFill>
        <p:spPr>
          <a:xfrm>
            <a:off x="2359477" y="6379655"/>
            <a:ext cx="399305" cy="399305"/>
          </a:xfrm>
          <a:prstGeom prst="rect">
            <a:avLst/>
          </a:prstGeom>
        </p:spPr>
      </p:pic>
      <p:pic>
        <p:nvPicPr>
          <p:cNvPr id="42" name="Imagen 41">
            <a:extLst>
              <a:ext uri="{FF2B5EF4-FFF2-40B4-BE49-F238E27FC236}">
                <a16:creationId xmlns:a16="http://schemas.microsoft.com/office/drawing/2014/main" id="{E7614E04-2E44-53DC-4451-E1A8389F9BA6}"/>
              </a:ext>
            </a:extLst>
          </p:cNvPr>
          <p:cNvPicPr>
            <a:picLocks noChangeAspect="1"/>
          </p:cNvPicPr>
          <p:nvPr/>
        </p:nvPicPr>
        <p:blipFill>
          <a:blip r:embed="rId2"/>
          <a:stretch>
            <a:fillRect/>
          </a:stretch>
        </p:blipFill>
        <p:spPr>
          <a:xfrm>
            <a:off x="3601411" y="6333775"/>
            <a:ext cx="399305" cy="399305"/>
          </a:xfrm>
          <a:prstGeom prst="rect">
            <a:avLst/>
          </a:prstGeom>
        </p:spPr>
      </p:pic>
      <p:pic>
        <p:nvPicPr>
          <p:cNvPr id="43" name="Imagen 42">
            <a:extLst>
              <a:ext uri="{FF2B5EF4-FFF2-40B4-BE49-F238E27FC236}">
                <a16:creationId xmlns:a16="http://schemas.microsoft.com/office/drawing/2014/main" id="{0FFB1D8D-ED22-BC1C-2EA2-3B1C028F5BD9}"/>
              </a:ext>
            </a:extLst>
          </p:cNvPr>
          <p:cNvPicPr>
            <a:picLocks noChangeAspect="1"/>
          </p:cNvPicPr>
          <p:nvPr/>
        </p:nvPicPr>
        <p:blipFill>
          <a:blip r:embed="rId2"/>
          <a:stretch>
            <a:fillRect/>
          </a:stretch>
        </p:blipFill>
        <p:spPr>
          <a:xfrm>
            <a:off x="3499147" y="5650151"/>
            <a:ext cx="399305" cy="399305"/>
          </a:xfrm>
          <a:prstGeom prst="rect">
            <a:avLst/>
          </a:prstGeom>
        </p:spPr>
      </p:pic>
      <p:pic>
        <p:nvPicPr>
          <p:cNvPr id="44" name="Imagen 43">
            <a:extLst>
              <a:ext uri="{FF2B5EF4-FFF2-40B4-BE49-F238E27FC236}">
                <a16:creationId xmlns:a16="http://schemas.microsoft.com/office/drawing/2014/main" id="{D7186C4E-A659-E8AA-AE6C-BF335A1251DE}"/>
              </a:ext>
            </a:extLst>
          </p:cNvPr>
          <p:cNvPicPr>
            <a:picLocks noChangeAspect="1"/>
          </p:cNvPicPr>
          <p:nvPr/>
        </p:nvPicPr>
        <p:blipFill>
          <a:blip r:embed="rId2"/>
          <a:stretch>
            <a:fillRect/>
          </a:stretch>
        </p:blipFill>
        <p:spPr>
          <a:xfrm>
            <a:off x="2980444" y="6171537"/>
            <a:ext cx="399305" cy="399305"/>
          </a:xfrm>
          <a:prstGeom prst="rect">
            <a:avLst/>
          </a:prstGeom>
        </p:spPr>
      </p:pic>
      <p:pic>
        <p:nvPicPr>
          <p:cNvPr id="45" name="Imagen 44">
            <a:extLst>
              <a:ext uri="{FF2B5EF4-FFF2-40B4-BE49-F238E27FC236}">
                <a16:creationId xmlns:a16="http://schemas.microsoft.com/office/drawing/2014/main" id="{EB4DB31A-A392-76EB-689D-2D2A0468D4AE}"/>
              </a:ext>
            </a:extLst>
          </p:cNvPr>
          <p:cNvPicPr>
            <a:picLocks noChangeAspect="1"/>
          </p:cNvPicPr>
          <p:nvPr/>
        </p:nvPicPr>
        <p:blipFill>
          <a:blip r:embed="rId2"/>
          <a:stretch>
            <a:fillRect/>
          </a:stretch>
        </p:blipFill>
        <p:spPr>
          <a:xfrm>
            <a:off x="2756510" y="5643104"/>
            <a:ext cx="399305" cy="399305"/>
          </a:xfrm>
          <a:prstGeom prst="rect">
            <a:avLst/>
          </a:prstGeom>
        </p:spPr>
      </p:pic>
      <p:pic>
        <p:nvPicPr>
          <p:cNvPr id="47" name="Imagen 46">
            <a:extLst>
              <a:ext uri="{FF2B5EF4-FFF2-40B4-BE49-F238E27FC236}">
                <a16:creationId xmlns:a16="http://schemas.microsoft.com/office/drawing/2014/main" id="{3739B2BE-304D-3B41-B25A-7A4B0B66CFD1}"/>
              </a:ext>
            </a:extLst>
          </p:cNvPr>
          <p:cNvPicPr>
            <a:picLocks noChangeAspect="1"/>
          </p:cNvPicPr>
          <p:nvPr/>
        </p:nvPicPr>
        <p:blipFill>
          <a:blip r:embed="rId3"/>
          <a:stretch>
            <a:fillRect/>
          </a:stretch>
        </p:blipFill>
        <p:spPr>
          <a:xfrm>
            <a:off x="1628267" y="6246156"/>
            <a:ext cx="417635" cy="417635"/>
          </a:xfrm>
          <a:prstGeom prst="rect">
            <a:avLst/>
          </a:prstGeom>
        </p:spPr>
      </p:pic>
      <p:pic>
        <p:nvPicPr>
          <p:cNvPr id="3074" name="Picture 2" descr="cefalópodos">
            <a:extLst>
              <a:ext uri="{FF2B5EF4-FFF2-40B4-BE49-F238E27FC236}">
                <a16:creationId xmlns:a16="http://schemas.microsoft.com/office/drawing/2014/main" id="{F95E844A-EDA8-6ABE-8402-1372D9C844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6159" y="1582493"/>
            <a:ext cx="5354040" cy="3638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846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0B1AA"/>
        </a:solid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6BA6438E-8406-4ABE-080E-398B89358FA5}"/>
              </a:ext>
            </a:extLst>
          </p:cNvPr>
          <p:cNvSpPr/>
          <p:nvPr/>
        </p:nvSpPr>
        <p:spPr>
          <a:xfrm>
            <a:off x="-323228" y="617471"/>
            <a:ext cx="4966973" cy="1005840"/>
          </a:xfrm>
          <a:prstGeom prst="roundRect">
            <a:avLst/>
          </a:prstGeom>
          <a:solidFill>
            <a:srgbClr val="008083"/>
          </a:solidFill>
          <a:ln>
            <a:solidFill>
              <a:srgbClr val="008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5" name="Rectángulo 4">
            <a:extLst>
              <a:ext uri="{FF2B5EF4-FFF2-40B4-BE49-F238E27FC236}">
                <a16:creationId xmlns:a16="http://schemas.microsoft.com/office/drawing/2014/main" id="{DE1C651C-C463-A508-982F-F0D22F4F1845}"/>
              </a:ext>
            </a:extLst>
          </p:cNvPr>
          <p:cNvSpPr/>
          <p:nvPr/>
        </p:nvSpPr>
        <p:spPr>
          <a:xfrm>
            <a:off x="7656953" y="5737609"/>
            <a:ext cx="3330259" cy="307777"/>
          </a:xfrm>
          <a:prstGeom prst="rect">
            <a:avLst/>
          </a:prstGeom>
          <a:noFill/>
        </p:spPr>
        <p:txBody>
          <a:bodyPr wrap="square" lIns="91440" tIns="45720" rIns="91440" bIns="45720">
            <a:spAutoFit/>
          </a:bodyPr>
          <a:lstStyle/>
          <a:p>
            <a:pPr algn="just"/>
            <a:r>
              <a:rPr lang="es-US" sz="700" dirty="0">
                <a:ln w="0"/>
                <a:solidFill>
                  <a:schemeClr val="bg1"/>
                </a:solidFill>
                <a:latin typeface="Arial" panose="020B0604020202020204" pitchFamily="34" charset="0"/>
                <a:cs typeface="Arial" panose="020B0604020202020204" pitchFamily="34" charset="0"/>
              </a:rPr>
              <a:t>Figura 4: </a:t>
            </a:r>
          </a:p>
          <a:p>
            <a:pPr algn="just"/>
            <a:r>
              <a:rPr lang="es-US" sz="700" dirty="0">
                <a:ln w="0"/>
                <a:solidFill>
                  <a:schemeClr val="bg1"/>
                </a:solidFill>
                <a:latin typeface="Arial" panose="020B0604020202020204" pitchFamily="34" charset="0"/>
                <a:cs typeface="Arial" panose="020B0604020202020204" pitchFamily="34" charset="0"/>
              </a:rPr>
              <a:t>Recuperado:</a:t>
            </a:r>
            <a:endParaRPr lang="es-ES" sz="700" b="0" u="sng" cap="none" spc="0" dirty="0">
              <a:ln w="0"/>
              <a:solidFill>
                <a:srgbClr val="0070C0"/>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52A45838-6934-9F40-6F1D-8FE6C50D9D98}"/>
              </a:ext>
            </a:extLst>
          </p:cNvPr>
          <p:cNvSpPr/>
          <p:nvPr/>
        </p:nvSpPr>
        <p:spPr>
          <a:xfrm>
            <a:off x="139430" y="2151727"/>
            <a:ext cx="6032770" cy="400110"/>
          </a:xfrm>
          <a:prstGeom prst="rect">
            <a:avLst/>
          </a:prstGeom>
          <a:noFill/>
        </p:spPr>
        <p:txBody>
          <a:bodyPr wrap="square" lIns="91440" tIns="45720" rIns="91440" bIns="45720">
            <a:spAutoFit/>
          </a:bodyPr>
          <a:lstStyle/>
          <a:p>
            <a:pPr algn="just"/>
            <a:r>
              <a:rPr lang="es-ES" sz="2000" b="0" cap="none" spc="0" dirty="0">
                <a:ln w="0"/>
                <a:solidFill>
                  <a:schemeClr val="bg1"/>
                </a:solidFill>
                <a:latin typeface="Arial" panose="020B0604020202020204" pitchFamily="34" charset="0"/>
                <a:cs typeface="Arial" panose="020B0604020202020204" pitchFamily="34" charset="0"/>
              </a:rPr>
              <a:t> </a:t>
            </a:r>
          </a:p>
        </p:txBody>
      </p:sp>
      <p:pic>
        <p:nvPicPr>
          <p:cNvPr id="3" name="Imagen 2">
            <a:extLst>
              <a:ext uri="{FF2B5EF4-FFF2-40B4-BE49-F238E27FC236}">
                <a16:creationId xmlns:a16="http://schemas.microsoft.com/office/drawing/2014/main" id="{2429DF36-BE4A-0F11-AA76-CE57F389FDB8}"/>
              </a:ext>
            </a:extLst>
          </p:cNvPr>
          <p:cNvPicPr>
            <a:picLocks noChangeAspect="1"/>
          </p:cNvPicPr>
          <p:nvPr/>
        </p:nvPicPr>
        <p:blipFill>
          <a:blip r:embed="rId2"/>
          <a:stretch>
            <a:fillRect/>
          </a:stretch>
        </p:blipFill>
        <p:spPr>
          <a:xfrm>
            <a:off x="1854424" y="5595024"/>
            <a:ext cx="736418" cy="736418"/>
          </a:xfrm>
          <a:prstGeom prst="rect">
            <a:avLst/>
          </a:prstGeom>
        </p:spPr>
      </p:pic>
      <p:pic>
        <p:nvPicPr>
          <p:cNvPr id="6" name="Imagen 5">
            <a:extLst>
              <a:ext uri="{FF2B5EF4-FFF2-40B4-BE49-F238E27FC236}">
                <a16:creationId xmlns:a16="http://schemas.microsoft.com/office/drawing/2014/main" id="{053364FE-A845-EA6C-2A69-0E856267EA06}"/>
              </a:ext>
            </a:extLst>
          </p:cNvPr>
          <p:cNvPicPr>
            <a:picLocks noChangeAspect="1"/>
          </p:cNvPicPr>
          <p:nvPr/>
        </p:nvPicPr>
        <p:blipFill>
          <a:blip r:embed="rId2"/>
          <a:stretch>
            <a:fillRect/>
          </a:stretch>
        </p:blipFill>
        <p:spPr>
          <a:xfrm>
            <a:off x="2312936" y="5226815"/>
            <a:ext cx="736418" cy="736418"/>
          </a:xfrm>
          <a:prstGeom prst="rect">
            <a:avLst/>
          </a:prstGeom>
        </p:spPr>
      </p:pic>
      <p:pic>
        <p:nvPicPr>
          <p:cNvPr id="8" name="Imagen 7">
            <a:extLst>
              <a:ext uri="{FF2B5EF4-FFF2-40B4-BE49-F238E27FC236}">
                <a16:creationId xmlns:a16="http://schemas.microsoft.com/office/drawing/2014/main" id="{B4F90314-7B8A-0807-5D00-244119F1BAFD}"/>
              </a:ext>
            </a:extLst>
          </p:cNvPr>
          <p:cNvPicPr>
            <a:picLocks noChangeAspect="1"/>
          </p:cNvPicPr>
          <p:nvPr/>
        </p:nvPicPr>
        <p:blipFill>
          <a:blip r:embed="rId3"/>
          <a:stretch>
            <a:fillRect/>
          </a:stretch>
        </p:blipFill>
        <p:spPr>
          <a:xfrm>
            <a:off x="5329409" y="5719233"/>
            <a:ext cx="571500" cy="571500"/>
          </a:xfrm>
          <a:prstGeom prst="rect">
            <a:avLst/>
          </a:prstGeom>
        </p:spPr>
      </p:pic>
      <p:pic>
        <p:nvPicPr>
          <p:cNvPr id="9" name="Imagen 8">
            <a:extLst>
              <a:ext uri="{FF2B5EF4-FFF2-40B4-BE49-F238E27FC236}">
                <a16:creationId xmlns:a16="http://schemas.microsoft.com/office/drawing/2014/main" id="{4C02C55E-9FE2-483F-2A86-DD1158BDFFAF}"/>
              </a:ext>
            </a:extLst>
          </p:cNvPr>
          <p:cNvPicPr>
            <a:picLocks noChangeAspect="1"/>
          </p:cNvPicPr>
          <p:nvPr/>
        </p:nvPicPr>
        <p:blipFill>
          <a:blip r:embed="rId4"/>
          <a:stretch>
            <a:fillRect/>
          </a:stretch>
        </p:blipFill>
        <p:spPr>
          <a:xfrm rot="15519919">
            <a:off x="4598187" y="5606582"/>
            <a:ext cx="713302" cy="713302"/>
          </a:xfrm>
          <a:prstGeom prst="rect">
            <a:avLst/>
          </a:prstGeom>
        </p:spPr>
      </p:pic>
      <p:pic>
        <p:nvPicPr>
          <p:cNvPr id="13" name="Imagen 12">
            <a:extLst>
              <a:ext uri="{FF2B5EF4-FFF2-40B4-BE49-F238E27FC236}">
                <a16:creationId xmlns:a16="http://schemas.microsoft.com/office/drawing/2014/main" id="{971A39AC-16B1-2077-B4C3-693B9F8B5301}"/>
              </a:ext>
            </a:extLst>
          </p:cNvPr>
          <p:cNvPicPr>
            <a:picLocks noChangeAspect="1"/>
          </p:cNvPicPr>
          <p:nvPr/>
        </p:nvPicPr>
        <p:blipFill>
          <a:blip r:embed="rId3"/>
          <a:stretch>
            <a:fillRect/>
          </a:stretch>
        </p:blipFill>
        <p:spPr>
          <a:xfrm>
            <a:off x="4506743" y="5166109"/>
            <a:ext cx="571500" cy="571500"/>
          </a:xfrm>
          <a:prstGeom prst="rect">
            <a:avLst/>
          </a:prstGeom>
        </p:spPr>
      </p:pic>
      <p:sp>
        <p:nvSpPr>
          <p:cNvPr id="22" name="Rectángulo 21">
            <a:extLst>
              <a:ext uri="{FF2B5EF4-FFF2-40B4-BE49-F238E27FC236}">
                <a16:creationId xmlns:a16="http://schemas.microsoft.com/office/drawing/2014/main" id="{897D6830-244D-40B8-09CF-BF9B19732089}"/>
              </a:ext>
            </a:extLst>
          </p:cNvPr>
          <p:cNvSpPr/>
          <p:nvPr/>
        </p:nvSpPr>
        <p:spPr>
          <a:xfrm>
            <a:off x="780472" y="889558"/>
            <a:ext cx="2902528" cy="461665"/>
          </a:xfrm>
          <a:prstGeom prst="rect">
            <a:avLst/>
          </a:prstGeom>
          <a:noFill/>
        </p:spPr>
        <p:txBody>
          <a:bodyPr wrap="square" lIns="91440" tIns="45720" rIns="91440" bIns="45720">
            <a:spAutoFit/>
          </a:bodyPr>
          <a:lstStyle/>
          <a:p>
            <a:pPr algn="just"/>
            <a:r>
              <a:rPr lang="es-US" sz="2400" dirty="0">
                <a:ln w="0"/>
                <a:solidFill>
                  <a:schemeClr val="bg1"/>
                </a:solidFill>
                <a:latin typeface="Arial" panose="020B0604020202020204" pitchFamily="34" charset="0"/>
                <a:cs typeface="Arial" panose="020B0604020202020204" pitchFamily="34" charset="0"/>
              </a:rPr>
              <a:t>GASTERÓPODOS </a:t>
            </a:r>
            <a:endParaRPr lang="es-ES" sz="2400" b="0" cap="none" spc="0" dirty="0">
              <a:ln w="0"/>
              <a:solidFill>
                <a:schemeClr val="bg1"/>
              </a:solidFill>
              <a:latin typeface="Arial" panose="020B0604020202020204" pitchFamily="34" charset="0"/>
              <a:cs typeface="Arial" panose="020B0604020202020204" pitchFamily="34" charset="0"/>
            </a:endParaRPr>
          </a:p>
        </p:txBody>
      </p:sp>
      <p:sp>
        <p:nvSpPr>
          <p:cNvPr id="24" name="Rectángulo 23">
            <a:extLst>
              <a:ext uri="{FF2B5EF4-FFF2-40B4-BE49-F238E27FC236}">
                <a16:creationId xmlns:a16="http://schemas.microsoft.com/office/drawing/2014/main" id="{9AEA057F-F77D-215B-2923-B83C3665192D}"/>
              </a:ext>
            </a:extLst>
          </p:cNvPr>
          <p:cNvSpPr/>
          <p:nvPr/>
        </p:nvSpPr>
        <p:spPr>
          <a:xfrm>
            <a:off x="337948" y="2089896"/>
            <a:ext cx="6032770" cy="707886"/>
          </a:xfrm>
          <a:prstGeom prst="rect">
            <a:avLst/>
          </a:prstGeom>
          <a:noFill/>
        </p:spPr>
        <p:txBody>
          <a:bodyPr wrap="square" lIns="91440" tIns="45720" rIns="91440" bIns="45720">
            <a:spAutoFit/>
          </a:bodyPr>
          <a:lstStyle/>
          <a:p>
            <a:pPr algn="just"/>
            <a:r>
              <a:rPr lang="es-ES" sz="2000" b="0" cap="none" spc="0" dirty="0">
                <a:ln w="0"/>
                <a:solidFill>
                  <a:schemeClr val="bg1"/>
                </a:solidFill>
                <a:latin typeface="Arial" panose="020B0604020202020204" pitchFamily="34" charset="0"/>
                <a:cs typeface="Arial" panose="020B0604020202020204" pitchFamily="34" charset="0"/>
              </a:rPr>
              <a:t> Los</a:t>
            </a:r>
          </a:p>
          <a:p>
            <a:pPr algn="just"/>
            <a:endParaRPr lang="es-ES" sz="2000" b="0" cap="none" spc="0" dirty="0">
              <a:ln w="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3844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0B1AA"/>
        </a:solidFill>
        <a:effectLst/>
      </p:bgPr>
    </p:bg>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1BC079D3-7812-288F-742A-465634E2182A}"/>
              </a:ext>
            </a:extLst>
          </p:cNvPr>
          <p:cNvSpPr/>
          <p:nvPr/>
        </p:nvSpPr>
        <p:spPr>
          <a:xfrm>
            <a:off x="-207646" y="0"/>
            <a:ext cx="12607292" cy="1005840"/>
          </a:xfrm>
          <a:prstGeom prst="roundRect">
            <a:avLst/>
          </a:prstGeom>
          <a:solidFill>
            <a:srgbClr val="008083"/>
          </a:solidFill>
          <a:ln>
            <a:solidFill>
              <a:srgbClr val="008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 name="Rectángulo 7">
            <a:extLst>
              <a:ext uri="{FF2B5EF4-FFF2-40B4-BE49-F238E27FC236}">
                <a16:creationId xmlns:a16="http://schemas.microsoft.com/office/drawing/2014/main" id="{A062BE57-CFC7-E16A-258D-C08383136F50}"/>
              </a:ext>
            </a:extLst>
          </p:cNvPr>
          <p:cNvSpPr/>
          <p:nvPr/>
        </p:nvSpPr>
        <p:spPr>
          <a:xfrm>
            <a:off x="160450" y="179754"/>
            <a:ext cx="3938194" cy="646331"/>
          </a:xfrm>
          <a:prstGeom prst="rect">
            <a:avLst/>
          </a:prstGeom>
          <a:noFill/>
        </p:spPr>
        <p:txBody>
          <a:bodyPr wrap="none" lIns="91440" tIns="45720" rIns="91440" bIns="45720">
            <a:spAutoFit/>
          </a:bodyPr>
          <a:lstStyle/>
          <a:p>
            <a:pPr algn="ctr"/>
            <a:r>
              <a:rPr lang="es-ES" sz="3600" dirty="0">
                <a:ln w="0"/>
                <a:solidFill>
                  <a:schemeClr val="bg1"/>
                </a:solidFill>
                <a:latin typeface="Arial" panose="020B0604020202020204" pitchFamily="34" charset="0"/>
                <a:cs typeface="Arial" panose="020B0604020202020204" pitchFamily="34" charset="0"/>
              </a:rPr>
              <a:t>IV. LINKOGRAFÍA</a:t>
            </a:r>
            <a:endParaRPr lang="es-ES" sz="3600" b="0" cap="none" spc="0" dirty="0">
              <a:ln w="0"/>
              <a:solidFill>
                <a:schemeClr val="bg1"/>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215B7792-6E48-F262-394F-51A0924CB1BD}"/>
              </a:ext>
            </a:extLst>
          </p:cNvPr>
          <p:cNvSpPr/>
          <p:nvPr/>
        </p:nvSpPr>
        <p:spPr>
          <a:xfrm>
            <a:off x="400050" y="1388206"/>
            <a:ext cx="7839277" cy="1446550"/>
          </a:xfrm>
          <a:prstGeom prst="rect">
            <a:avLst/>
          </a:prstGeom>
          <a:noFill/>
        </p:spPr>
        <p:txBody>
          <a:bodyPr wrap="square" lIns="91440" tIns="45720" rIns="91440" bIns="45720">
            <a:spAutoFit/>
          </a:bodyPr>
          <a:lstStyle/>
          <a:p>
            <a:pPr marL="342900" indent="-342900" algn="just">
              <a:buAutoNum type="arabicPeriod"/>
            </a:pPr>
            <a:r>
              <a:rPr lang="es-US" dirty="0">
                <a:ln w="0"/>
                <a:solidFill>
                  <a:schemeClr val="bg1"/>
                </a:solidFill>
                <a:latin typeface="Arial" panose="020B0604020202020204" pitchFamily="34" charset="0"/>
                <a:cs typeface="Arial" panose="020B0604020202020204" pitchFamily="34" charset="0"/>
                <a:hlinkClick r:id="rId2"/>
              </a:rPr>
              <a:t>https://</a:t>
            </a:r>
            <a:r>
              <a:rPr lang="es-US" dirty="0" err="1">
                <a:ln w="0"/>
                <a:solidFill>
                  <a:schemeClr val="bg1"/>
                </a:solidFill>
                <a:latin typeface="Arial" panose="020B0604020202020204" pitchFamily="34" charset="0"/>
                <a:cs typeface="Arial" panose="020B0604020202020204" pitchFamily="34" charset="0"/>
                <a:hlinkClick r:id="rId2"/>
              </a:rPr>
              <a:t>www.innovabiologia.com</a:t>
            </a:r>
            <a:endParaRPr lang="es-US" dirty="0">
              <a:ln w="0"/>
              <a:solidFill>
                <a:schemeClr val="bg1"/>
              </a:solidFill>
              <a:latin typeface="Arial" panose="020B0604020202020204" pitchFamily="34" charset="0"/>
              <a:cs typeface="Arial" panose="020B0604020202020204" pitchFamily="34" charset="0"/>
            </a:endParaRPr>
          </a:p>
          <a:p>
            <a:pPr marL="342900" indent="-342900" algn="just">
              <a:buAutoNum type="arabicPeriod"/>
            </a:pPr>
            <a:r>
              <a:rPr lang="es-US" dirty="0">
                <a:ln w="0"/>
                <a:solidFill>
                  <a:schemeClr val="bg1"/>
                </a:solidFill>
                <a:latin typeface="Arial" panose="020B0604020202020204" pitchFamily="34" charset="0"/>
                <a:cs typeface="Arial" panose="020B0604020202020204" pitchFamily="34" charset="0"/>
                <a:hlinkClick r:id="rId3"/>
              </a:rPr>
              <a:t>https://www.ck12.org/</a:t>
            </a:r>
            <a:r>
              <a:rPr lang="es-US" dirty="0" err="1">
                <a:ln w="0"/>
                <a:solidFill>
                  <a:schemeClr val="bg1"/>
                </a:solidFill>
                <a:latin typeface="Arial" panose="020B0604020202020204" pitchFamily="34" charset="0"/>
                <a:cs typeface="Arial" panose="020B0604020202020204" pitchFamily="34" charset="0"/>
                <a:hlinkClick r:id="rId3"/>
              </a:rPr>
              <a:t>student</a:t>
            </a:r>
            <a:r>
              <a:rPr lang="es-US" dirty="0">
                <a:ln w="0"/>
                <a:solidFill>
                  <a:schemeClr val="bg1"/>
                </a:solidFill>
                <a:latin typeface="Arial" panose="020B0604020202020204" pitchFamily="34" charset="0"/>
                <a:cs typeface="Arial" panose="020B0604020202020204" pitchFamily="34" charset="0"/>
                <a:hlinkClick r:id="rId3"/>
              </a:rPr>
              <a:t>/</a:t>
            </a:r>
            <a:endParaRPr lang="es-US" dirty="0">
              <a:ln w="0"/>
              <a:solidFill>
                <a:schemeClr val="bg1"/>
              </a:solidFill>
              <a:latin typeface="Arial" panose="020B0604020202020204" pitchFamily="34" charset="0"/>
              <a:cs typeface="Arial" panose="020B0604020202020204" pitchFamily="34" charset="0"/>
            </a:endParaRPr>
          </a:p>
          <a:p>
            <a:pPr marL="342900" indent="-342900" algn="just">
              <a:buAutoNum type="arabicPeriod"/>
            </a:pPr>
            <a:r>
              <a:rPr lang="es-US" dirty="0">
                <a:ln w="0"/>
                <a:solidFill>
                  <a:schemeClr val="bg1"/>
                </a:solidFill>
                <a:latin typeface="Arial" panose="020B0604020202020204" pitchFamily="34" charset="0"/>
                <a:cs typeface="Arial" panose="020B0604020202020204" pitchFamily="34" charset="0"/>
              </a:rPr>
              <a:t> </a:t>
            </a:r>
            <a:r>
              <a:rPr lang="es-US" dirty="0">
                <a:ln w="0"/>
                <a:solidFill>
                  <a:schemeClr val="bg1"/>
                </a:solidFill>
                <a:latin typeface="Arial" panose="020B0604020202020204" pitchFamily="34" charset="0"/>
                <a:cs typeface="Arial" panose="020B0604020202020204" pitchFamily="34" charset="0"/>
                <a:hlinkClick r:id="rId4"/>
              </a:rPr>
              <a:t>https://</a:t>
            </a:r>
            <a:r>
              <a:rPr lang="es-US" dirty="0" err="1">
                <a:ln w="0"/>
                <a:solidFill>
                  <a:schemeClr val="bg1"/>
                </a:solidFill>
                <a:latin typeface="Arial" panose="020B0604020202020204" pitchFamily="34" charset="0"/>
                <a:cs typeface="Arial" panose="020B0604020202020204" pitchFamily="34" charset="0"/>
                <a:hlinkClick r:id="rId4"/>
              </a:rPr>
              <a:t>www.fundacionaquae.org</a:t>
            </a:r>
            <a:endParaRPr lang="es-US" dirty="0">
              <a:ln w="0"/>
              <a:solidFill>
                <a:schemeClr val="bg1"/>
              </a:solidFill>
              <a:latin typeface="Arial" panose="020B0604020202020204" pitchFamily="34" charset="0"/>
              <a:cs typeface="Arial" panose="020B0604020202020204" pitchFamily="34" charset="0"/>
            </a:endParaRPr>
          </a:p>
          <a:p>
            <a:pPr marL="342900" indent="-342900" algn="just">
              <a:buAutoNum type="arabicPeriod"/>
            </a:pPr>
            <a:endParaRPr lang="es-US" dirty="0">
              <a:ln w="0"/>
              <a:solidFill>
                <a:schemeClr val="bg1"/>
              </a:solidFill>
              <a:latin typeface="Arial" panose="020B0604020202020204" pitchFamily="34" charset="0"/>
              <a:cs typeface="Arial" panose="020B0604020202020204" pitchFamily="34" charset="0"/>
            </a:endParaRPr>
          </a:p>
          <a:p>
            <a:pPr algn="just"/>
            <a:r>
              <a:rPr lang="es-US" sz="1600" dirty="0">
                <a:ln w="0"/>
                <a:solidFill>
                  <a:schemeClr val="bg1"/>
                </a:solidFill>
                <a:latin typeface="Arial" panose="020B0604020202020204" pitchFamily="34" charset="0"/>
                <a:cs typeface="Arial" panose="020B0604020202020204" pitchFamily="34" charset="0"/>
              </a:rPr>
              <a:t> </a:t>
            </a:r>
            <a:endParaRPr lang="es-ES" sz="1600" b="0" cap="none" spc="0" dirty="0">
              <a:ln w="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14905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TotalTime>
  <Words>445</Words>
  <Application>Microsoft Office PowerPoint</Application>
  <PresentationFormat>Panorámica</PresentationFormat>
  <Paragraphs>55</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dustinfabriciohh@gmail.com</dc:creator>
  <cp:lastModifiedBy>dustinfabriciohh@gmail.com</cp:lastModifiedBy>
  <cp:revision>3</cp:revision>
  <dcterms:created xsi:type="dcterms:W3CDTF">2022-11-20T16:41:29Z</dcterms:created>
  <dcterms:modified xsi:type="dcterms:W3CDTF">2022-11-22T00:25:02Z</dcterms:modified>
</cp:coreProperties>
</file>