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3860" y="252600"/>
            <a:ext cx="7432898" cy="6415904"/>
          </a:xfrm>
        </p:spPr>
      </p:pic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>
              <a:lnSpc>
                <a:spcPts val="5500"/>
              </a:lnSpc>
            </a:pPr>
            <a:r>
              <a:rPr lang="es-ES" dirty="0"/>
              <a:t>El gallito de las rocas</a:t>
            </a:r>
            <a:br>
              <a:rPr lang="es-ES" dirty="0"/>
            </a:br>
            <a:endParaRPr lang="es-ES" noProof="1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788BCE5-A88E-40CE-8567-E4C6A7E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6599" y="511967"/>
            <a:ext cx="1066892" cy="17923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583BD17-16A0-46A6-99CA-49DDD9F1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519" y="267016"/>
            <a:ext cx="1066892" cy="17923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B428EA0-727C-4F84-B2D6-C953E794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606" y="4930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Resumen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Subtítulo lorem ipsum dolor elit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es-ES" dirty="0"/>
              <a:t>Estas aves son grandes diseminadores de semillas en la Selva, lo que contribuye a la preservación de los bosques. De esta manera ayudan a la regeneración natural de su entorno. Actualmente se estima que hay unos 3,000 ejemplares por lo que urge su protección a escala nacional</a:t>
            </a:r>
            <a:r>
              <a:rPr lang="es-ES" dirty="0" smtClean="0"/>
              <a:t>.</a:t>
            </a:r>
          </a:p>
          <a:p>
            <a:r>
              <a:rPr lang="es-ES" dirty="0"/>
              <a:t>El gallito de rocas peruano se alimenta de una gran cantidad de frutos silvestres, los que crecen en grandes cantidades en el bosque de montaña de las vertientes orientales andinas.</a:t>
            </a:r>
            <a:r>
              <a:rPr lang="es-ES" noProof="1"/>
              <a:t>	</a:t>
            </a:r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642497" y="1447602"/>
            <a:ext cx="4607127" cy="4382149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2</a:t>
            </a:fld>
            <a:endParaRPr lang="es-ES" noProof="1"/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E9E3CC85-0C5A-44EE-8525-2C64156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851381" y="4183622"/>
            <a:ext cx="1066892" cy="1792378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42CFAB9D-20CA-4620-A0E0-928B9D22743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854814" y="723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502" y="311032"/>
            <a:ext cx="11703600" cy="6415904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es-ES" noProof="1"/>
              <a:t>pedro@bellowscollege.com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935" y="3214592"/>
            <a:ext cx="3717377" cy="92027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noProof="1"/>
              <a:t>Gracias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F1A8325-5D1D-4321-997F-AEA7CE40A2A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25330" y="812206"/>
            <a:ext cx="1066892" cy="1792378"/>
          </a:xfrm>
          <a:prstGeom prst="rect">
            <a:avLst/>
          </a:prstGeom>
        </p:spPr>
      </p:pic>
      <p:pic>
        <p:nvPicPr>
          <p:cNvPr id="145" name="Imagen 144">
            <a:extLst>
              <a:ext uri="{FF2B5EF4-FFF2-40B4-BE49-F238E27FC236}">
                <a16:creationId xmlns:a16="http://schemas.microsoft.com/office/drawing/2014/main" id="{9DFB47B9-9F56-4657-9DC3-AF8303D5427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67967" y="774286"/>
            <a:ext cx="1066892" cy="1792378"/>
          </a:xfrm>
          <a:prstGeom prst="rect">
            <a:avLst/>
          </a:prstGeom>
        </p:spPr>
      </p:pic>
      <p:pic>
        <p:nvPicPr>
          <p:cNvPr id="148" name="Imagen 147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24169" y="1708395"/>
            <a:ext cx="1066892" cy="17923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14196" y="4753753"/>
            <a:ext cx="1066892" cy="17923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4756" y="4934558"/>
            <a:ext cx="1066892" cy="17923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051438" y="5065622"/>
            <a:ext cx="1066892" cy="179237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916797" y="2086253"/>
            <a:ext cx="1066892" cy="179237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032157" y="2867511"/>
            <a:ext cx="1066892" cy="179237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152245" y="2528743"/>
            <a:ext cx="1066892" cy="179237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51430" y="548985"/>
            <a:ext cx="1066892" cy="1792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067967" y="4712247"/>
            <a:ext cx="1066892" cy="179237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970808" y="2756984"/>
            <a:ext cx="1066892" cy="17923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18994" y="4522465"/>
            <a:ext cx="1066892" cy="179237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47872" y="3878631"/>
            <a:ext cx="1066892" cy="17923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418628" y="4567573"/>
            <a:ext cx="1066892" cy="179237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46311" y="1075133"/>
            <a:ext cx="1066892" cy="1792378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93269" y="535995"/>
            <a:ext cx="1066892" cy="179237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Santiago Salazar, </a:t>
            </a:r>
            <a:r>
              <a:rPr lang="es-PE" dirty="0" err="1" smtClean="0"/>
              <a:t>Fabián,Bastian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13</TotalTime>
  <Words>78</Words>
  <Application>Microsoft Office PowerPoint</Application>
  <PresentationFormat>Panorámica</PresentationFormat>
  <Paragraphs>12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Courier New</vt:lpstr>
      <vt:lpstr>Times New Roman</vt:lpstr>
      <vt:lpstr>Tema de Office</vt:lpstr>
      <vt:lpstr>El gallito de las rocas 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gallito de las rocas </dc:title>
  <dc:creator>Miguel Angel</dc:creator>
  <cp:lastModifiedBy>Servicentros Prado</cp:lastModifiedBy>
  <cp:revision>2</cp:revision>
  <dcterms:created xsi:type="dcterms:W3CDTF">2021-10-26T15:17:40Z</dcterms:created>
  <dcterms:modified xsi:type="dcterms:W3CDTF">2021-10-26T15:34:16Z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