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000" dirty="0" smtClean="0"/>
              <a:t>LA CORRUPCIÓN</a:t>
            </a:r>
            <a:endParaRPr lang="en-US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3200" dirty="0" smtClean="0"/>
              <a:t>ANALIZA EL SIGUIENTE CASO Y RESPONDE</a:t>
            </a:r>
            <a:r>
              <a:rPr lang="es-MX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7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UN CASO DE CORRUPCIÓN DE AUTORIDADES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206" y="2097088"/>
            <a:ext cx="7756411" cy="33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4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¿Quiénes son los involucrados en el caso y que posición han tomado?</a:t>
            </a:r>
          </a:p>
          <a:p>
            <a:pPr marL="0" indent="0">
              <a:buNone/>
            </a:pPr>
            <a:r>
              <a:rPr lang="es-MX" dirty="0" smtClean="0"/>
              <a:t>-Los involucrados son El gobernador regional de Ayacucho, Octavio </a:t>
            </a:r>
            <a:r>
              <a:rPr lang="es-MX" dirty="0" err="1" smtClean="0"/>
              <a:t>Bertolero</a:t>
            </a:r>
            <a:r>
              <a:rPr lang="es-MX" dirty="0" smtClean="0"/>
              <a:t> S, Vera Gutiérrez.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¿Cómo se relaciona el caso con el Estado de derecho y la cultura de la legalidad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smtClean="0"/>
              <a:t>-La relación que tienen es el poder tener una forma de pensar para la sociedad.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551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400" dirty="0" smtClean="0">
                <a:solidFill>
                  <a:srgbClr val="FF0000"/>
                </a:solidFill>
              </a:rPr>
              <a:t>Analiza</a:t>
            </a:r>
            <a:r>
              <a:rPr lang="es-MX" sz="1400" dirty="0" smtClean="0"/>
              <a:t> los siguientes datos para comprender el caso y elabora un glosario sobre los delitos vinculados a la corrupción. Indaga en fuentes digitales e impresas( noticias de revistas, periódicos, artículos, etc.) para complementar la información. </a:t>
            </a:r>
            <a:endParaRPr lang="en-US" sz="14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9579" y="2256104"/>
            <a:ext cx="4271847" cy="34693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05" y="2341101"/>
            <a:ext cx="3871236" cy="3371722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6704" y="2256104"/>
            <a:ext cx="3856037" cy="35417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3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 partir de los datos sugeridos, tu investigación y la información dada, </a:t>
            </a:r>
            <a:r>
              <a:rPr lang="es-MX" dirty="0" smtClean="0">
                <a:solidFill>
                  <a:srgbClr val="FF0000"/>
                </a:solidFill>
              </a:rPr>
              <a:t>responde: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¿El caso de corrupción planteado es un hecho aislado? ¿Por qué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smtClean="0"/>
              <a:t>-El tema de la corrupción es un tema ilegal mas que todo porque no esta siguiendo con lo acordado que se dio de un principio.</a:t>
            </a:r>
            <a:endParaRPr lang="es-MX" dirty="0" smtClean="0"/>
          </a:p>
          <a:p>
            <a:r>
              <a:rPr lang="es-MX" dirty="0" smtClean="0"/>
              <a:t>¿La corrupción es un problema grave en el Perú? ¿Quiénes son los más perjudicados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smtClean="0"/>
              <a:t>-La corrupción es un problema que no se da solo en el Perú si no que también en todos lados y los perjudicados son los ciudadanos.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59243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 partir de los datos sugeridos, tu investigación y la información dada, </a:t>
            </a:r>
            <a:r>
              <a:rPr lang="es-MX" dirty="0" smtClean="0">
                <a:solidFill>
                  <a:srgbClr val="FF0000"/>
                </a:solidFill>
              </a:rPr>
              <a:t>responde: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/>
              <a:t>¿En qué medida la corrupción atenta contra el Estado de derecho y la cultura de la legalidad?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-La medida de la corrupción se puede atentar contra ellos cuando ya es un tema fiscal y oficial donde se involucran a mas personas de los cuales también pueden salir afectados</a:t>
            </a:r>
            <a:endParaRPr lang="es-MX" dirty="0"/>
          </a:p>
          <a:p>
            <a:r>
              <a:rPr lang="es-MX" dirty="0"/>
              <a:t>¿Qué otras situaciones reales similares hay o conoces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smtClean="0"/>
              <a:t>-Uno que se es con los expresidentes que habían en el Perú y se pagaba para ganar mas que todo</a:t>
            </a:r>
            <a:endParaRPr lang="es-MX" dirty="0"/>
          </a:p>
          <a:p>
            <a:r>
              <a:rPr lang="es-MX" dirty="0"/>
              <a:t>¿Cuáles serían tus propuestas de solución  y conclusiones al caso presentado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smtClean="0"/>
              <a:t>-Tener un mayor control ante estos casos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Cita un caso de corrupción de tu localidad.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-No hay en </a:t>
            </a:r>
            <a:r>
              <a:rPr lang="es-MX" smtClean="0"/>
              <a:t>mi localidad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96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173</TotalTime>
  <Words>362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Circuito</vt:lpstr>
      <vt:lpstr>LA CORRUPCIÓN</vt:lpstr>
      <vt:lpstr>     UN CASO DE CORRUPCIÓN DE AUTORIDADES</vt:lpstr>
      <vt:lpstr>Presentación de PowerPoint</vt:lpstr>
      <vt:lpstr>Analiza los siguientes datos para comprender el caso y elabora un glosario sobre los delitos vinculados a la corrupción. Indaga en fuentes digitales e impresas( noticias de revistas, periódicos, artículos, etc.) para complementar la información. </vt:lpstr>
      <vt:lpstr>A partir de los datos sugeridos, tu investigación y la información dada, responde:</vt:lpstr>
      <vt:lpstr>A partir de los datos sugeridos, tu investigación y la información dada, responde: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CORRUPCIÓN</dc:title>
  <dc:creator>User</dc:creator>
  <cp:lastModifiedBy>Corei7</cp:lastModifiedBy>
  <cp:revision>7</cp:revision>
  <dcterms:created xsi:type="dcterms:W3CDTF">2021-09-20T13:24:54Z</dcterms:created>
  <dcterms:modified xsi:type="dcterms:W3CDTF">2021-09-28T04:59:31Z</dcterms:modified>
</cp:coreProperties>
</file>