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10/17/2023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8B606679-4AAA-DD18-65E4-078A35CADFE1}"/>
              </a:ext>
            </a:extLst>
          </p:cNvPr>
          <p:cNvSpPr txBox="1"/>
          <p:nvPr/>
        </p:nvSpPr>
        <p:spPr>
          <a:xfrm>
            <a:off x="4506462" y="493058"/>
            <a:ext cx="31790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/>
              <a:t>LA SORDERA</a:t>
            </a:r>
            <a:endParaRPr lang="es-PE" sz="4000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6F59547-60A2-33EA-43AE-4715C8CBA46F}"/>
              </a:ext>
            </a:extLst>
          </p:cNvPr>
          <p:cNvSpPr txBox="1"/>
          <p:nvPr/>
        </p:nvSpPr>
        <p:spPr>
          <a:xfrm>
            <a:off x="443345" y="1475915"/>
            <a:ext cx="910705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¿Qué es la sordera?</a:t>
            </a:r>
          </a:p>
          <a:p>
            <a:r>
              <a:rPr lang="es-ES" dirty="0"/>
              <a:t>La sordera, conocida también como pérdida de audición, es dificultad para oír o la imposibilidad total de usar este sentido. Si la pérdida es parcial se llama hipoacusia, mientras que si es total cofosis. </a:t>
            </a:r>
          </a:p>
          <a:p>
            <a:endParaRPr lang="es-ES" dirty="0"/>
          </a:p>
          <a:p>
            <a:r>
              <a:rPr lang="es-ES" dirty="0"/>
              <a:t>Hipoacusia: la sordera parcial es cuando la persona tiene una leve capacidad auditiva. Puede usar un aparato que le ayude a escuchar mejor, aunque no se ve obligado a hacerlo.</a:t>
            </a:r>
          </a:p>
          <a:p>
            <a:r>
              <a:rPr lang="es-ES" dirty="0"/>
              <a:t>Cofosis: la persona afectada no tiene ninguna capacidad de audición, no oye nada.</a:t>
            </a:r>
          </a:p>
          <a:p>
            <a:r>
              <a:rPr lang="es-ES" dirty="0"/>
              <a:t> </a:t>
            </a:r>
          </a:p>
          <a:p>
            <a:r>
              <a:rPr lang="es-ES" dirty="0"/>
              <a:t>¿Qué síntomas presenta la sordera?</a:t>
            </a:r>
          </a:p>
          <a:p>
            <a:r>
              <a:rPr lang="es-ES" dirty="0"/>
              <a:t>La pérdida de audición se puede presentar de forma gradual, comenzando a tener dificultad para oír o entender lo que dicen otras personas cuando se está en un lugar ruidoso. Si hay una infección, también pueden aparecer otros síntomas como por ejemplo el dolor de oído.</a:t>
            </a:r>
          </a:p>
          <a:p>
            <a:endParaRPr lang="es-ES" dirty="0"/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217327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A651CD42-35B4-577A-D312-3BEE7FF507FD}"/>
              </a:ext>
            </a:extLst>
          </p:cNvPr>
          <p:cNvSpPr txBox="1"/>
          <p:nvPr/>
        </p:nvSpPr>
        <p:spPr>
          <a:xfrm>
            <a:off x="995084" y="591671"/>
            <a:ext cx="1105348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.Causas de la sordera</a:t>
            </a:r>
          </a:p>
          <a:p>
            <a:r>
              <a:rPr lang="es-ES" dirty="0"/>
              <a:t>Las causas de la sordera pueden ser congénitas o adquiridas. Respecto a las causas congénitas permiten determinar la sordera en el momento del nacimiento. Pueden ser hereditarias o no hereditarias y que se deban a complicaciones durante el embarazo o el parto.</a:t>
            </a:r>
          </a:p>
          <a:p>
            <a:endParaRPr lang="es-ES" dirty="0"/>
          </a:p>
          <a:p>
            <a:r>
              <a:rPr lang="es-ES" dirty="0"/>
              <a:t>En cuanto a las causas adquiridas, éstas pueden producirse a cualquier edad debido a:</a:t>
            </a:r>
          </a:p>
          <a:p>
            <a:endParaRPr lang="es-ES" dirty="0"/>
          </a:p>
          <a:p>
            <a:r>
              <a:rPr lang="es-ES" dirty="0"/>
              <a:t>Enfermedades infecciosas</a:t>
            </a:r>
          </a:p>
          <a:p>
            <a:r>
              <a:rPr lang="es-ES" dirty="0"/>
              <a:t>Infección crónica del oído</a:t>
            </a:r>
          </a:p>
          <a:p>
            <a:r>
              <a:rPr lang="es-ES" dirty="0"/>
              <a:t>Otitis media</a:t>
            </a:r>
          </a:p>
          <a:p>
            <a:r>
              <a:rPr lang="es-ES" dirty="0"/>
              <a:t>Exposición al ruido excesivo</a:t>
            </a:r>
          </a:p>
          <a:p>
            <a:r>
              <a:rPr lang="es-ES" dirty="0"/>
              <a:t>Envejecimiento</a:t>
            </a:r>
          </a:p>
          <a:p>
            <a:r>
              <a:rPr lang="es-ES" dirty="0"/>
              <a:t>Obstrucción del conducto auditivo</a:t>
            </a:r>
          </a:p>
          <a:p>
            <a:r>
              <a:rPr lang="es-ES" dirty="0"/>
              <a:t> </a:t>
            </a:r>
          </a:p>
          <a:p>
            <a:endParaRPr lang="es-ES" dirty="0"/>
          </a:p>
          <a:p>
            <a:r>
              <a:rPr lang="es-ES" dirty="0"/>
              <a:t>¿Cuál es el pronóstico de la sordera?</a:t>
            </a:r>
          </a:p>
          <a:p>
            <a:r>
              <a:rPr lang="es-ES" dirty="0"/>
              <a:t>El pronóstico de la sordera dependerá del grado de pérdida de audición que presente el paciente, desde una pérdida auditiva leve (cuando puede escuchar a alguien hablar pero no oye claramente los susurros) hasta una pérdida auditiva grave o cofosis, es decir, cuando no existe audición.</a:t>
            </a:r>
            <a:endParaRPr lang="es-PE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C97D8D2-14D9-D011-FB0B-9F29D3CA0F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5206" y="2557462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692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32A38DB-F509-05A9-5DE1-DB02DAFFBBCA}"/>
              </a:ext>
            </a:extLst>
          </p:cNvPr>
          <p:cNvSpPr txBox="1"/>
          <p:nvPr/>
        </p:nvSpPr>
        <p:spPr>
          <a:xfrm>
            <a:off x="-54332" y="641928"/>
            <a:ext cx="1224633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.¿Se puede prevenir?</a:t>
            </a:r>
          </a:p>
          <a:p>
            <a:r>
              <a:rPr lang="es-ES" dirty="0"/>
              <a:t>La prevención puede evitar la mitad de los casos de pérdida de audición. Algunas acciones que permiten prevenir la sordera son:</a:t>
            </a:r>
          </a:p>
          <a:p>
            <a:endParaRPr lang="es-ES" dirty="0"/>
          </a:p>
          <a:p>
            <a:r>
              <a:rPr lang="es-ES" dirty="0"/>
              <a:t>Vacunar a los niños contra determinadas enfermedades.</a:t>
            </a:r>
          </a:p>
          <a:p>
            <a:r>
              <a:rPr lang="es-ES" dirty="0"/>
              <a:t>Reducir la exposición a ruidos fuertes.</a:t>
            </a:r>
          </a:p>
          <a:p>
            <a:r>
              <a:rPr lang="es-ES" dirty="0"/>
              <a:t>Realizar pruebas de detección de otitis medias a los niños.</a:t>
            </a:r>
          </a:p>
          <a:p>
            <a:r>
              <a:rPr lang="es-ES" dirty="0"/>
              <a:t>Evitar el uso de determinados medicamentos que pueden ser nocivos para la audición.</a:t>
            </a:r>
          </a:p>
          <a:p>
            <a:r>
              <a:rPr lang="es-ES" dirty="0"/>
              <a:t> </a:t>
            </a:r>
          </a:p>
          <a:p>
            <a:r>
              <a:rPr lang="es-ES" dirty="0"/>
              <a:t>¿En qué consiste el tratamiento?</a:t>
            </a:r>
          </a:p>
          <a:p>
            <a:r>
              <a:rPr lang="es-ES" dirty="0"/>
              <a:t>Existen diferentes posibilidades de tratamiento:</a:t>
            </a:r>
          </a:p>
          <a:p>
            <a:endParaRPr lang="es-ES" dirty="0"/>
          </a:p>
          <a:p>
            <a:r>
              <a:rPr lang="es-ES" dirty="0"/>
              <a:t>Audífonos: amplifica el sonido externo, procesándolo y conduciéndolo de forma más nítida y eficaz hacia el oído interno.</a:t>
            </a:r>
          </a:p>
          <a:p>
            <a:r>
              <a:rPr lang="es-ES" dirty="0"/>
              <a:t>Implantes cocleares: proporcionan información sonora al cerebro, convirtiendo las señales acústicas en señales eléctricas que se utilizan para estimular el nervio auditivo.</a:t>
            </a:r>
          </a:p>
          <a:p>
            <a:r>
              <a:rPr lang="es-ES" dirty="0"/>
              <a:t>Dispositivos de ayuda auditiva.</a:t>
            </a:r>
          </a:p>
          <a:p>
            <a:endParaRPr lang="es-ES" dirty="0"/>
          </a:p>
          <a:p>
            <a:r>
              <a:rPr lang="es-ES" dirty="0"/>
              <a:t>NO HAY QUE USAR SIEMPRE LOS AUDIFONOS 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F218418-8F87-720B-10AE-9E47316873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1187" y="4274237"/>
            <a:ext cx="2508436" cy="1673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417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17D0F4EE-5BD9-4ECE-E8D5-CEBF2B5B3A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9647" y="555812"/>
            <a:ext cx="12281647" cy="5827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550758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TM10001114[[fn=Galería]]</Template>
  <TotalTime>15</TotalTime>
  <Words>441</Words>
  <Application>Microsoft Office PowerPoint</Application>
  <PresentationFormat>Panorámica</PresentationFormat>
  <Paragraphs>40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Gill Sans MT</vt:lpstr>
      <vt:lpstr>Galería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Distribuidora Solmar SRL</dc:creator>
  <cp:lastModifiedBy>Distribuidora Solmar SRL</cp:lastModifiedBy>
  <cp:revision>1</cp:revision>
  <dcterms:created xsi:type="dcterms:W3CDTF">2023-10-17T22:34:27Z</dcterms:created>
  <dcterms:modified xsi:type="dcterms:W3CDTF">2023-10-17T22:49:53Z</dcterms:modified>
</cp:coreProperties>
</file>