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8"/>
  </p:notesMasterIdLst>
  <p:sldIdLst>
    <p:sldId id="256" r:id="rId2"/>
    <p:sldId id="257" r:id="rId3"/>
    <p:sldId id="293" r:id="rId4"/>
    <p:sldId id="294" r:id="rId5"/>
    <p:sldId id="281" r:id="rId6"/>
    <p:sldId id="265" r:id="rId7"/>
  </p:sldIdLst>
  <p:sldSz cx="9144000" cy="5143500" type="screen16x9"/>
  <p:notesSz cx="6858000" cy="9144000"/>
  <p:embeddedFontLst>
    <p:embeddedFont>
      <p:font typeface="Nunito" panose="00000500000000000000" pitchFamily="2" charset="0"/>
      <p:regular r:id="rId9"/>
      <p:bold r:id="rId10"/>
      <p:italic r:id="rId11"/>
      <p:boldItalic r:id="rId12"/>
    </p:embeddedFont>
    <p:embeddedFont>
      <p:font typeface="Patrick Hand" panose="00000500000000000000" pitchFamily="2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E9DA23-D301-488B-8B54-91998BB5A194}">
  <a:tblStyle styleId="{57E9DA23-D301-488B-8B54-91998BB5A1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08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46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eedd7d4bad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eedd7d4bad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57">
            <a:off x="724225" y="1123091"/>
            <a:ext cx="4710600" cy="26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724225" y="36601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879804" y="354315"/>
            <a:ext cx="1739022" cy="339696"/>
          </a:xfrm>
          <a:custGeom>
            <a:avLst/>
            <a:gdLst/>
            <a:ahLst/>
            <a:cxnLst/>
            <a:rect l="l" t="t" r="r" b="b"/>
            <a:pathLst>
              <a:path w="4182" h="817" extrusionOk="0">
                <a:moveTo>
                  <a:pt x="1415" y="0"/>
                </a:moveTo>
                <a:cubicBezTo>
                  <a:pt x="1269" y="0"/>
                  <a:pt x="1192" y="81"/>
                  <a:pt x="1253" y="292"/>
                </a:cubicBezTo>
                <a:cubicBezTo>
                  <a:pt x="965" y="105"/>
                  <a:pt x="743" y="33"/>
                  <a:pt x="572" y="33"/>
                </a:cubicBezTo>
                <a:cubicBezTo>
                  <a:pt x="8" y="33"/>
                  <a:pt x="0" y="816"/>
                  <a:pt x="0" y="816"/>
                </a:cubicBezTo>
                <a:lnTo>
                  <a:pt x="4182" y="816"/>
                </a:lnTo>
                <a:cubicBezTo>
                  <a:pt x="4182" y="816"/>
                  <a:pt x="2775" y="676"/>
                  <a:pt x="2289" y="369"/>
                </a:cubicBezTo>
                <a:cubicBezTo>
                  <a:pt x="1999" y="178"/>
                  <a:pt x="1631" y="0"/>
                  <a:pt x="1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5647" y="237741"/>
            <a:ext cx="2013702" cy="219452"/>
          </a:xfrm>
          <a:custGeom>
            <a:avLst/>
            <a:gdLst/>
            <a:ahLst/>
            <a:cxnLst/>
            <a:rect l="l" t="t" r="r" b="b"/>
            <a:pathLst>
              <a:path w="4221" h="460" extrusionOk="0">
                <a:moveTo>
                  <a:pt x="2382" y="1"/>
                </a:moveTo>
                <a:cubicBezTo>
                  <a:pt x="2195" y="1"/>
                  <a:pt x="2083" y="49"/>
                  <a:pt x="2111" y="178"/>
                </a:cubicBezTo>
                <a:cubicBezTo>
                  <a:pt x="1945" y="92"/>
                  <a:pt x="1747" y="59"/>
                  <a:pt x="1541" y="59"/>
                </a:cubicBezTo>
                <a:cubicBezTo>
                  <a:pt x="825" y="59"/>
                  <a:pt x="1" y="459"/>
                  <a:pt x="1" y="459"/>
                </a:cubicBezTo>
                <a:lnTo>
                  <a:pt x="4221" y="459"/>
                </a:lnTo>
                <a:cubicBezTo>
                  <a:pt x="4221" y="459"/>
                  <a:pt x="2954" y="1"/>
                  <a:pt x="23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85801" y="764338"/>
            <a:ext cx="1468774" cy="224225"/>
          </a:xfrm>
          <a:custGeom>
            <a:avLst/>
            <a:gdLst/>
            <a:ahLst/>
            <a:cxnLst/>
            <a:rect l="l" t="t" r="r" b="b"/>
            <a:pathLst>
              <a:path w="4054" h="470" extrusionOk="0">
                <a:moveTo>
                  <a:pt x="2361" y="0"/>
                </a:moveTo>
                <a:cubicBezTo>
                  <a:pt x="2062" y="0"/>
                  <a:pt x="1675" y="188"/>
                  <a:pt x="1675" y="188"/>
                </a:cubicBezTo>
                <a:cubicBezTo>
                  <a:pt x="1485" y="124"/>
                  <a:pt x="1289" y="93"/>
                  <a:pt x="1095" y="93"/>
                </a:cubicBezTo>
                <a:cubicBezTo>
                  <a:pt x="702" y="93"/>
                  <a:pt x="317" y="221"/>
                  <a:pt x="0" y="469"/>
                </a:cubicBezTo>
                <a:lnTo>
                  <a:pt x="4054" y="469"/>
                </a:lnTo>
                <a:cubicBezTo>
                  <a:pt x="4054" y="469"/>
                  <a:pt x="3857" y="109"/>
                  <a:pt x="3235" y="109"/>
                </a:cubicBezTo>
                <a:cubicBezTo>
                  <a:pt x="3080" y="109"/>
                  <a:pt x="2898" y="132"/>
                  <a:pt x="2686" y="188"/>
                </a:cubicBezTo>
                <a:cubicBezTo>
                  <a:pt x="2639" y="47"/>
                  <a:pt x="2511" y="0"/>
                  <a:pt x="23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96650" y="1087825"/>
            <a:ext cx="7550700" cy="3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flipH="1">
            <a:off x="-533271" y="3702265"/>
            <a:ext cx="1739022" cy="339696"/>
          </a:xfrm>
          <a:custGeom>
            <a:avLst/>
            <a:gdLst/>
            <a:ahLst/>
            <a:cxnLst/>
            <a:rect l="l" t="t" r="r" b="b"/>
            <a:pathLst>
              <a:path w="4182" h="817" extrusionOk="0">
                <a:moveTo>
                  <a:pt x="1415" y="0"/>
                </a:moveTo>
                <a:cubicBezTo>
                  <a:pt x="1269" y="0"/>
                  <a:pt x="1192" y="81"/>
                  <a:pt x="1253" y="292"/>
                </a:cubicBezTo>
                <a:cubicBezTo>
                  <a:pt x="965" y="105"/>
                  <a:pt x="743" y="33"/>
                  <a:pt x="572" y="33"/>
                </a:cubicBezTo>
                <a:cubicBezTo>
                  <a:pt x="8" y="33"/>
                  <a:pt x="0" y="816"/>
                  <a:pt x="0" y="816"/>
                </a:cubicBezTo>
                <a:lnTo>
                  <a:pt x="4182" y="816"/>
                </a:lnTo>
                <a:cubicBezTo>
                  <a:pt x="4182" y="816"/>
                  <a:pt x="2775" y="676"/>
                  <a:pt x="2289" y="369"/>
                </a:cubicBezTo>
                <a:cubicBezTo>
                  <a:pt x="1999" y="178"/>
                  <a:pt x="1631" y="0"/>
                  <a:pt x="1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7019647" y="167166"/>
            <a:ext cx="2013702" cy="219452"/>
          </a:xfrm>
          <a:custGeom>
            <a:avLst/>
            <a:gdLst/>
            <a:ahLst/>
            <a:cxnLst/>
            <a:rect l="l" t="t" r="r" b="b"/>
            <a:pathLst>
              <a:path w="4221" h="460" extrusionOk="0">
                <a:moveTo>
                  <a:pt x="2382" y="1"/>
                </a:moveTo>
                <a:cubicBezTo>
                  <a:pt x="2195" y="1"/>
                  <a:pt x="2083" y="49"/>
                  <a:pt x="2111" y="178"/>
                </a:cubicBezTo>
                <a:cubicBezTo>
                  <a:pt x="1945" y="92"/>
                  <a:pt x="1747" y="59"/>
                  <a:pt x="1541" y="59"/>
                </a:cubicBezTo>
                <a:cubicBezTo>
                  <a:pt x="825" y="59"/>
                  <a:pt x="1" y="459"/>
                  <a:pt x="1" y="459"/>
                </a:cubicBezTo>
                <a:lnTo>
                  <a:pt x="4221" y="459"/>
                </a:lnTo>
                <a:cubicBezTo>
                  <a:pt x="4221" y="459"/>
                  <a:pt x="2954" y="1"/>
                  <a:pt x="23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7458126" y="2459625"/>
            <a:ext cx="1468774" cy="224225"/>
          </a:xfrm>
          <a:custGeom>
            <a:avLst/>
            <a:gdLst/>
            <a:ahLst/>
            <a:cxnLst/>
            <a:rect l="l" t="t" r="r" b="b"/>
            <a:pathLst>
              <a:path w="4054" h="470" extrusionOk="0">
                <a:moveTo>
                  <a:pt x="2361" y="0"/>
                </a:moveTo>
                <a:cubicBezTo>
                  <a:pt x="2062" y="0"/>
                  <a:pt x="1675" y="188"/>
                  <a:pt x="1675" y="188"/>
                </a:cubicBezTo>
                <a:cubicBezTo>
                  <a:pt x="1485" y="124"/>
                  <a:pt x="1289" y="93"/>
                  <a:pt x="1095" y="93"/>
                </a:cubicBezTo>
                <a:cubicBezTo>
                  <a:pt x="702" y="93"/>
                  <a:pt x="317" y="221"/>
                  <a:pt x="0" y="469"/>
                </a:cubicBezTo>
                <a:lnTo>
                  <a:pt x="4054" y="469"/>
                </a:lnTo>
                <a:cubicBezTo>
                  <a:pt x="4054" y="469"/>
                  <a:pt x="3857" y="109"/>
                  <a:pt x="3235" y="109"/>
                </a:cubicBezTo>
                <a:cubicBezTo>
                  <a:pt x="3080" y="109"/>
                  <a:pt x="2898" y="132"/>
                  <a:pt x="2686" y="188"/>
                </a:cubicBezTo>
                <a:cubicBezTo>
                  <a:pt x="2639" y="47"/>
                  <a:pt x="2511" y="0"/>
                  <a:pt x="23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11376" y="685938"/>
            <a:ext cx="1468774" cy="224225"/>
          </a:xfrm>
          <a:custGeom>
            <a:avLst/>
            <a:gdLst/>
            <a:ahLst/>
            <a:cxnLst/>
            <a:rect l="l" t="t" r="r" b="b"/>
            <a:pathLst>
              <a:path w="4054" h="470" extrusionOk="0">
                <a:moveTo>
                  <a:pt x="2361" y="0"/>
                </a:moveTo>
                <a:cubicBezTo>
                  <a:pt x="2062" y="0"/>
                  <a:pt x="1675" y="188"/>
                  <a:pt x="1675" y="188"/>
                </a:cubicBezTo>
                <a:cubicBezTo>
                  <a:pt x="1485" y="124"/>
                  <a:pt x="1289" y="93"/>
                  <a:pt x="1095" y="93"/>
                </a:cubicBezTo>
                <a:cubicBezTo>
                  <a:pt x="702" y="93"/>
                  <a:pt x="317" y="221"/>
                  <a:pt x="0" y="469"/>
                </a:cubicBezTo>
                <a:lnTo>
                  <a:pt x="4054" y="469"/>
                </a:lnTo>
                <a:cubicBezTo>
                  <a:pt x="4054" y="469"/>
                  <a:pt x="3857" y="109"/>
                  <a:pt x="3235" y="109"/>
                </a:cubicBezTo>
                <a:cubicBezTo>
                  <a:pt x="3080" y="109"/>
                  <a:pt x="2898" y="132"/>
                  <a:pt x="2686" y="188"/>
                </a:cubicBezTo>
                <a:cubicBezTo>
                  <a:pt x="2639" y="47"/>
                  <a:pt x="2511" y="0"/>
                  <a:pt x="23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4922625" y="324125"/>
            <a:ext cx="3626400" cy="1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10"/>
          <p:cNvSpPr/>
          <p:nvPr/>
        </p:nvSpPr>
        <p:spPr>
          <a:xfrm flipH="1">
            <a:off x="-808984" y="4295138"/>
            <a:ext cx="2537480" cy="387375"/>
          </a:xfrm>
          <a:custGeom>
            <a:avLst/>
            <a:gdLst/>
            <a:ahLst/>
            <a:cxnLst/>
            <a:rect l="l" t="t" r="r" b="b"/>
            <a:pathLst>
              <a:path w="4054" h="470" extrusionOk="0">
                <a:moveTo>
                  <a:pt x="2361" y="0"/>
                </a:moveTo>
                <a:cubicBezTo>
                  <a:pt x="2062" y="0"/>
                  <a:pt x="1675" y="188"/>
                  <a:pt x="1675" y="188"/>
                </a:cubicBezTo>
                <a:cubicBezTo>
                  <a:pt x="1485" y="124"/>
                  <a:pt x="1289" y="93"/>
                  <a:pt x="1095" y="93"/>
                </a:cubicBezTo>
                <a:cubicBezTo>
                  <a:pt x="702" y="93"/>
                  <a:pt x="317" y="221"/>
                  <a:pt x="0" y="469"/>
                </a:cubicBezTo>
                <a:lnTo>
                  <a:pt x="4054" y="469"/>
                </a:lnTo>
                <a:cubicBezTo>
                  <a:pt x="4054" y="469"/>
                  <a:pt x="3857" y="109"/>
                  <a:pt x="3235" y="109"/>
                </a:cubicBezTo>
                <a:cubicBezTo>
                  <a:pt x="3080" y="109"/>
                  <a:pt x="2898" y="132"/>
                  <a:pt x="2686" y="188"/>
                </a:cubicBezTo>
                <a:cubicBezTo>
                  <a:pt x="2639" y="47"/>
                  <a:pt x="2511" y="0"/>
                  <a:pt x="23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 flipH="1">
            <a:off x="8107846" y="2227718"/>
            <a:ext cx="1468774" cy="339675"/>
          </a:xfrm>
          <a:custGeom>
            <a:avLst/>
            <a:gdLst/>
            <a:ahLst/>
            <a:cxnLst/>
            <a:rect l="l" t="t" r="r" b="b"/>
            <a:pathLst>
              <a:path w="4054" h="470" extrusionOk="0">
                <a:moveTo>
                  <a:pt x="2361" y="0"/>
                </a:moveTo>
                <a:cubicBezTo>
                  <a:pt x="2062" y="0"/>
                  <a:pt x="1675" y="188"/>
                  <a:pt x="1675" y="188"/>
                </a:cubicBezTo>
                <a:cubicBezTo>
                  <a:pt x="1485" y="124"/>
                  <a:pt x="1289" y="93"/>
                  <a:pt x="1095" y="93"/>
                </a:cubicBezTo>
                <a:cubicBezTo>
                  <a:pt x="702" y="93"/>
                  <a:pt x="317" y="221"/>
                  <a:pt x="0" y="469"/>
                </a:cubicBezTo>
                <a:lnTo>
                  <a:pt x="4054" y="469"/>
                </a:lnTo>
                <a:cubicBezTo>
                  <a:pt x="4054" y="469"/>
                  <a:pt x="3857" y="109"/>
                  <a:pt x="3235" y="109"/>
                </a:cubicBezTo>
                <a:cubicBezTo>
                  <a:pt x="3080" y="109"/>
                  <a:pt x="2898" y="132"/>
                  <a:pt x="2686" y="188"/>
                </a:cubicBezTo>
                <a:cubicBezTo>
                  <a:pt x="2639" y="47"/>
                  <a:pt x="2511" y="0"/>
                  <a:pt x="23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 flipH="1">
            <a:off x="-165981" y="1124053"/>
            <a:ext cx="1739022" cy="339696"/>
          </a:xfrm>
          <a:custGeom>
            <a:avLst/>
            <a:gdLst/>
            <a:ahLst/>
            <a:cxnLst/>
            <a:rect l="l" t="t" r="r" b="b"/>
            <a:pathLst>
              <a:path w="4182" h="817" extrusionOk="0">
                <a:moveTo>
                  <a:pt x="1415" y="0"/>
                </a:moveTo>
                <a:cubicBezTo>
                  <a:pt x="1269" y="0"/>
                  <a:pt x="1192" y="81"/>
                  <a:pt x="1253" y="292"/>
                </a:cubicBezTo>
                <a:cubicBezTo>
                  <a:pt x="965" y="105"/>
                  <a:pt x="743" y="33"/>
                  <a:pt x="572" y="33"/>
                </a:cubicBezTo>
                <a:cubicBezTo>
                  <a:pt x="8" y="33"/>
                  <a:pt x="0" y="816"/>
                  <a:pt x="0" y="816"/>
                </a:cubicBezTo>
                <a:lnTo>
                  <a:pt x="4182" y="816"/>
                </a:lnTo>
                <a:cubicBezTo>
                  <a:pt x="4182" y="816"/>
                  <a:pt x="2775" y="676"/>
                  <a:pt x="2289" y="369"/>
                </a:cubicBezTo>
                <a:cubicBezTo>
                  <a:pt x="1999" y="178"/>
                  <a:pt x="1631" y="0"/>
                  <a:pt x="1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5973396" y="3859790"/>
            <a:ext cx="2228755" cy="435351"/>
          </a:xfrm>
          <a:custGeom>
            <a:avLst/>
            <a:gdLst/>
            <a:ahLst/>
            <a:cxnLst/>
            <a:rect l="l" t="t" r="r" b="b"/>
            <a:pathLst>
              <a:path w="4182" h="817" extrusionOk="0">
                <a:moveTo>
                  <a:pt x="1415" y="0"/>
                </a:moveTo>
                <a:cubicBezTo>
                  <a:pt x="1269" y="0"/>
                  <a:pt x="1192" y="81"/>
                  <a:pt x="1253" y="292"/>
                </a:cubicBezTo>
                <a:cubicBezTo>
                  <a:pt x="965" y="105"/>
                  <a:pt x="743" y="33"/>
                  <a:pt x="572" y="33"/>
                </a:cubicBezTo>
                <a:cubicBezTo>
                  <a:pt x="8" y="33"/>
                  <a:pt x="0" y="816"/>
                  <a:pt x="0" y="816"/>
                </a:cubicBezTo>
                <a:lnTo>
                  <a:pt x="4182" y="816"/>
                </a:lnTo>
                <a:cubicBezTo>
                  <a:pt x="4182" y="816"/>
                  <a:pt x="2775" y="676"/>
                  <a:pt x="2289" y="369"/>
                </a:cubicBezTo>
                <a:cubicBezTo>
                  <a:pt x="1999" y="178"/>
                  <a:pt x="1631" y="0"/>
                  <a:pt x="1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>
            <a:spLocks noGrp="1"/>
          </p:cNvSpPr>
          <p:nvPr>
            <p:ph type="title" hasCustomPrompt="1"/>
          </p:nvPr>
        </p:nvSpPr>
        <p:spPr>
          <a:xfrm flipH="1">
            <a:off x="549799" y="1979525"/>
            <a:ext cx="2025600" cy="13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 idx="2"/>
          </p:nvPr>
        </p:nvSpPr>
        <p:spPr>
          <a:xfrm>
            <a:off x="2508525" y="1909750"/>
            <a:ext cx="31218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2508525" y="2781625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283297" y="482029"/>
            <a:ext cx="2013702" cy="219452"/>
          </a:xfrm>
          <a:custGeom>
            <a:avLst/>
            <a:gdLst/>
            <a:ahLst/>
            <a:cxnLst/>
            <a:rect l="l" t="t" r="r" b="b"/>
            <a:pathLst>
              <a:path w="4221" h="460" extrusionOk="0">
                <a:moveTo>
                  <a:pt x="2382" y="1"/>
                </a:moveTo>
                <a:cubicBezTo>
                  <a:pt x="2195" y="1"/>
                  <a:pt x="2083" y="49"/>
                  <a:pt x="2111" y="178"/>
                </a:cubicBezTo>
                <a:cubicBezTo>
                  <a:pt x="1945" y="92"/>
                  <a:pt x="1747" y="59"/>
                  <a:pt x="1541" y="59"/>
                </a:cubicBezTo>
                <a:cubicBezTo>
                  <a:pt x="825" y="59"/>
                  <a:pt x="1" y="459"/>
                  <a:pt x="1" y="459"/>
                </a:cubicBezTo>
                <a:lnTo>
                  <a:pt x="4221" y="459"/>
                </a:lnTo>
                <a:cubicBezTo>
                  <a:pt x="4221" y="459"/>
                  <a:pt x="2954" y="1"/>
                  <a:pt x="23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3916775" y="1174443"/>
            <a:ext cx="1468774" cy="339675"/>
          </a:xfrm>
          <a:custGeom>
            <a:avLst/>
            <a:gdLst/>
            <a:ahLst/>
            <a:cxnLst/>
            <a:rect l="l" t="t" r="r" b="b"/>
            <a:pathLst>
              <a:path w="4054" h="470" extrusionOk="0">
                <a:moveTo>
                  <a:pt x="2361" y="0"/>
                </a:moveTo>
                <a:cubicBezTo>
                  <a:pt x="2062" y="0"/>
                  <a:pt x="1675" y="188"/>
                  <a:pt x="1675" y="188"/>
                </a:cubicBezTo>
                <a:cubicBezTo>
                  <a:pt x="1485" y="124"/>
                  <a:pt x="1289" y="93"/>
                  <a:pt x="1095" y="93"/>
                </a:cubicBezTo>
                <a:cubicBezTo>
                  <a:pt x="702" y="93"/>
                  <a:pt x="317" y="221"/>
                  <a:pt x="0" y="469"/>
                </a:cubicBezTo>
                <a:lnTo>
                  <a:pt x="4054" y="469"/>
                </a:lnTo>
                <a:cubicBezTo>
                  <a:pt x="4054" y="469"/>
                  <a:pt x="3857" y="109"/>
                  <a:pt x="3235" y="109"/>
                </a:cubicBezTo>
                <a:cubicBezTo>
                  <a:pt x="3080" y="109"/>
                  <a:pt x="2898" y="132"/>
                  <a:pt x="2686" y="188"/>
                </a:cubicBezTo>
                <a:cubicBezTo>
                  <a:pt x="2639" y="47"/>
                  <a:pt x="2511" y="0"/>
                  <a:pt x="23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7595019" y="2677390"/>
            <a:ext cx="2228755" cy="435351"/>
          </a:xfrm>
          <a:custGeom>
            <a:avLst/>
            <a:gdLst/>
            <a:ahLst/>
            <a:cxnLst/>
            <a:rect l="l" t="t" r="r" b="b"/>
            <a:pathLst>
              <a:path w="4182" h="817" extrusionOk="0">
                <a:moveTo>
                  <a:pt x="1415" y="0"/>
                </a:moveTo>
                <a:cubicBezTo>
                  <a:pt x="1269" y="0"/>
                  <a:pt x="1192" y="81"/>
                  <a:pt x="1253" y="292"/>
                </a:cubicBezTo>
                <a:cubicBezTo>
                  <a:pt x="965" y="105"/>
                  <a:pt x="743" y="33"/>
                  <a:pt x="572" y="33"/>
                </a:cubicBezTo>
                <a:cubicBezTo>
                  <a:pt x="8" y="33"/>
                  <a:pt x="0" y="816"/>
                  <a:pt x="0" y="816"/>
                </a:cubicBezTo>
                <a:lnTo>
                  <a:pt x="4182" y="816"/>
                </a:lnTo>
                <a:cubicBezTo>
                  <a:pt x="4182" y="816"/>
                  <a:pt x="2775" y="676"/>
                  <a:pt x="2289" y="369"/>
                </a:cubicBezTo>
                <a:cubicBezTo>
                  <a:pt x="1999" y="178"/>
                  <a:pt x="1631" y="0"/>
                  <a:pt x="1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 flipH="1">
            <a:off x="175769" y="3881340"/>
            <a:ext cx="2228755" cy="435351"/>
          </a:xfrm>
          <a:custGeom>
            <a:avLst/>
            <a:gdLst/>
            <a:ahLst/>
            <a:cxnLst/>
            <a:rect l="l" t="t" r="r" b="b"/>
            <a:pathLst>
              <a:path w="4182" h="817" extrusionOk="0">
                <a:moveTo>
                  <a:pt x="1415" y="0"/>
                </a:moveTo>
                <a:cubicBezTo>
                  <a:pt x="1269" y="0"/>
                  <a:pt x="1192" y="81"/>
                  <a:pt x="1253" y="292"/>
                </a:cubicBezTo>
                <a:cubicBezTo>
                  <a:pt x="965" y="105"/>
                  <a:pt x="743" y="33"/>
                  <a:pt x="572" y="33"/>
                </a:cubicBezTo>
                <a:cubicBezTo>
                  <a:pt x="8" y="33"/>
                  <a:pt x="0" y="816"/>
                  <a:pt x="0" y="816"/>
                </a:cubicBezTo>
                <a:lnTo>
                  <a:pt x="4182" y="816"/>
                </a:lnTo>
                <a:cubicBezTo>
                  <a:pt x="4182" y="816"/>
                  <a:pt x="2775" y="676"/>
                  <a:pt x="2289" y="369"/>
                </a:cubicBezTo>
                <a:cubicBezTo>
                  <a:pt x="1999" y="178"/>
                  <a:pt x="1631" y="0"/>
                  <a:pt x="1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/>
          <p:nvPr/>
        </p:nvSpPr>
        <p:spPr>
          <a:xfrm>
            <a:off x="480975" y="1785900"/>
            <a:ext cx="1087530" cy="295300"/>
          </a:xfrm>
          <a:custGeom>
            <a:avLst/>
            <a:gdLst/>
            <a:ahLst/>
            <a:cxnLst/>
            <a:rect l="l" t="t" r="r" b="b"/>
            <a:pathLst>
              <a:path w="4221" h="460" extrusionOk="0">
                <a:moveTo>
                  <a:pt x="2382" y="1"/>
                </a:moveTo>
                <a:cubicBezTo>
                  <a:pt x="2195" y="1"/>
                  <a:pt x="2083" y="49"/>
                  <a:pt x="2111" y="178"/>
                </a:cubicBezTo>
                <a:cubicBezTo>
                  <a:pt x="1945" y="92"/>
                  <a:pt x="1747" y="59"/>
                  <a:pt x="1541" y="59"/>
                </a:cubicBezTo>
                <a:cubicBezTo>
                  <a:pt x="825" y="59"/>
                  <a:pt x="1" y="459"/>
                  <a:pt x="1" y="459"/>
                </a:cubicBezTo>
                <a:lnTo>
                  <a:pt x="4221" y="459"/>
                </a:lnTo>
                <a:cubicBezTo>
                  <a:pt x="4221" y="459"/>
                  <a:pt x="2954" y="1"/>
                  <a:pt x="23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274604" y="4028578"/>
            <a:ext cx="1739022" cy="339696"/>
          </a:xfrm>
          <a:custGeom>
            <a:avLst/>
            <a:gdLst/>
            <a:ahLst/>
            <a:cxnLst/>
            <a:rect l="l" t="t" r="r" b="b"/>
            <a:pathLst>
              <a:path w="4182" h="817" extrusionOk="0">
                <a:moveTo>
                  <a:pt x="1415" y="0"/>
                </a:moveTo>
                <a:cubicBezTo>
                  <a:pt x="1269" y="0"/>
                  <a:pt x="1192" y="81"/>
                  <a:pt x="1253" y="292"/>
                </a:cubicBezTo>
                <a:cubicBezTo>
                  <a:pt x="965" y="105"/>
                  <a:pt x="743" y="33"/>
                  <a:pt x="572" y="33"/>
                </a:cubicBezTo>
                <a:cubicBezTo>
                  <a:pt x="8" y="33"/>
                  <a:pt x="0" y="816"/>
                  <a:pt x="0" y="816"/>
                </a:cubicBezTo>
                <a:lnTo>
                  <a:pt x="4182" y="816"/>
                </a:lnTo>
                <a:cubicBezTo>
                  <a:pt x="4182" y="816"/>
                  <a:pt x="2775" y="676"/>
                  <a:pt x="2289" y="369"/>
                </a:cubicBezTo>
                <a:cubicBezTo>
                  <a:pt x="1999" y="178"/>
                  <a:pt x="1631" y="0"/>
                  <a:pt x="1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"/>
          <p:cNvSpPr/>
          <p:nvPr/>
        </p:nvSpPr>
        <p:spPr>
          <a:xfrm flipH="1">
            <a:off x="3457619" y="259215"/>
            <a:ext cx="2228755" cy="435351"/>
          </a:xfrm>
          <a:custGeom>
            <a:avLst/>
            <a:gdLst/>
            <a:ahLst/>
            <a:cxnLst/>
            <a:rect l="l" t="t" r="r" b="b"/>
            <a:pathLst>
              <a:path w="4182" h="817" extrusionOk="0">
                <a:moveTo>
                  <a:pt x="1415" y="0"/>
                </a:moveTo>
                <a:cubicBezTo>
                  <a:pt x="1269" y="0"/>
                  <a:pt x="1192" y="81"/>
                  <a:pt x="1253" y="292"/>
                </a:cubicBezTo>
                <a:cubicBezTo>
                  <a:pt x="965" y="105"/>
                  <a:pt x="743" y="33"/>
                  <a:pt x="572" y="33"/>
                </a:cubicBezTo>
                <a:cubicBezTo>
                  <a:pt x="8" y="33"/>
                  <a:pt x="0" y="816"/>
                  <a:pt x="0" y="816"/>
                </a:cubicBezTo>
                <a:lnTo>
                  <a:pt x="4182" y="816"/>
                </a:lnTo>
                <a:cubicBezTo>
                  <a:pt x="4182" y="816"/>
                  <a:pt x="2775" y="676"/>
                  <a:pt x="2289" y="369"/>
                </a:cubicBezTo>
                <a:cubicBezTo>
                  <a:pt x="1999" y="178"/>
                  <a:pt x="1631" y="0"/>
                  <a:pt x="1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5969077" y="3778800"/>
            <a:ext cx="1207646" cy="339675"/>
          </a:xfrm>
          <a:custGeom>
            <a:avLst/>
            <a:gdLst/>
            <a:ahLst/>
            <a:cxnLst/>
            <a:rect l="l" t="t" r="r" b="b"/>
            <a:pathLst>
              <a:path w="4054" h="470" extrusionOk="0">
                <a:moveTo>
                  <a:pt x="2361" y="0"/>
                </a:moveTo>
                <a:cubicBezTo>
                  <a:pt x="2062" y="0"/>
                  <a:pt x="1675" y="188"/>
                  <a:pt x="1675" y="188"/>
                </a:cubicBezTo>
                <a:cubicBezTo>
                  <a:pt x="1485" y="124"/>
                  <a:pt x="1289" y="93"/>
                  <a:pt x="1095" y="93"/>
                </a:cubicBezTo>
                <a:cubicBezTo>
                  <a:pt x="702" y="93"/>
                  <a:pt x="317" y="221"/>
                  <a:pt x="0" y="469"/>
                </a:cubicBezTo>
                <a:lnTo>
                  <a:pt x="4054" y="469"/>
                </a:lnTo>
                <a:cubicBezTo>
                  <a:pt x="4054" y="469"/>
                  <a:pt x="3857" y="109"/>
                  <a:pt x="3235" y="109"/>
                </a:cubicBezTo>
                <a:cubicBezTo>
                  <a:pt x="3080" y="109"/>
                  <a:pt x="2898" y="132"/>
                  <a:pt x="2686" y="188"/>
                </a:cubicBezTo>
                <a:cubicBezTo>
                  <a:pt x="2639" y="47"/>
                  <a:pt x="2511" y="0"/>
                  <a:pt x="23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8265325" y="948975"/>
            <a:ext cx="1087530" cy="295300"/>
          </a:xfrm>
          <a:custGeom>
            <a:avLst/>
            <a:gdLst/>
            <a:ahLst/>
            <a:cxnLst/>
            <a:rect l="l" t="t" r="r" b="b"/>
            <a:pathLst>
              <a:path w="4221" h="460" extrusionOk="0">
                <a:moveTo>
                  <a:pt x="2382" y="1"/>
                </a:moveTo>
                <a:cubicBezTo>
                  <a:pt x="2195" y="1"/>
                  <a:pt x="2083" y="49"/>
                  <a:pt x="2111" y="178"/>
                </a:cubicBezTo>
                <a:cubicBezTo>
                  <a:pt x="1945" y="92"/>
                  <a:pt x="1747" y="59"/>
                  <a:pt x="1541" y="59"/>
                </a:cubicBezTo>
                <a:cubicBezTo>
                  <a:pt x="825" y="59"/>
                  <a:pt x="1" y="459"/>
                  <a:pt x="1" y="459"/>
                </a:cubicBezTo>
                <a:lnTo>
                  <a:pt x="4221" y="459"/>
                </a:lnTo>
                <a:cubicBezTo>
                  <a:pt x="4221" y="459"/>
                  <a:pt x="2954" y="1"/>
                  <a:pt x="23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3"/>
          <p:cNvSpPr/>
          <p:nvPr/>
        </p:nvSpPr>
        <p:spPr>
          <a:xfrm flipH="1">
            <a:off x="-533271" y="3702265"/>
            <a:ext cx="1739022" cy="339696"/>
          </a:xfrm>
          <a:custGeom>
            <a:avLst/>
            <a:gdLst/>
            <a:ahLst/>
            <a:cxnLst/>
            <a:rect l="l" t="t" r="r" b="b"/>
            <a:pathLst>
              <a:path w="4182" h="817" extrusionOk="0">
                <a:moveTo>
                  <a:pt x="1415" y="0"/>
                </a:moveTo>
                <a:cubicBezTo>
                  <a:pt x="1269" y="0"/>
                  <a:pt x="1192" y="81"/>
                  <a:pt x="1253" y="292"/>
                </a:cubicBezTo>
                <a:cubicBezTo>
                  <a:pt x="965" y="105"/>
                  <a:pt x="743" y="33"/>
                  <a:pt x="572" y="33"/>
                </a:cubicBezTo>
                <a:cubicBezTo>
                  <a:pt x="8" y="33"/>
                  <a:pt x="0" y="816"/>
                  <a:pt x="0" y="816"/>
                </a:cubicBezTo>
                <a:lnTo>
                  <a:pt x="4182" y="816"/>
                </a:lnTo>
                <a:cubicBezTo>
                  <a:pt x="4182" y="816"/>
                  <a:pt x="2775" y="676"/>
                  <a:pt x="2289" y="369"/>
                </a:cubicBezTo>
                <a:cubicBezTo>
                  <a:pt x="1999" y="178"/>
                  <a:pt x="1631" y="0"/>
                  <a:pt x="14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3"/>
          <p:cNvSpPr/>
          <p:nvPr/>
        </p:nvSpPr>
        <p:spPr>
          <a:xfrm>
            <a:off x="7019647" y="167166"/>
            <a:ext cx="2013702" cy="219452"/>
          </a:xfrm>
          <a:custGeom>
            <a:avLst/>
            <a:gdLst/>
            <a:ahLst/>
            <a:cxnLst/>
            <a:rect l="l" t="t" r="r" b="b"/>
            <a:pathLst>
              <a:path w="4221" h="460" extrusionOk="0">
                <a:moveTo>
                  <a:pt x="2382" y="1"/>
                </a:moveTo>
                <a:cubicBezTo>
                  <a:pt x="2195" y="1"/>
                  <a:pt x="2083" y="49"/>
                  <a:pt x="2111" y="178"/>
                </a:cubicBezTo>
                <a:cubicBezTo>
                  <a:pt x="1945" y="92"/>
                  <a:pt x="1747" y="59"/>
                  <a:pt x="1541" y="59"/>
                </a:cubicBezTo>
                <a:cubicBezTo>
                  <a:pt x="825" y="59"/>
                  <a:pt x="1" y="459"/>
                  <a:pt x="1" y="459"/>
                </a:cubicBezTo>
                <a:lnTo>
                  <a:pt x="4221" y="459"/>
                </a:lnTo>
                <a:cubicBezTo>
                  <a:pt x="4221" y="459"/>
                  <a:pt x="2954" y="1"/>
                  <a:pt x="23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3"/>
          <p:cNvSpPr/>
          <p:nvPr/>
        </p:nvSpPr>
        <p:spPr>
          <a:xfrm>
            <a:off x="7458126" y="2459625"/>
            <a:ext cx="1468774" cy="224225"/>
          </a:xfrm>
          <a:custGeom>
            <a:avLst/>
            <a:gdLst/>
            <a:ahLst/>
            <a:cxnLst/>
            <a:rect l="l" t="t" r="r" b="b"/>
            <a:pathLst>
              <a:path w="4054" h="470" extrusionOk="0">
                <a:moveTo>
                  <a:pt x="2361" y="0"/>
                </a:moveTo>
                <a:cubicBezTo>
                  <a:pt x="2062" y="0"/>
                  <a:pt x="1675" y="188"/>
                  <a:pt x="1675" y="188"/>
                </a:cubicBezTo>
                <a:cubicBezTo>
                  <a:pt x="1485" y="124"/>
                  <a:pt x="1289" y="93"/>
                  <a:pt x="1095" y="93"/>
                </a:cubicBezTo>
                <a:cubicBezTo>
                  <a:pt x="702" y="93"/>
                  <a:pt x="317" y="221"/>
                  <a:pt x="0" y="469"/>
                </a:cubicBezTo>
                <a:lnTo>
                  <a:pt x="4054" y="469"/>
                </a:lnTo>
                <a:cubicBezTo>
                  <a:pt x="4054" y="469"/>
                  <a:pt x="3857" y="109"/>
                  <a:pt x="3235" y="109"/>
                </a:cubicBezTo>
                <a:cubicBezTo>
                  <a:pt x="3080" y="109"/>
                  <a:pt x="2898" y="132"/>
                  <a:pt x="2686" y="188"/>
                </a:cubicBezTo>
                <a:cubicBezTo>
                  <a:pt x="2639" y="47"/>
                  <a:pt x="2511" y="0"/>
                  <a:pt x="23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3"/>
          <p:cNvSpPr/>
          <p:nvPr/>
        </p:nvSpPr>
        <p:spPr>
          <a:xfrm>
            <a:off x="111376" y="685938"/>
            <a:ext cx="1468774" cy="224225"/>
          </a:xfrm>
          <a:custGeom>
            <a:avLst/>
            <a:gdLst/>
            <a:ahLst/>
            <a:cxnLst/>
            <a:rect l="l" t="t" r="r" b="b"/>
            <a:pathLst>
              <a:path w="4054" h="470" extrusionOk="0">
                <a:moveTo>
                  <a:pt x="2361" y="0"/>
                </a:moveTo>
                <a:cubicBezTo>
                  <a:pt x="2062" y="0"/>
                  <a:pt x="1675" y="188"/>
                  <a:pt x="1675" y="188"/>
                </a:cubicBezTo>
                <a:cubicBezTo>
                  <a:pt x="1485" y="124"/>
                  <a:pt x="1289" y="93"/>
                  <a:pt x="1095" y="93"/>
                </a:cubicBezTo>
                <a:cubicBezTo>
                  <a:pt x="702" y="93"/>
                  <a:pt x="317" y="221"/>
                  <a:pt x="0" y="469"/>
                </a:cubicBezTo>
                <a:lnTo>
                  <a:pt x="4054" y="469"/>
                </a:lnTo>
                <a:cubicBezTo>
                  <a:pt x="4054" y="469"/>
                  <a:pt x="3857" y="109"/>
                  <a:pt x="3235" y="109"/>
                </a:cubicBezTo>
                <a:cubicBezTo>
                  <a:pt x="3080" y="109"/>
                  <a:pt x="2898" y="132"/>
                  <a:pt x="2686" y="188"/>
                </a:cubicBezTo>
                <a:cubicBezTo>
                  <a:pt x="2639" y="47"/>
                  <a:pt x="2511" y="0"/>
                  <a:pt x="23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  <p:sldLayoutId id="2147483661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red.cu/Evangelio_de_Marco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blog.pucp.edu.pe/blog/buenavoz/2014/04/16/historia-teolog-a-y-drama-en-el-evangelio-de-juan/" TargetMode="External"/><Relationship Id="rId5" Type="http://schemas.openxmlformats.org/officeDocument/2006/relationships/hyperlink" Target="https://www.coalicionporelevangelio.org/ensayo/ensenanzas-jesus/" TargetMode="External"/><Relationship Id="rId4" Type="http://schemas.openxmlformats.org/officeDocument/2006/relationships/hyperlink" Target="https://www.iuvenes.org/evangelio-de-luca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subTitle" idx="1"/>
          </p:nvPr>
        </p:nvSpPr>
        <p:spPr>
          <a:xfrm rot="232">
            <a:off x="309285" y="2218645"/>
            <a:ext cx="4439700" cy="2679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Alumno: Jefri Dávila Bances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Profesor: Juan </a:t>
            </a:r>
            <a:r>
              <a:rPr lang="es-ES" sz="2000" dirty="0" err="1"/>
              <a:t>Cespedes</a:t>
            </a:r>
            <a:r>
              <a:rPr lang="es-ES" sz="2000" dirty="0"/>
              <a:t> Cortez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Curso: Religión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Grado y sección: 5to “B”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Fecha: 04/07/2023</a:t>
            </a:r>
          </a:p>
        </p:txBody>
      </p:sp>
      <p:sp>
        <p:nvSpPr>
          <p:cNvPr id="312" name="Google Shape;312;p37"/>
          <p:cNvSpPr txBox="1">
            <a:spLocks noGrp="1"/>
          </p:cNvSpPr>
          <p:nvPr>
            <p:ph type="ctrTitle"/>
          </p:nvPr>
        </p:nvSpPr>
        <p:spPr>
          <a:xfrm rot="-650">
            <a:off x="151019" y="42892"/>
            <a:ext cx="5947249" cy="1994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/>
              <a:t>¿Qué temas y enseñanzas eran más importantes para Jesús?</a:t>
            </a:r>
            <a:endParaRPr lang="en-US" sz="4400" dirty="0"/>
          </a:p>
        </p:txBody>
      </p:sp>
      <p:grpSp>
        <p:nvGrpSpPr>
          <p:cNvPr id="313" name="Google Shape;313;p37"/>
          <p:cNvGrpSpPr/>
          <p:nvPr/>
        </p:nvGrpSpPr>
        <p:grpSpPr>
          <a:xfrm>
            <a:off x="5169700" y="1425127"/>
            <a:ext cx="3639444" cy="3621959"/>
            <a:chOff x="5163937" y="1122641"/>
            <a:chExt cx="3639444" cy="3621959"/>
          </a:xfrm>
        </p:grpSpPr>
        <p:sp>
          <p:nvSpPr>
            <p:cNvPr id="314" name="Google Shape;314;p37"/>
            <p:cNvSpPr/>
            <p:nvPr/>
          </p:nvSpPr>
          <p:spPr>
            <a:xfrm>
              <a:off x="5163937" y="3266986"/>
              <a:ext cx="1410725" cy="275550"/>
            </a:xfrm>
            <a:custGeom>
              <a:avLst/>
              <a:gdLst/>
              <a:ahLst/>
              <a:cxnLst/>
              <a:rect l="l" t="t" r="r" b="b"/>
              <a:pathLst>
                <a:path w="4182" h="817" extrusionOk="0">
                  <a:moveTo>
                    <a:pt x="1415" y="0"/>
                  </a:moveTo>
                  <a:cubicBezTo>
                    <a:pt x="1269" y="0"/>
                    <a:pt x="1192" y="81"/>
                    <a:pt x="1253" y="292"/>
                  </a:cubicBezTo>
                  <a:cubicBezTo>
                    <a:pt x="965" y="105"/>
                    <a:pt x="743" y="33"/>
                    <a:pt x="572" y="33"/>
                  </a:cubicBezTo>
                  <a:cubicBezTo>
                    <a:pt x="8" y="33"/>
                    <a:pt x="0" y="816"/>
                    <a:pt x="0" y="816"/>
                  </a:cubicBezTo>
                  <a:lnTo>
                    <a:pt x="4182" y="816"/>
                  </a:lnTo>
                  <a:cubicBezTo>
                    <a:pt x="4182" y="816"/>
                    <a:pt x="2775" y="676"/>
                    <a:pt x="2289" y="369"/>
                  </a:cubicBezTo>
                  <a:cubicBezTo>
                    <a:pt x="1999" y="178"/>
                    <a:pt x="1631" y="0"/>
                    <a:pt x="1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6575804" y="1573576"/>
              <a:ext cx="1191468" cy="167275"/>
            </a:xfrm>
            <a:custGeom>
              <a:avLst/>
              <a:gdLst/>
              <a:ahLst/>
              <a:cxnLst/>
              <a:rect l="l" t="t" r="r" b="b"/>
              <a:pathLst>
                <a:path w="5691" h="799" extrusionOk="0">
                  <a:moveTo>
                    <a:pt x="1088" y="0"/>
                  </a:moveTo>
                  <a:cubicBezTo>
                    <a:pt x="290" y="0"/>
                    <a:pt x="0" y="798"/>
                    <a:pt x="0" y="798"/>
                  </a:cubicBezTo>
                  <a:lnTo>
                    <a:pt x="5691" y="798"/>
                  </a:lnTo>
                  <a:cubicBezTo>
                    <a:pt x="5171" y="390"/>
                    <a:pt x="4707" y="275"/>
                    <a:pt x="4350" y="275"/>
                  </a:cubicBezTo>
                  <a:cubicBezTo>
                    <a:pt x="3890" y="275"/>
                    <a:pt x="3606" y="466"/>
                    <a:pt x="3606" y="466"/>
                  </a:cubicBezTo>
                  <a:cubicBezTo>
                    <a:pt x="3606" y="466"/>
                    <a:pt x="3100" y="74"/>
                    <a:pt x="2706" y="74"/>
                  </a:cubicBezTo>
                  <a:cubicBezTo>
                    <a:pt x="2509" y="74"/>
                    <a:pt x="2340" y="172"/>
                    <a:pt x="2276" y="466"/>
                  </a:cubicBezTo>
                  <a:cubicBezTo>
                    <a:pt x="1793" y="123"/>
                    <a:pt x="1402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7793244" y="4581482"/>
              <a:ext cx="328970" cy="43677"/>
            </a:xfrm>
            <a:custGeom>
              <a:avLst/>
              <a:gdLst/>
              <a:ahLst/>
              <a:cxnLst/>
              <a:rect l="l" t="t" r="r" b="b"/>
              <a:pathLst>
                <a:path w="2124" h="282" fill="none" extrusionOk="0">
                  <a:moveTo>
                    <a:pt x="1" y="13"/>
                  </a:moveTo>
                  <a:cubicBezTo>
                    <a:pt x="691" y="0"/>
                    <a:pt x="1446" y="282"/>
                    <a:pt x="2124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8328052" y="4658613"/>
              <a:ext cx="17966" cy="12081"/>
            </a:xfrm>
            <a:custGeom>
              <a:avLst/>
              <a:gdLst/>
              <a:ahLst/>
              <a:cxnLst/>
              <a:rect l="l" t="t" r="r" b="b"/>
              <a:pathLst>
                <a:path w="116" h="78" fill="none" extrusionOk="0">
                  <a:moveTo>
                    <a:pt x="1" y="14"/>
                  </a:moveTo>
                  <a:cubicBezTo>
                    <a:pt x="39" y="1"/>
                    <a:pt x="90" y="27"/>
                    <a:pt x="116" y="78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5640538" y="4232200"/>
              <a:ext cx="3162843" cy="512400"/>
            </a:xfrm>
            <a:custGeom>
              <a:avLst/>
              <a:gdLst/>
              <a:ahLst/>
              <a:cxnLst/>
              <a:rect l="l" t="t" r="r" b="b"/>
              <a:pathLst>
                <a:path w="11228" h="1472" extrusionOk="0">
                  <a:moveTo>
                    <a:pt x="5614" y="0"/>
                  </a:moveTo>
                  <a:cubicBezTo>
                    <a:pt x="2519" y="0"/>
                    <a:pt x="0" y="333"/>
                    <a:pt x="0" y="742"/>
                  </a:cubicBezTo>
                  <a:cubicBezTo>
                    <a:pt x="0" y="1151"/>
                    <a:pt x="2519" y="1471"/>
                    <a:pt x="5614" y="1471"/>
                  </a:cubicBezTo>
                  <a:cubicBezTo>
                    <a:pt x="8721" y="1471"/>
                    <a:pt x="11228" y="1151"/>
                    <a:pt x="11228" y="742"/>
                  </a:cubicBezTo>
                  <a:cubicBezTo>
                    <a:pt x="11228" y="333"/>
                    <a:pt x="8721" y="0"/>
                    <a:pt x="5614" y="0"/>
                  </a:cubicBezTo>
                  <a:close/>
                </a:path>
              </a:pathLst>
            </a:custGeom>
            <a:solidFill>
              <a:srgbClr val="7D996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5842504" y="4369447"/>
              <a:ext cx="21838" cy="4182"/>
            </a:xfrm>
            <a:custGeom>
              <a:avLst/>
              <a:gdLst/>
              <a:ahLst/>
              <a:cxnLst/>
              <a:rect l="l" t="t" r="r" b="b"/>
              <a:pathLst>
                <a:path w="141" h="27" fill="none" extrusionOk="0">
                  <a:moveTo>
                    <a:pt x="0" y="1"/>
                  </a:moveTo>
                  <a:cubicBezTo>
                    <a:pt x="39" y="14"/>
                    <a:pt x="90" y="27"/>
                    <a:pt x="141" y="27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6788144" y="4557719"/>
              <a:ext cx="467590" cy="35778"/>
            </a:xfrm>
            <a:custGeom>
              <a:avLst/>
              <a:gdLst/>
              <a:ahLst/>
              <a:cxnLst/>
              <a:rect l="l" t="t" r="r" b="b"/>
              <a:pathLst>
                <a:path w="3019" h="231" fill="none" extrusionOk="0">
                  <a:moveTo>
                    <a:pt x="0" y="90"/>
                  </a:moveTo>
                  <a:cubicBezTo>
                    <a:pt x="883" y="179"/>
                    <a:pt x="1803" y="0"/>
                    <a:pt x="2673" y="167"/>
                  </a:cubicBezTo>
                  <a:cubicBezTo>
                    <a:pt x="2750" y="192"/>
                    <a:pt x="2941" y="218"/>
                    <a:pt x="3018" y="23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5887961" y="4638870"/>
              <a:ext cx="748857" cy="49717"/>
            </a:xfrm>
            <a:custGeom>
              <a:avLst/>
              <a:gdLst/>
              <a:ahLst/>
              <a:cxnLst/>
              <a:rect l="l" t="t" r="r" b="b"/>
              <a:pathLst>
                <a:path w="4835" h="321" fill="none" extrusionOk="0">
                  <a:moveTo>
                    <a:pt x="1" y="1"/>
                  </a:moveTo>
                  <a:cubicBezTo>
                    <a:pt x="512" y="1"/>
                    <a:pt x="1024" y="26"/>
                    <a:pt x="1522" y="90"/>
                  </a:cubicBezTo>
                  <a:cubicBezTo>
                    <a:pt x="2021" y="154"/>
                    <a:pt x="2481" y="167"/>
                    <a:pt x="2967" y="193"/>
                  </a:cubicBezTo>
                  <a:cubicBezTo>
                    <a:pt x="3338" y="218"/>
                    <a:pt x="3709" y="231"/>
                    <a:pt x="4080" y="231"/>
                  </a:cubicBezTo>
                  <a:cubicBezTo>
                    <a:pt x="4297" y="231"/>
                    <a:pt x="4642" y="321"/>
                    <a:pt x="4834" y="218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7836999" y="4732960"/>
              <a:ext cx="13939" cy="4027"/>
            </a:xfrm>
            <a:custGeom>
              <a:avLst/>
              <a:gdLst/>
              <a:ahLst/>
              <a:cxnLst/>
              <a:rect l="l" t="t" r="r" b="b"/>
              <a:pathLst>
                <a:path w="90" h="26" fill="none" extrusionOk="0">
                  <a:moveTo>
                    <a:pt x="0" y="0"/>
                  </a:moveTo>
                  <a:lnTo>
                    <a:pt x="90" y="26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7710150" y="4592327"/>
              <a:ext cx="27879" cy="4027"/>
            </a:xfrm>
            <a:custGeom>
              <a:avLst/>
              <a:gdLst/>
              <a:ahLst/>
              <a:cxnLst/>
              <a:rect l="l" t="t" r="r" b="b"/>
              <a:pathLst>
                <a:path w="180" h="26" fill="none" extrusionOk="0">
                  <a:moveTo>
                    <a:pt x="1" y="26"/>
                  </a:moveTo>
                  <a:cubicBezTo>
                    <a:pt x="65" y="26"/>
                    <a:pt x="129" y="26"/>
                    <a:pt x="180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7854810" y="4606111"/>
              <a:ext cx="2013" cy="15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0" y="1"/>
                  </a:moveTo>
                  <a:lnTo>
                    <a:pt x="13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7878507" y="4612152"/>
              <a:ext cx="10067" cy="155"/>
            </a:xfrm>
            <a:custGeom>
              <a:avLst/>
              <a:gdLst/>
              <a:ahLst/>
              <a:cxnLst/>
              <a:rect l="l" t="t" r="r" b="b"/>
              <a:pathLst>
                <a:path w="65" h="1" fill="none" extrusionOk="0">
                  <a:moveTo>
                    <a:pt x="1" y="0"/>
                  </a:moveTo>
                  <a:lnTo>
                    <a:pt x="65" y="0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5887943" y="4383389"/>
              <a:ext cx="118950" cy="15953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6394969" y="4535946"/>
              <a:ext cx="150701" cy="21838"/>
            </a:xfrm>
            <a:custGeom>
              <a:avLst/>
              <a:gdLst/>
              <a:ahLst/>
              <a:cxnLst/>
              <a:rect l="l" t="t" r="r" b="b"/>
              <a:pathLst>
                <a:path w="973" h="141" fill="none" extrusionOk="0">
                  <a:moveTo>
                    <a:pt x="1" y="0"/>
                  </a:moveTo>
                  <a:cubicBezTo>
                    <a:pt x="180" y="141"/>
                    <a:pt x="755" y="90"/>
                    <a:pt x="973" y="77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6692187" y="4322053"/>
              <a:ext cx="289321" cy="25865"/>
            </a:xfrm>
            <a:custGeom>
              <a:avLst/>
              <a:gdLst/>
              <a:ahLst/>
              <a:cxnLst/>
              <a:rect l="l" t="t" r="r" b="b"/>
              <a:pathLst>
                <a:path w="1868" h="167" fill="none" extrusionOk="0">
                  <a:moveTo>
                    <a:pt x="0" y="38"/>
                  </a:moveTo>
                  <a:cubicBezTo>
                    <a:pt x="128" y="64"/>
                    <a:pt x="256" y="51"/>
                    <a:pt x="371" y="13"/>
                  </a:cubicBezTo>
                  <a:cubicBezTo>
                    <a:pt x="614" y="0"/>
                    <a:pt x="857" y="26"/>
                    <a:pt x="1087" y="77"/>
                  </a:cubicBezTo>
                  <a:cubicBezTo>
                    <a:pt x="1253" y="102"/>
                    <a:pt x="1381" y="64"/>
                    <a:pt x="1535" y="77"/>
                  </a:cubicBezTo>
                  <a:cubicBezTo>
                    <a:pt x="1650" y="90"/>
                    <a:pt x="1739" y="166"/>
                    <a:pt x="1867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5708760" y="4476284"/>
              <a:ext cx="643847" cy="29737"/>
            </a:xfrm>
            <a:custGeom>
              <a:avLst/>
              <a:gdLst/>
              <a:ahLst/>
              <a:cxnLst/>
              <a:rect l="l" t="t" r="r" b="b"/>
              <a:pathLst>
                <a:path w="4157" h="192" fill="none" extrusionOk="0">
                  <a:moveTo>
                    <a:pt x="0" y="26"/>
                  </a:moveTo>
                  <a:cubicBezTo>
                    <a:pt x="409" y="0"/>
                    <a:pt x="819" y="0"/>
                    <a:pt x="1228" y="26"/>
                  </a:cubicBezTo>
                  <a:cubicBezTo>
                    <a:pt x="1471" y="64"/>
                    <a:pt x="1726" y="77"/>
                    <a:pt x="1982" y="77"/>
                  </a:cubicBezTo>
                  <a:cubicBezTo>
                    <a:pt x="2353" y="77"/>
                    <a:pt x="2724" y="179"/>
                    <a:pt x="3095" y="192"/>
                  </a:cubicBezTo>
                  <a:cubicBezTo>
                    <a:pt x="3427" y="192"/>
                    <a:pt x="3836" y="64"/>
                    <a:pt x="4156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6658423" y="4702290"/>
              <a:ext cx="283435" cy="12081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6993123" y="4712203"/>
              <a:ext cx="57616" cy="4027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7214915" y="4704304"/>
              <a:ext cx="73569" cy="10067"/>
            </a:xfrm>
            <a:custGeom>
              <a:avLst/>
              <a:gdLst/>
              <a:ahLst/>
              <a:cxnLst/>
              <a:rect l="l" t="t" r="r" b="b"/>
              <a:pathLst>
                <a:path w="475" h="65" fill="none" extrusionOk="0">
                  <a:moveTo>
                    <a:pt x="1" y="64"/>
                  </a:moveTo>
                  <a:cubicBezTo>
                    <a:pt x="142" y="13"/>
                    <a:pt x="321" y="0"/>
                    <a:pt x="474" y="5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7506093" y="4686337"/>
              <a:ext cx="24007" cy="4182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14"/>
                    <a:pt x="103" y="27"/>
                    <a:pt x="154" y="14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7280277" y="4391334"/>
              <a:ext cx="17966" cy="4182"/>
            </a:xfrm>
            <a:custGeom>
              <a:avLst/>
              <a:gdLst/>
              <a:ahLst/>
              <a:cxnLst/>
              <a:rect l="l" t="t" r="r" b="b"/>
              <a:pathLst>
                <a:path w="116" h="27" fill="none" extrusionOk="0">
                  <a:moveTo>
                    <a:pt x="1" y="1"/>
                  </a:moveTo>
                  <a:cubicBezTo>
                    <a:pt x="39" y="1"/>
                    <a:pt x="77" y="13"/>
                    <a:pt x="116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6403952" y="4355646"/>
              <a:ext cx="35778" cy="6040"/>
            </a:xfrm>
            <a:custGeom>
              <a:avLst/>
              <a:gdLst/>
              <a:ahLst/>
              <a:cxnLst/>
              <a:rect l="l" t="t" r="r" b="b"/>
              <a:pathLst>
                <a:path w="231" h="39" fill="none" extrusionOk="0">
                  <a:moveTo>
                    <a:pt x="0" y="39"/>
                  </a:moveTo>
                  <a:cubicBezTo>
                    <a:pt x="77" y="26"/>
                    <a:pt x="154" y="13"/>
                    <a:pt x="231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8446998" y="4432913"/>
              <a:ext cx="307132" cy="33919"/>
            </a:xfrm>
            <a:custGeom>
              <a:avLst/>
              <a:gdLst/>
              <a:ahLst/>
              <a:cxnLst/>
              <a:rect l="l" t="t" r="r" b="b"/>
              <a:pathLst>
                <a:path w="1983" h="219" fill="none" extrusionOk="0">
                  <a:moveTo>
                    <a:pt x="1" y="1"/>
                  </a:moveTo>
                  <a:cubicBezTo>
                    <a:pt x="180" y="14"/>
                    <a:pt x="346" y="14"/>
                    <a:pt x="525" y="1"/>
                  </a:cubicBezTo>
                  <a:cubicBezTo>
                    <a:pt x="793" y="14"/>
                    <a:pt x="1062" y="39"/>
                    <a:pt x="1318" y="90"/>
                  </a:cubicBezTo>
                  <a:cubicBezTo>
                    <a:pt x="1535" y="116"/>
                    <a:pt x="1778" y="218"/>
                    <a:pt x="1983" y="14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6686150" y="4446782"/>
              <a:ext cx="83327" cy="6195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6838709" y="4460722"/>
              <a:ext cx="17966" cy="4027"/>
            </a:xfrm>
            <a:custGeom>
              <a:avLst/>
              <a:gdLst/>
              <a:ahLst/>
              <a:cxnLst/>
              <a:rect l="l" t="t" r="r" b="b"/>
              <a:pathLst>
                <a:path w="116" h="26" fill="none" extrusionOk="0">
                  <a:moveTo>
                    <a:pt x="0" y="26"/>
                  </a:moveTo>
                  <a:cubicBezTo>
                    <a:pt x="39" y="0"/>
                    <a:pt x="77" y="0"/>
                    <a:pt x="115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6919867" y="4474506"/>
              <a:ext cx="10067" cy="155"/>
            </a:xfrm>
            <a:custGeom>
              <a:avLst/>
              <a:gdLst/>
              <a:ahLst/>
              <a:cxnLst/>
              <a:rect l="l" t="t" r="r" b="b"/>
              <a:pathLst>
                <a:path w="65" h="1" fill="none" extrusionOk="0">
                  <a:moveTo>
                    <a:pt x="0" y="1"/>
                  </a:moveTo>
                  <a:lnTo>
                    <a:pt x="64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7086210" y="4510129"/>
              <a:ext cx="24007" cy="4182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6276174" y="2175069"/>
              <a:ext cx="711220" cy="679470"/>
            </a:xfrm>
            <a:custGeom>
              <a:avLst/>
              <a:gdLst/>
              <a:ahLst/>
              <a:cxnLst/>
              <a:rect l="l" t="t" r="r" b="b"/>
              <a:pathLst>
                <a:path w="4592" h="4387" extrusionOk="0">
                  <a:moveTo>
                    <a:pt x="704" y="0"/>
                  </a:moveTo>
                  <a:lnTo>
                    <a:pt x="103" y="320"/>
                  </a:lnTo>
                  <a:lnTo>
                    <a:pt x="1" y="1254"/>
                  </a:lnTo>
                  <a:lnTo>
                    <a:pt x="2418" y="4387"/>
                  </a:lnTo>
                  <a:lnTo>
                    <a:pt x="4591" y="3990"/>
                  </a:lnTo>
                  <a:cubicBezTo>
                    <a:pt x="4221" y="3760"/>
                    <a:pt x="3863" y="3491"/>
                    <a:pt x="3543" y="3197"/>
                  </a:cubicBezTo>
                  <a:lnTo>
                    <a:pt x="3185" y="3415"/>
                  </a:lnTo>
                  <a:lnTo>
                    <a:pt x="3402" y="3069"/>
                  </a:lnTo>
                  <a:cubicBezTo>
                    <a:pt x="3223" y="2890"/>
                    <a:pt x="3044" y="2711"/>
                    <a:pt x="2878" y="2507"/>
                  </a:cubicBezTo>
                  <a:lnTo>
                    <a:pt x="2481" y="2942"/>
                  </a:lnTo>
                  <a:lnTo>
                    <a:pt x="2801" y="2392"/>
                  </a:lnTo>
                  <a:cubicBezTo>
                    <a:pt x="2763" y="2341"/>
                    <a:pt x="2712" y="2277"/>
                    <a:pt x="2673" y="2213"/>
                  </a:cubicBezTo>
                  <a:lnTo>
                    <a:pt x="2418" y="2366"/>
                  </a:lnTo>
                  <a:lnTo>
                    <a:pt x="2597" y="2110"/>
                  </a:lnTo>
                  <a:lnTo>
                    <a:pt x="2507" y="1983"/>
                  </a:lnTo>
                  <a:lnTo>
                    <a:pt x="2136" y="2187"/>
                  </a:lnTo>
                  <a:lnTo>
                    <a:pt x="2430" y="1893"/>
                  </a:lnTo>
                  <a:cubicBezTo>
                    <a:pt x="2302" y="1727"/>
                    <a:pt x="2162" y="1548"/>
                    <a:pt x="2021" y="1382"/>
                  </a:cubicBezTo>
                  <a:lnTo>
                    <a:pt x="1701" y="1509"/>
                  </a:lnTo>
                  <a:lnTo>
                    <a:pt x="1970" y="1330"/>
                  </a:lnTo>
                  <a:cubicBezTo>
                    <a:pt x="1855" y="1190"/>
                    <a:pt x="1727" y="1049"/>
                    <a:pt x="1599" y="908"/>
                  </a:cubicBezTo>
                  <a:lnTo>
                    <a:pt x="1100" y="1113"/>
                  </a:lnTo>
                  <a:lnTo>
                    <a:pt x="1497" y="806"/>
                  </a:lnTo>
                  <a:cubicBezTo>
                    <a:pt x="1049" y="320"/>
                    <a:pt x="704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7163494" y="3666435"/>
              <a:ext cx="289321" cy="782466"/>
            </a:xfrm>
            <a:custGeom>
              <a:avLst/>
              <a:gdLst/>
              <a:ahLst/>
              <a:cxnLst/>
              <a:rect l="l" t="t" r="r" b="b"/>
              <a:pathLst>
                <a:path w="1868" h="5052" extrusionOk="0">
                  <a:moveTo>
                    <a:pt x="1867" y="0"/>
                  </a:moveTo>
                  <a:lnTo>
                    <a:pt x="512" y="231"/>
                  </a:lnTo>
                  <a:cubicBezTo>
                    <a:pt x="512" y="231"/>
                    <a:pt x="525" y="269"/>
                    <a:pt x="550" y="333"/>
                  </a:cubicBezTo>
                  <a:cubicBezTo>
                    <a:pt x="665" y="627"/>
                    <a:pt x="1011" y="1497"/>
                    <a:pt x="1062" y="1586"/>
                  </a:cubicBezTo>
                  <a:cubicBezTo>
                    <a:pt x="1113" y="1676"/>
                    <a:pt x="0" y="5051"/>
                    <a:pt x="0" y="5051"/>
                  </a:cubicBezTo>
                  <a:cubicBezTo>
                    <a:pt x="346" y="5039"/>
                    <a:pt x="678" y="5013"/>
                    <a:pt x="1023" y="4962"/>
                  </a:cubicBezTo>
                  <a:cubicBezTo>
                    <a:pt x="1305" y="3594"/>
                    <a:pt x="1804" y="1292"/>
                    <a:pt x="1804" y="1292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7163494" y="4333824"/>
              <a:ext cx="172384" cy="115078"/>
            </a:xfrm>
            <a:custGeom>
              <a:avLst/>
              <a:gdLst/>
              <a:ahLst/>
              <a:cxnLst/>
              <a:rect l="l" t="t" r="r" b="b"/>
              <a:pathLst>
                <a:path w="1113" h="743" extrusionOk="0">
                  <a:moveTo>
                    <a:pt x="243" y="1"/>
                  </a:moveTo>
                  <a:lnTo>
                    <a:pt x="0" y="742"/>
                  </a:lnTo>
                  <a:cubicBezTo>
                    <a:pt x="346" y="730"/>
                    <a:pt x="678" y="704"/>
                    <a:pt x="1023" y="653"/>
                  </a:cubicBezTo>
                  <a:cubicBezTo>
                    <a:pt x="1049" y="512"/>
                    <a:pt x="1075" y="359"/>
                    <a:pt x="1113" y="205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rgbClr val="0C0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5713797" y="1775007"/>
              <a:ext cx="192209" cy="378378"/>
            </a:xfrm>
            <a:custGeom>
              <a:avLst/>
              <a:gdLst/>
              <a:ahLst/>
              <a:cxnLst/>
              <a:rect l="l" t="t" r="r" b="b"/>
              <a:pathLst>
                <a:path w="1241" h="2443" extrusionOk="0">
                  <a:moveTo>
                    <a:pt x="665" y="0"/>
                  </a:moveTo>
                  <a:lnTo>
                    <a:pt x="665" y="0"/>
                  </a:lnTo>
                  <a:cubicBezTo>
                    <a:pt x="0" y="832"/>
                    <a:pt x="205" y="1727"/>
                    <a:pt x="882" y="2443"/>
                  </a:cubicBezTo>
                  <a:lnTo>
                    <a:pt x="1138" y="2085"/>
                  </a:lnTo>
                  <a:cubicBezTo>
                    <a:pt x="1240" y="1356"/>
                    <a:pt x="1061" y="614"/>
                    <a:pt x="6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5763205" y="1846253"/>
              <a:ext cx="105165" cy="275536"/>
            </a:xfrm>
            <a:custGeom>
              <a:avLst/>
              <a:gdLst/>
              <a:ahLst/>
              <a:cxnLst/>
              <a:rect l="l" t="t" r="r" b="b"/>
              <a:pathLst>
                <a:path w="679" h="1779" extrusionOk="0">
                  <a:moveTo>
                    <a:pt x="346" y="1"/>
                  </a:moveTo>
                  <a:lnTo>
                    <a:pt x="346" y="1"/>
                  </a:lnTo>
                  <a:cubicBezTo>
                    <a:pt x="1" y="563"/>
                    <a:pt x="218" y="1407"/>
                    <a:pt x="538" y="1778"/>
                  </a:cubicBezTo>
                  <a:lnTo>
                    <a:pt x="678" y="1727"/>
                  </a:lnTo>
                  <a:cubicBezTo>
                    <a:pt x="678" y="1727"/>
                    <a:pt x="538" y="397"/>
                    <a:pt x="346" y="1"/>
                  </a:cubicBezTo>
                  <a:close/>
                </a:path>
              </a:pathLst>
            </a:custGeom>
            <a:solidFill>
              <a:srgbClr val="7D2D08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6058410" y="3460441"/>
              <a:ext cx="431812" cy="976534"/>
            </a:xfrm>
            <a:custGeom>
              <a:avLst/>
              <a:gdLst/>
              <a:ahLst/>
              <a:cxnLst/>
              <a:rect l="l" t="t" r="r" b="b"/>
              <a:pathLst>
                <a:path w="2788" h="6305" extrusionOk="0">
                  <a:moveTo>
                    <a:pt x="1662" y="1"/>
                  </a:moveTo>
                  <a:cubicBezTo>
                    <a:pt x="1637" y="77"/>
                    <a:pt x="1240" y="3121"/>
                    <a:pt x="1138" y="3351"/>
                  </a:cubicBezTo>
                  <a:cubicBezTo>
                    <a:pt x="1036" y="3594"/>
                    <a:pt x="0" y="6305"/>
                    <a:pt x="0" y="6305"/>
                  </a:cubicBezTo>
                  <a:lnTo>
                    <a:pt x="1189" y="6228"/>
                  </a:lnTo>
                  <a:lnTo>
                    <a:pt x="1765" y="3351"/>
                  </a:lnTo>
                  <a:lnTo>
                    <a:pt x="2788" y="845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6056396" y="4308114"/>
              <a:ext cx="202122" cy="126849"/>
            </a:xfrm>
            <a:custGeom>
              <a:avLst/>
              <a:gdLst/>
              <a:ahLst/>
              <a:cxnLst/>
              <a:rect l="l" t="t" r="r" b="b"/>
              <a:pathLst>
                <a:path w="1305" h="819" extrusionOk="0">
                  <a:moveTo>
                    <a:pt x="320" y="1"/>
                  </a:moveTo>
                  <a:cubicBezTo>
                    <a:pt x="154" y="474"/>
                    <a:pt x="0" y="819"/>
                    <a:pt x="0" y="819"/>
                  </a:cubicBezTo>
                  <a:lnTo>
                    <a:pt x="1190" y="742"/>
                  </a:lnTo>
                  <a:lnTo>
                    <a:pt x="1305" y="23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C0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5691959" y="2836573"/>
              <a:ext cx="677456" cy="453651"/>
            </a:xfrm>
            <a:custGeom>
              <a:avLst/>
              <a:gdLst/>
              <a:ahLst/>
              <a:cxnLst/>
              <a:rect l="l" t="t" r="r" b="b"/>
              <a:pathLst>
                <a:path w="4374" h="2929" fill="none" extrusionOk="0">
                  <a:moveTo>
                    <a:pt x="0" y="1"/>
                  </a:moveTo>
                  <a:cubicBezTo>
                    <a:pt x="883" y="1637"/>
                    <a:pt x="2520" y="2737"/>
                    <a:pt x="4374" y="292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5525616" y="2094065"/>
              <a:ext cx="2010375" cy="1706960"/>
            </a:xfrm>
            <a:custGeom>
              <a:avLst/>
              <a:gdLst/>
              <a:ahLst/>
              <a:cxnLst/>
              <a:rect l="l" t="t" r="r" b="b"/>
              <a:pathLst>
                <a:path w="12980" h="11021" extrusionOk="0">
                  <a:moveTo>
                    <a:pt x="2594" y="1"/>
                  </a:moveTo>
                  <a:cubicBezTo>
                    <a:pt x="2508" y="1"/>
                    <a:pt x="2427" y="8"/>
                    <a:pt x="2353" y="25"/>
                  </a:cubicBezTo>
                  <a:cubicBezTo>
                    <a:pt x="1496" y="217"/>
                    <a:pt x="512" y="3350"/>
                    <a:pt x="435" y="4820"/>
                  </a:cubicBezTo>
                  <a:cubicBezTo>
                    <a:pt x="0" y="4846"/>
                    <a:pt x="461" y="5613"/>
                    <a:pt x="742" y="5817"/>
                  </a:cubicBezTo>
                  <a:cubicBezTo>
                    <a:pt x="991" y="5995"/>
                    <a:pt x="1733" y="6140"/>
                    <a:pt x="2197" y="6140"/>
                  </a:cubicBezTo>
                  <a:cubicBezTo>
                    <a:pt x="2234" y="6140"/>
                    <a:pt x="2269" y="6139"/>
                    <a:pt x="2302" y="6137"/>
                  </a:cubicBezTo>
                  <a:cubicBezTo>
                    <a:pt x="2750" y="6099"/>
                    <a:pt x="3031" y="5997"/>
                    <a:pt x="2788" y="4961"/>
                  </a:cubicBezTo>
                  <a:cubicBezTo>
                    <a:pt x="2956" y="4785"/>
                    <a:pt x="3140" y="4593"/>
                    <a:pt x="3326" y="4395"/>
                  </a:cubicBezTo>
                  <a:lnTo>
                    <a:pt x="3326" y="4395"/>
                  </a:lnTo>
                  <a:cubicBezTo>
                    <a:pt x="3566" y="5137"/>
                    <a:pt x="3985" y="6437"/>
                    <a:pt x="4335" y="7531"/>
                  </a:cubicBezTo>
                  <a:cubicBezTo>
                    <a:pt x="4872" y="9155"/>
                    <a:pt x="5218" y="9718"/>
                    <a:pt x="5882" y="10178"/>
                  </a:cubicBezTo>
                  <a:cubicBezTo>
                    <a:pt x="6535" y="10626"/>
                    <a:pt x="8325" y="10932"/>
                    <a:pt x="8990" y="11009"/>
                  </a:cubicBezTo>
                  <a:cubicBezTo>
                    <a:pt x="9064" y="11016"/>
                    <a:pt x="9162" y="11020"/>
                    <a:pt x="9277" y="11020"/>
                  </a:cubicBezTo>
                  <a:cubicBezTo>
                    <a:pt x="10173" y="11020"/>
                    <a:pt x="12135" y="10800"/>
                    <a:pt x="12532" y="10370"/>
                  </a:cubicBezTo>
                  <a:cubicBezTo>
                    <a:pt x="12980" y="9884"/>
                    <a:pt x="12724" y="4321"/>
                    <a:pt x="12724" y="4321"/>
                  </a:cubicBezTo>
                  <a:lnTo>
                    <a:pt x="12724" y="4321"/>
                  </a:lnTo>
                  <a:cubicBezTo>
                    <a:pt x="12724" y="4321"/>
                    <a:pt x="10801" y="4499"/>
                    <a:pt x="9485" y="4499"/>
                  </a:cubicBezTo>
                  <a:cubicBezTo>
                    <a:pt x="9038" y="4499"/>
                    <a:pt x="8660" y="4479"/>
                    <a:pt x="8453" y="4424"/>
                  </a:cubicBezTo>
                  <a:cubicBezTo>
                    <a:pt x="7647" y="4219"/>
                    <a:pt x="6893" y="3337"/>
                    <a:pt x="6343" y="2493"/>
                  </a:cubicBezTo>
                  <a:cubicBezTo>
                    <a:pt x="5934" y="1905"/>
                    <a:pt x="5460" y="1342"/>
                    <a:pt x="4936" y="843"/>
                  </a:cubicBezTo>
                  <a:cubicBezTo>
                    <a:pt x="4936" y="843"/>
                    <a:pt x="3496" y="1"/>
                    <a:pt x="2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5957272" y="2452309"/>
              <a:ext cx="317044" cy="412142"/>
            </a:xfrm>
            <a:custGeom>
              <a:avLst/>
              <a:gdLst/>
              <a:ahLst/>
              <a:cxnLst/>
              <a:rect l="l" t="t" r="r" b="b"/>
              <a:pathLst>
                <a:path w="2047" h="2661" fill="none" extrusionOk="0">
                  <a:moveTo>
                    <a:pt x="1" y="2661"/>
                  </a:moveTo>
                  <a:cubicBezTo>
                    <a:pt x="832" y="1778"/>
                    <a:pt x="2047" y="551"/>
                    <a:pt x="197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5984996" y="3153463"/>
              <a:ext cx="384418" cy="136761"/>
            </a:xfrm>
            <a:custGeom>
              <a:avLst/>
              <a:gdLst/>
              <a:ahLst/>
              <a:cxnLst/>
              <a:rect l="l" t="t" r="r" b="b"/>
              <a:pathLst>
                <a:path w="2482" h="883" fill="none" extrusionOk="0">
                  <a:moveTo>
                    <a:pt x="1" y="0"/>
                  </a:moveTo>
                  <a:cubicBezTo>
                    <a:pt x="743" y="486"/>
                    <a:pt x="1599" y="793"/>
                    <a:pt x="2482" y="88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5824693" y="1978987"/>
              <a:ext cx="491287" cy="237900"/>
            </a:xfrm>
            <a:custGeom>
              <a:avLst/>
              <a:gdLst/>
              <a:ahLst/>
              <a:cxnLst/>
              <a:rect l="l" t="t" r="r" b="b"/>
              <a:pathLst>
                <a:path w="3172" h="1536" extrusionOk="0">
                  <a:moveTo>
                    <a:pt x="1611" y="1"/>
                  </a:moveTo>
                  <a:cubicBezTo>
                    <a:pt x="1375" y="1"/>
                    <a:pt x="1138" y="64"/>
                    <a:pt x="934" y="192"/>
                  </a:cubicBezTo>
                  <a:lnTo>
                    <a:pt x="1279" y="665"/>
                  </a:lnTo>
                  <a:lnTo>
                    <a:pt x="755" y="320"/>
                  </a:lnTo>
                  <a:cubicBezTo>
                    <a:pt x="755" y="320"/>
                    <a:pt x="243" y="538"/>
                    <a:pt x="141" y="921"/>
                  </a:cubicBezTo>
                  <a:lnTo>
                    <a:pt x="1049" y="921"/>
                  </a:lnTo>
                  <a:cubicBezTo>
                    <a:pt x="1049" y="921"/>
                    <a:pt x="205" y="1036"/>
                    <a:pt x="0" y="1535"/>
                  </a:cubicBezTo>
                  <a:cubicBezTo>
                    <a:pt x="563" y="1394"/>
                    <a:pt x="1138" y="1305"/>
                    <a:pt x="1714" y="1266"/>
                  </a:cubicBezTo>
                  <a:lnTo>
                    <a:pt x="1714" y="1266"/>
                  </a:lnTo>
                  <a:lnTo>
                    <a:pt x="959" y="1535"/>
                  </a:lnTo>
                  <a:cubicBezTo>
                    <a:pt x="959" y="1535"/>
                    <a:pt x="1528" y="1433"/>
                    <a:pt x="2047" y="1433"/>
                  </a:cubicBezTo>
                  <a:cubicBezTo>
                    <a:pt x="2306" y="1433"/>
                    <a:pt x="2553" y="1458"/>
                    <a:pt x="2711" y="1535"/>
                  </a:cubicBezTo>
                  <a:cubicBezTo>
                    <a:pt x="3171" y="1330"/>
                    <a:pt x="2980" y="1126"/>
                    <a:pt x="2980" y="1126"/>
                  </a:cubicBezTo>
                  <a:cubicBezTo>
                    <a:pt x="2980" y="1126"/>
                    <a:pt x="3005" y="653"/>
                    <a:pt x="2289" y="192"/>
                  </a:cubicBezTo>
                  <a:cubicBezTo>
                    <a:pt x="2084" y="64"/>
                    <a:pt x="1848" y="1"/>
                    <a:pt x="1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6242565" y="1963189"/>
              <a:ext cx="249671" cy="303105"/>
            </a:xfrm>
            <a:custGeom>
              <a:avLst/>
              <a:gdLst/>
              <a:ahLst/>
              <a:cxnLst/>
              <a:rect l="l" t="t" r="r" b="b"/>
              <a:pathLst>
                <a:path w="1612" h="1957" extrusionOk="0">
                  <a:moveTo>
                    <a:pt x="1599" y="0"/>
                  </a:moveTo>
                  <a:cubicBezTo>
                    <a:pt x="742" y="179"/>
                    <a:pt x="103" y="883"/>
                    <a:pt x="0" y="1739"/>
                  </a:cubicBezTo>
                  <a:lnTo>
                    <a:pt x="294" y="1957"/>
                  </a:lnTo>
                  <a:cubicBezTo>
                    <a:pt x="819" y="1816"/>
                    <a:pt x="1612" y="1177"/>
                    <a:pt x="1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6490066" y="3343659"/>
              <a:ext cx="366607" cy="1134979"/>
            </a:xfrm>
            <a:custGeom>
              <a:avLst/>
              <a:gdLst/>
              <a:ahLst/>
              <a:cxnLst/>
              <a:rect l="l" t="t" r="r" b="b"/>
              <a:pathLst>
                <a:path w="2367" h="7328" extrusionOk="0">
                  <a:moveTo>
                    <a:pt x="193" y="0"/>
                  </a:moveTo>
                  <a:cubicBezTo>
                    <a:pt x="193" y="0"/>
                    <a:pt x="845" y="3171"/>
                    <a:pt x="819" y="3887"/>
                  </a:cubicBezTo>
                  <a:cubicBezTo>
                    <a:pt x="806" y="4591"/>
                    <a:pt x="1" y="7327"/>
                    <a:pt x="1" y="7327"/>
                  </a:cubicBezTo>
                  <a:lnTo>
                    <a:pt x="1075" y="7315"/>
                  </a:lnTo>
                  <a:lnTo>
                    <a:pt x="1075" y="6726"/>
                  </a:lnTo>
                  <a:cubicBezTo>
                    <a:pt x="1075" y="6726"/>
                    <a:pt x="1433" y="4067"/>
                    <a:pt x="1510" y="3568"/>
                  </a:cubicBezTo>
                  <a:cubicBezTo>
                    <a:pt x="1586" y="3069"/>
                    <a:pt x="2239" y="729"/>
                    <a:pt x="2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6751507" y="3343659"/>
              <a:ext cx="105165" cy="429799"/>
            </a:xfrm>
            <a:custGeom>
              <a:avLst/>
              <a:gdLst/>
              <a:ahLst/>
              <a:cxnLst/>
              <a:rect l="l" t="t" r="r" b="b"/>
              <a:pathLst>
                <a:path w="679" h="2775" fill="none" extrusionOk="0">
                  <a:moveTo>
                    <a:pt x="1" y="2775"/>
                  </a:moveTo>
                  <a:cubicBezTo>
                    <a:pt x="218" y="1867"/>
                    <a:pt x="589" y="524"/>
                    <a:pt x="678" y="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6519804" y="3343659"/>
              <a:ext cx="75428" cy="392317"/>
            </a:xfrm>
            <a:custGeom>
              <a:avLst/>
              <a:gdLst/>
              <a:ahLst/>
              <a:cxnLst/>
              <a:rect l="l" t="t" r="r" b="b"/>
              <a:pathLst>
                <a:path w="487" h="2533" fill="none" extrusionOk="0">
                  <a:moveTo>
                    <a:pt x="1" y="0"/>
                  </a:moveTo>
                  <a:cubicBezTo>
                    <a:pt x="1" y="0"/>
                    <a:pt x="282" y="1394"/>
                    <a:pt x="486" y="2532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6307925" y="3527815"/>
              <a:ext cx="146674" cy="154573"/>
            </a:xfrm>
            <a:custGeom>
              <a:avLst/>
              <a:gdLst/>
              <a:ahLst/>
              <a:cxnLst/>
              <a:rect l="l" t="t" r="r" b="b"/>
              <a:pathLst>
                <a:path w="947" h="998" fill="none" extrusionOk="0">
                  <a:moveTo>
                    <a:pt x="0" y="0"/>
                  </a:moveTo>
                  <a:cubicBezTo>
                    <a:pt x="179" y="435"/>
                    <a:pt x="512" y="793"/>
                    <a:pt x="947" y="998"/>
                  </a:cubicBezTo>
                </a:path>
              </a:pathLst>
            </a:custGeom>
            <a:noFill/>
            <a:ln w="1275" cap="rnd" cmpd="sng">
              <a:solidFill>
                <a:srgbClr val="994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5971211" y="2487932"/>
              <a:ext cx="1144891" cy="818244"/>
            </a:xfrm>
            <a:custGeom>
              <a:avLst/>
              <a:gdLst/>
              <a:ahLst/>
              <a:cxnLst/>
              <a:rect l="l" t="t" r="r" b="b"/>
              <a:pathLst>
                <a:path w="7392" h="5283" fill="none" extrusionOk="0">
                  <a:moveTo>
                    <a:pt x="0" y="2239"/>
                  </a:moveTo>
                  <a:cubicBezTo>
                    <a:pt x="0" y="2239"/>
                    <a:pt x="1420" y="5052"/>
                    <a:pt x="2558" y="5167"/>
                  </a:cubicBezTo>
                  <a:cubicBezTo>
                    <a:pt x="3696" y="5282"/>
                    <a:pt x="5934" y="4835"/>
                    <a:pt x="7392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6490066" y="4363562"/>
              <a:ext cx="166499" cy="115078"/>
            </a:xfrm>
            <a:custGeom>
              <a:avLst/>
              <a:gdLst/>
              <a:ahLst/>
              <a:cxnLst/>
              <a:rect l="l" t="t" r="r" b="b"/>
              <a:pathLst>
                <a:path w="1075" h="743" extrusionOk="0">
                  <a:moveTo>
                    <a:pt x="218" y="1"/>
                  </a:moveTo>
                  <a:cubicBezTo>
                    <a:pt x="90" y="435"/>
                    <a:pt x="1" y="742"/>
                    <a:pt x="1" y="742"/>
                  </a:cubicBezTo>
                  <a:lnTo>
                    <a:pt x="1075" y="730"/>
                  </a:lnTo>
                  <a:lnTo>
                    <a:pt x="1075" y="34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0C0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5600888" y="2709879"/>
              <a:ext cx="402075" cy="154573"/>
            </a:xfrm>
            <a:custGeom>
              <a:avLst/>
              <a:gdLst/>
              <a:ahLst/>
              <a:cxnLst/>
              <a:rect l="l" t="t" r="r" b="b"/>
              <a:pathLst>
                <a:path w="2596" h="998" extrusionOk="0">
                  <a:moveTo>
                    <a:pt x="544" y="0"/>
                  </a:moveTo>
                  <a:cubicBezTo>
                    <a:pt x="392" y="0"/>
                    <a:pt x="236" y="12"/>
                    <a:pt x="77" y="38"/>
                  </a:cubicBezTo>
                  <a:lnTo>
                    <a:pt x="51" y="51"/>
                  </a:lnTo>
                  <a:cubicBezTo>
                    <a:pt x="26" y="166"/>
                    <a:pt x="13" y="281"/>
                    <a:pt x="0" y="384"/>
                  </a:cubicBezTo>
                  <a:cubicBezTo>
                    <a:pt x="0" y="384"/>
                    <a:pt x="161" y="355"/>
                    <a:pt x="414" y="355"/>
                  </a:cubicBezTo>
                  <a:cubicBezTo>
                    <a:pt x="877" y="355"/>
                    <a:pt x="1648" y="451"/>
                    <a:pt x="2302" y="998"/>
                  </a:cubicBezTo>
                  <a:lnTo>
                    <a:pt x="2596" y="691"/>
                  </a:lnTo>
                  <a:cubicBezTo>
                    <a:pt x="2596" y="691"/>
                    <a:pt x="1705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6337662" y="3272258"/>
              <a:ext cx="33764" cy="35778"/>
            </a:xfrm>
            <a:custGeom>
              <a:avLst/>
              <a:gdLst/>
              <a:ahLst/>
              <a:cxnLst/>
              <a:rect l="l" t="t" r="r" b="b"/>
              <a:pathLst>
                <a:path w="218" h="231" fill="none" extrusionOk="0">
                  <a:moveTo>
                    <a:pt x="64" y="1"/>
                  </a:moveTo>
                  <a:cubicBezTo>
                    <a:pt x="26" y="65"/>
                    <a:pt x="0" y="141"/>
                    <a:pt x="13" y="218"/>
                  </a:cubicBezTo>
                  <a:cubicBezTo>
                    <a:pt x="64" y="180"/>
                    <a:pt x="102" y="116"/>
                    <a:pt x="141" y="65"/>
                  </a:cubicBezTo>
                  <a:cubicBezTo>
                    <a:pt x="102" y="116"/>
                    <a:pt x="90" y="180"/>
                    <a:pt x="102" y="231"/>
                  </a:cubicBezTo>
                  <a:cubicBezTo>
                    <a:pt x="154" y="231"/>
                    <a:pt x="217" y="52"/>
                    <a:pt x="205" y="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5951386" y="2470585"/>
              <a:ext cx="57616" cy="68613"/>
            </a:xfrm>
            <a:custGeom>
              <a:avLst/>
              <a:gdLst/>
              <a:ahLst/>
              <a:cxnLst/>
              <a:rect l="l" t="t" r="r" b="b"/>
              <a:pathLst>
                <a:path w="372" h="443" extrusionOk="0">
                  <a:moveTo>
                    <a:pt x="226" y="1"/>
                  </a:moveTo>
                  <a:cubicBezTo>
                    <a:pt x="158" y="1"/>
                    <a:pt x="81" y="69"/>
                    <a:pt x="39" y="164"/>
                  </a:cubicBezTo>
                  <a:cubicBezTo>
                    <a:pt x="1" y="279"/>
                    <a:pt x="26" y="407"/>
                    <a:pt x="90" y="433"/>
                  </a:cubicBezTo>
                  <a:cubicBezTo>
                    <a:pt x="104" y="439"/>
                    <a:pt x="118" y="443"/>
                    <a:pt x="133" y="443"/>
                  </a:cubicBezTo>
                  <a:cubicBezTo>
                    <a:pt x="201" y="443"/>
                    <a:pt x="278" y="374"/>
                    <a:pt x="320" y="279"/>
                  </a:cubicBezTo>
                  <a:cubicBezTo>
                    <a:pt x="371" y="151"/>
                    <a:pt x="346" y="36"/>
                    <a:pt x="269" y="11"/>
                  </a:cubicBezTo>
                  <a:cubicBezTo>
                    <a:pt x="255" y="4"/>
                    <a:pt x="241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5840491" y="2439609"/>
              <a:ext cx="57616" cy="69852"/>
            </a:xfrm>
            <a:custGeom>
              <a:avLst/>
              <a:gdLst/>
              <a:ahLst/>
              <a:cxnLst/>
              <a:rect l="l" t="t" r="r" b="b"/>
              <a:pathLst>
                <a:path w="372" h="451" extrusionOk="0">
                  <a:moveTo>
                    <a:pt x="235" y="0"/>
                  </a:moveTo>
                  <a:cubicBezTo>
                    <a:pt x="167" y="0"/>
                    <a:pt x="95" y="63"/>
                    <a:pt x="52" y="172"/>
                  </a:cubicBezTo>
                  <a:cubicBezTo>
                    <a:pt x="0" y="287"/>
                    <a:pt x="26" y="402"/>
                    <a:pt x="103" y="441"/>
                  </a:cubicBezTo>
                  <a:cubicBezTo>
                    <a:pt x="116" y="448"/>
                    <a:pt x="131" y="451"/>
                    <a:pt x="145" y="451"/>
                  </a:cubicBezTo>
                  <a:cubicBezTo>
                    <a:pt x="214" y="451"/>
                    <a:pt x="289" y="382"/>
                    <a:pt x="320" y="287"/>
                  </a:cubicBezTo>
                  <a:cubicBezTo>
                    <a:pt x="371" y="159"/>
                    <a:pt x="346" y="44"/>
                    <a:pt x="269" y="6"/>
                  </a:cubicBezTo>
                  <a:cubicBezTo>
                    <a:pt x="258" y="2"/>
                    <a:pt x="246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5994908" y="2371150"/>
              <a:ext cx="95253" cy="97266"/>
            </a:xfrm>
            <a:custGeom>
              <a:avLst/>
              <a:gdLst/>
              <a:ahLst/>
              <a:cxnLst/>
              <a:rect l="l" t="t" r="r" b="b"/>
              <a:pathLst>
                <a:path w="615" h="628" extrusionOk="0">
                  <a:moveTo>
                    <a:pt x="294" y="0"/>
                  </a:moveTo>
                  <a:cubicBezTo>
                    <a:pt x="145" y="0"/>
                    <a:pt x="1" y="141"/>
                    <a:pt x="1" y="141"/>
                  </a:cubicBezTo>
                  <a:lnTo>
                    <a:pt x="615" y="627"/>
                  </a:lnTo>
                  <a:cubicBezTo>
                    <a:pt x="583" y="128"/>
                    <a:pt x="437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5858302" y="2322672"/>
              <a:ext cx="99125" cy="58546"/>
            </a:xfrm>
            <a:custGeom>
              <a:avLst/>
              <a:gdLst/>
              <a:ahLst/>
              <a:cxnLst/>
              <a:rect l="l" t="t" r="r" b="b"/>
              <a:pathLst>
                <a:path w="640" h="378" extrusionOk="0">
                  <a:moveTo>
                    <a:pt x="392" y="1"/>
                  </a:moveTo>
                  <a:cubicBezTo>
                    <a:pt x="299" y="1"/>
                    <a:pt x="173" y="66"/>
                    <a:pt x="1" y="250"/>
                  </a:cubicBezTo>
                  <a:lnTo>
                    <a:pt x="640" y="377"/>
                  </a:lnTo>
                  <a:cubicBezTo>
                    <a:pt x="640" y="377"/>
                    <a:pt x="614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5783030" y="2783139"/>
              <a:ext cx="111051" cy="99125"/>
            </a:xfrm>
            <a:custGeom>
              <a:avLst/>
              <a:gdLst/>
              <a:ahLst/>
              <a:cxnLst/>
              <a:rect l="l" t="t" r="r" b="b"/>
              <a:pathLst>
                <a:path w="717" h="640" fill="none" extrusionOk="0">
                  <a:moveTo>
                    <a:pt x="717" y="640"/>
                  </a:moveTo>
                  <a:cubicBezTo>
                    <a:pt x="717" y="640"/>
                    <a:pt x="307" y="0"/>
                    <a:pt x="1" y="64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5592834" y="2832546"/>
              <a:ext cx="85340" cy="53744"/>
            </a:xfrm>
            <a:custGeom>
              <a:avLst/>
              <a:gdLst/>
              <a:ahLst/>
              <a:cxnLst/>
              <a:rect l="l" t="t" r="r" b="b"/>
              <a:pathLst>
                <a:path w="551" h="347" fill="none" extrusionOk="0">
                  <a:moveTo>
                    <a:pt x="1" y="52"/>
                  </a:moveTo>
                  <a:cubicBezTo>
                    <a:pt x="1" y="52"/>
                    <a:pt x="206" y="1"/>
                    <a:pt x="551" y="34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5783030" y="2919745"/>
              <a:ext cx="71401" cy="79455"/>
            </a:xfrm>
            <a:custGeom>
              <a:avLst/>
              <a:gdLst/>
              <a:ahLst/>
              <a:cxnLst/>
              <a:rect l="l" t="t" r="r" b="b"/>
              <a:pathLst>
                <a:path w="461" h="513" fill="none" extrusionOk="0">
                  <a:moveTo>
                    <a:pt x="397" y="1"/>
                  </a:moveTo>
                  <a:cubicBezTo>
                    <a:pt x="397" y="1"/>
                    <a:pt x="1" y="231"/>
                    <a:pt x="167" y="371"/>
                  </a:cubicBezTo>
                  <a:cubicBezTo>
                    <a:pt x="333" y="512"/>
                    <a:pt x="461" y="256"/>
                    <a:pt x="205" y="18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5618700" y="2905961"/>
              <a:ext cx="51576" cy="87199"/>
            </a:xfrm>
            <a:custGeom>
              <a:avLst/>
              <a:gdLst/>
              <a:ahLst/>
              <a:cxnLst/>
              <a:rect l="l" t="t" r="r" b="b"/>
              <a:pathLst>
                <a:path w="333" h="563" fill="none" extrusionOk="0">
                  <a:moveTo>
                    <a:pt x="64" y="0"/>
                  </a:moveTo>
                  <a:cubicBezTo>
                    <a:pt x="64" y="0"/>
                    <a:pt x="333" y="166"/>
                    <a:pt x="282" y="358"/>
                  </a:cubicBezTo>
                  <a:cubicBezTo>
                    <a:pt x="243" y="563"/>
                    <a:pt x="0" y="294"/>
                    <a:pt x="205" y="14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5806881" y="2965281"/>
              <a:ext cx="124835" cy="77441"/>
            </a:xfrm>
            <a:custGeom>
              <a:avLst/>
              <a:gdLst/>
              <a:ahLst/>
              <a:cxnLst/>
              <a:rect l="l" t="t" r="r" b="b"/>
              <a:pathLst>
                <a:path w="806" h="500" fill="none" extrusionOk="0">
                  <a:moveTo>
                    <a:pt x="806" y="1"/>
                  </a:moveTo>
                  <a:cubicBezTo>
                    <a:pt x="639" y="295"/>
                    <a:pt x="333" y="487"/>
                    <a:pt x="0" y="49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6262390" y="2034435"/>
              <a:ext cx="170371" cy="216061"/>
            </a:xfrm>
            <a:custGeom>
              <a:avLst/>
              <a:gdLst/>
              <a:ahLst/>
              <a:cxnLst/>
              <a:rect l="l" t="t" r="r" b="b"/>
              <a:pathLst>
                <a:path w="1100" h="1395" extrusionOk="0">
                  <a:moveTo>
                    <a:pt x="1100" y="1"/>
                  </a:moveTo>
                  <a:lnTo>
                    <a:pt x="1100" y="1"/>
                  </a:lnTo>
                  <a:cubicBezTo>
                    <a:pt x="537" y="192"/>
                    <a:pt x="115" y="691"/>
                    <a:pt x="0" y="1279"/>
                  </a:cubicBezTo>
                  <a:lnTo>
                    <a:pt x="141" y="1394"/>
                  </a:lnTo>
                  <a:cubicBezTo>
                    <a:pt x="141" y="1394"/>
                    <a:pt x="1010" y="921"/>
                    <a:pt x="1100" y="1"/>
                  </a:cubicBezTo>
                  <a:close/>
                </a:path>
              </a:pathLst>
            </a:custGeom>
            <a:solidFill>
              <a:srgbClr val="7D2D08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7276403" y="4531919"/>
              <a:ext cx="443738" cy="122512"/>
            </a:xfrm>
            <a:custGeom>
              <a:avLst/>
              <a:gdLst/>
              <a:ahLst/>
              <a:cxnLst/>
              <a:rect l="l" t="t" r="r" b="b"/>
              <a:pathLst>
                <a:path w="2865" h="791" extrusionOk="0">
                  <a:moveTo>
                    <a:pt x="2315" y="1"/>
                  </a:moveTo>
                  <a:lnTo>
                    <a:pt x="231" y="384"/>
                  </a:lnTo>
                  <a:cubicBezTo>
                    <a:pt x="231" y="384"/>
                    <a:pt x="13" y="423"/>
                    <a:pt x="0" y="486"/>
                  </a:cubicBezTo>
                  <a:cubicBezTo>
                    <a:pt x="0" y="563"/>
                    <a:pt x="0" y="653"/>
                    <a:pt x="0" y="729"/>
                  </a:cubicBezTo>
                  <a:cubicBezTo>
                    <a:pt x="178" y="767"/>
                    <a:pt x="363" y="791"/>
                    <a:pt x="544" y="791"/>
                  </a:cubicBezTo>
                  <a:cubicBezTo>
                    <a:pt x="611" y="791"/>
                    <a:pt x="677" y="787"/>
                    <a:pt x="742" y="781"/>
                  </a:cubicBezTo>
                  <a:cubicBezTo>
                    <a:pt x="1241" y="768"/>
                    <a:pt x="2865" y="320"/>
                    <a:pt x="2865" y="320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7258282" y="4506828"/>
              <a:ext cx="398513" cy="108882"/>
            </a:xfrm>
            <a:custGeom>
              <a:avLst/>
              <a:gdLst/>
              <a:ahLst/>
              <a:cxnLst/>
              <a:rect l="l" t="t" r="r" b="b"/>
              <a:pathLst>
                <a:path w="2573" h="703" extrusionOk="0">
                  <a:moveTo>
                    <a:pt x="1393" y="1"/>
                  </a:moveTo>
                  <a:cubicBezTo>
                    <a:pt x="1304" y="1"/>
                    <a:pt x="1219" y="11"/>
                    <a:pt x="1140" y="35"/>
                  </a:cubicBezTo>
                  <a:cubicBezTo>
                    <a:pt x="1140" y="35"/>
                    <a:pt x="411" y="278"/>
                    <a:pt x="181" y="406"/>
                  </a:cubicBezTo>
                  <a:cubicBezTo>
                    <a:pt x="1" y="501"/>
                    <a:pt x="217" y="702"/>
                    <a:pt x="675" y="702"/>
                  </a:cubicBezTo>
                  <a:cubicBezTo>
                    <a:pt x="769" y="702"/>
                    <a:pt x="874" y="694"/>
                    <a:pt x="987" y="674"/>
                  </a:cubicBezTo>
                  <a:cubicBezTo>
                    <a:pt x="1652" y="559"/>
                    <a:pt x="2573" y="367"/>
                    <a:pt x="2573" y="367"/>
                  </a:cubicBezTo>
                  <a:cubicBezTo>
                    <a:pt x="2573" y="367"/>
                    <a:pt x="1924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7379399" y="4506209"/>
              <a:ext cx="63502" cy="113994"/>
            </a:xfrm>
            <a:custGeom>
              <a:avLst/>
              <a:gdLst/>
              <a:ahLst/>
              <a:cxnLst/>
              <a:rect l="l" t="t" r="r" b="b"/>
              <a:pathLst>
                <a:path w="410" h="736" extrusionOk="0">
                  <a:moveTo>
                    <a:pt x="410" y="0"/>
                  </a:moveTo>
                  <a:lnTo>
                    <a:pt x="128" y="77"/>
                  </a:lnTo>
                  <a:cubicBezTo>
                    <a:pt x="51" y="282"/>
                    <a:pt x="0" y="499"/>
                    <a:pt x="0" y="716"/>
                  </a:cubicBezTo>
                  <a:cubicBezTo>
                    <a:pt x="51" y="729"/>
                    <a:pt x="106" y="736"/>
                    <a:pt x="162" y="736"/>
                  </a:cubicBezTo>
                  <a:cubicBezTo>
                    <a:pt x="218" y="736"/>
                    <a:pt x="275" y="729"/>
                    <a:pt x="333" y="716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7327824" y="4531919"/>
              <a:ext cx="239913" cy="66599"/>
            </a:xfrm>
            <a:custGeom>
              <a:avLst/>
              <a:gdLst/>
              <a:ahLst/>
              <a:cxnLst/>
              <a:rect l="l" t="t" r="r" b="b"/>
              <a:pathLst>
                <a:path w="1549" h="430" extrusionOk="0">
                  <a:moveTo>
                    <a:pt x="333" y="1"/>
                  </a:moveTo>
                  <a:cubicBezTo>
                    <a:pt x="39" y="103"/>
                    <a:pt x="1" y="128"/>
                    <a:pt x="1" y="128"/>
                  </a:cubicBezTo>
                  <a:cubicBezTo>
                    <a:pt x="1" y="128"/>
                    <a:pt x="691" y="128"/>
                    <a:pt x="1152" y="423"/>
                  </a:cubicBezTo>
                  <a:cubicBezTo>
                    <a:pt x="1193" y="427"/>
                    <a:pt x="1230" y="429"/>
                    <a:pt x="1264" y="429"/>
                  </a:cubicBezTo>
                  <a:cubicBezTo>
                    <a:pt x="1509" y="429"/>
                    <a:pt x="1548" y="320"/>
                    <a:pt x="1548" y="320"/>
                  </a:cubicBezTo>
                  <a:cubicBezTo>
                    <a:pt x="1152" y="167"/>
                    <a:pt x="743" y="65"/>
                    <a:pt x="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8068625" y="4518135"/>
              <a:ext cx="487415" cy="136297"/>
            </a:xfrm>
            <a:custGeom>
              <a:avLst/>
              <a:gdLst/>
              <a:ahLst/>
              <a:cxnLst/>
              <a:rect l="l" t="t" r="r" b="b"/>
              <a:pathLst>
                <a:path w="3147" h="880" extrusionOk="0">
                  <a:moveTo>
                    <a:pt x="601" y="0"/>
                  </a:moveTo>
                  <a:lnTo>
                    <a:pt x="0" y="358"/>
                  </a:lnTo>
                  <a:cubicBezTo>
                    <a:pt x="0" y="358"/>
                    <a:pt x="1778" y="844"/>
                    <a:pt x="2315" y="870"/>
                  </a:cubicBezTo>
                  <a:cubicBezTo>
                    <a:pt x="2388" y="876"/>
                    <a:pt x="2459" y="879"/>
                    <a:pt x="2531" y="879"/>
                  </a:cubicBezTo>
                  <a:cubicBezTo>
                    <a:pt x="2735" y="879"/>
                    <a:pt x="2934" y="853"/>
                    <a:pt x="3133" y="806"/>
                  </a:cubicBezTo>
                  <a:cubicBezTo>
                    <a:pt x="3146" y="729"/>
                    <a:pt x="3146" y="639"/>
                    <a:pt x="3133" y="550"/>
                  </a:cubicBezTo>
                  <a:cubicBezTo>
                    <a:pt x="3133" y="473"/>
                    <a:pt x="2890" y="435"/>
                    <a:pt x="2890" y="435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8135998" y="4492114"/>
              <a:ext cx="437543" cy="119414"/>
            </a:xfrm>
            <a:custGeom>
              <a:avLst/>
              <a:gdLst/>
              <a:ahLst/>
              <a:cxnLst/>
              <a:rect l="l" t="t" r="r" b="b"/>
              <a:pathLst>
                <a:path w="2825" h="771" extrusionOk="0">
                  <a:moveTo>
                    <a:pt x="1303" y="0"/>
                  </a:moveTo>
                  <a:cubicBezTo>
                    <a:pt x="719" y="0"/>
                    <a:pt x="0" y="411"/>
                    <a:pt x="0" y="411"/>
                  </a:cubicBezTo>
                  <a:cubicBezTo>
                    <a:pt x="0" y="411"/>
                    <a:pt x="1010" y="616"/>
                    <a:pt x="1752" y="743"/>
                  </a:cubicBezTo>
                  <a:cubicBezTo>
                    <a:pt x="1871" y="762"/>
                    <a:pt x="1982" y="771"/>
                    <a:pt x="2081" y="771"/>
                  </a:cubicBezTo>
                  <a:cubicBezTo>
                    <a:pt x="2590" y="771"/>
                    <a:pt x="2825" y="556"/>
                    <a:pt x="2622" y="449"/>
                  </a:cubicBezTo>
                  <a:cubicBezTo>
                    <a:pt x="2391" y="309"/>
                    <a:pt x="1586" y="40"/>
                    <a:pt x="1586" y="40"/>
                  </a:cubicBezTo>
                  <a:cubicBezTo>
                    <a:pt x="1498" y="12"/>
                    <a:pt x="1403" y="0"/>
                    <a:pt x="1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8371574" y="4492269"/>
              <a:ext cx="75428" cy="125919"/>
            </a:xfrm>
            <a:custGeom>
              <a:avLst/>
              <a:gdLst/>
              <a:ahLst/>
              <a:cxnLst/>
              <a:rect l="l" t="t" r="r" b="b"/>
              <a:pathLst>
                <a:path w="487" h="813" extrusionOk="0">
                  <a:moveTo>
                    <a:pt x="1" y="1"/>
                  </a:moveTo>
                  <a:lnTo>
                    <a:pt x="90" y="794"/>
                  </a:lnTo>
                  <a:cubicBezTo>
                    <a:pt x="148" y="806"/>
                    <a:pt x="209" y="813"/>
                    <a:pt x="271" y="813"/>
                  </a:cubicBezTo>
                  <a:cubicBezTo>
                    <a:pt x="333" y="813"/>
                    <a:pt x="397" y="806"/>
                    <a:pt x="461" y="794"/>
                  </a:cubicBezTo>
                  <a:cubicBezTo>
                    <a:pt x="487" y="538"/>
                    <a:pt x="308" y="90"/>
                    <a:pt x="308" y="9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8234968" y="4519993"/>
              <a:ext cx="263610" cy="73105"/>
            </a:xfrm>
            <a:custGeom>
              <a:avLst/>
              <a:gdLst/>
              <a:ahLst/>
              <a:cxnLst/>
              <a:rect l="l" t="t" r="r" b="b"/>
              <a:pathLst>
                <a:path w="1702" h="472" extrusionOk="0">
                  <a:moveTo>
                    <a:pt x="1343" y="1"/>
                  </a:moveTo>
                  <a:cubicBezTo>
                    <a:pt x="883" y="78"/>
                    <a:pt x="435" y="193"/>
                    <a:pt x="1" y="359"/>
                  </a:cubicBezTo>
                  <a:cubicBezTo>
                    <a:pt x="1" y="359"/>
                    <a:pt x="48" y="472"/>
                    <a:pt x="294" y="472"/>
                  </a:cubicBezTo>
                  <a:cubicBezTo>
                    <a:pt x="336" y="472"/>
                    <a:pt x="382" y="468"/>
                    <a:pt x="435" y="461"/>
                  </a:cubicBezTo>
                  <a:cubicBezTo>
                    <a:pt x="947" y="142"/>
                    <a:pt x="1701" y="142"/>
                    <a:pt x="1701" y="142"/>
                  </a:cubicBezTo>
                  <a:cubicBezTo>
                    <a:pt x="1701" y="142"/>
                    <a:pt x="1650" y="116"/>
                    <a:pt x="1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7155595" y="1634373"/>
              <a:ext cx="1550838" cy="2983502"/>
            </a:xfrm>
            <a:custGeom>
              <a:avLst/>
              <a:gdLst/>
              <a:ahLst/>
              <a:cxnLst/>
              <a:rect l="l" t="t" r="r" b="b"/>
              <a:pathLst>
                <a:path w="10013" h="19263" extrusionOk="0">
                  <a:moveTo>
                    <a:pt x="7379" y="5116"/>
                  </a:moveTo>
                  <a:cubicBezTo>
                    <a:pt x="7410" y="5277"/>
                    <a:pt x="7585" y="5932"/>
                    <a:pt x="7719" y="6427"/>
                  </a:cubicBezTo>
                  <a:lnTo>
                    <a:pt x="7719" y="6427"/>
                  </a:lnTo>
                  <a:cubicBezTo>
                    <a:pt x="7627" y="6494"/>
                    <a:pt x="7551" y="6571"/>
                    <a:pt x="7491" y="6642"/>
                  </a:cubicBezTo>
                  <a:lnTo>
                    <a:pt x="7491" y="6642"/>
                  </a:lnTo>
                  <a:cubicBezTo>
                    <a:pt x="7452" y="6028"/>
                    <a:pt x="7415" y="5493"/>
                    <a:pt x="7379" y="5116"/>
                  </a:cubicBezTo>
                  <a:close/>
                  <a:moveTo>
                    <a:pt x="5908" y="1"/>
                  </a:moveTo>
                  <a:lnTo>
                    <a:pt x="4629" y="295"/>
                  </a:lnTo>
                  <a:lnTo>
                    <a:pt x="4156" y="448"/>
                  </a:lnTo>
                  <a:cubicBezTo>
                    <a:pt x="4156" y="448"/>
                    <a:pt x="2443" y="1944"/>
                    <a:pt x="2021" y="2532"/>
                  </a:cubicBezTo>
                  <a:cubicBezTo>
                    <a:pt x="1762" y="2912"/>
                    <a:pt x="1299" y="3497"/>
                    <a:pt x="993" y="3875"/>
                  </a:cubicBezTo>
                  <a:lnTo>
                    <a:pt x="993" y="3875"/>
                  </a:lnTo>
                  <a:cubicBezTo>
                    <a:pt x="990" y="3875"/>
                    <a:pt x="986" y="3875"/>
                    <a:pt x="982" y="3875"/>
                  </a:cubicBezTo>
                  <a:cubicBezTo>
                    <a:pt x="504" y="3875"/>
                    <a:pt x="166" y="4456"/>
                    <a:pt x="77" y="4924"/>
                  </a:cubicBezTo>
                  <a:cubicBezTo>
                    <a:pt x="0" y="5461"/>
                    <a:pt x="231" y="6011"/>
                    <a:pt x="665" y="6330"/>
                  </a:cubicBezTo>
                  <a:cubicBezTo>
                    <a:pt x="946" y="6525"/>
                    <a:pt x="1407" y="6563"/>
                    <a:pt x="1725" y="6563"/>
                  </a:cubicBezTo>
                  <a:cubicBezTo>
                    <a:pt x="1818" y="6563"/>
                    <a:pt x="1900" y="6560"/>
                    <a:pt x="1960" y="6556"/>
                  </a:cubicBezTo>
                  <a:lnTo>
                    <a:pt x="1960" y="6556"/>
                  </a:lnTo>
                  <a:cubicBezTo>
                    <a:pt x="1836" y="7516"/>
                    <a:pt x="1727" y="8575"/>
                    <a:pt x="1714" y="9246"/>
                  </a:cubicBezTo>
                  <a:cubicBezTo>
                    <a:pt x="1701" y="10525"/>
                    <a:pt x="1752" y="12788"/>
                    <a:pt x="1752" y="14259"/>
                  </a:cubicBezTo>
                  <a:cubicBezTo>
                    <a:pt x="1752" y="15729"/>
                    <a:pt x="1778" y="17967"/>
                    <a:pt x="1778" y="17967"/>
                  </a:cubicBezTo>
                  <a:cubicBezTo>
                    <a:pt x="1778" y="17967"/>
                    <a:pt x="1753" y="17965"/>
                    <a:pt x="1720" y="17965"/>
                  </a:cubicBezTo>
                  <a:cubicBezTo>
                    <a:pt x="1616" y="17965"/>
                    <a:pt x="1435" y="17987"/>
                    <a:pt x="1727" y="18171"/>
                  </a:cubicBezTo>
                  <a:cubicBezTo>
                    <a:pt x="1684" y="18166"/>
                    <a:pt x="1647" y="18164"/>
                    <a:pt x="1614" y="18164"/>
                  </a:cubicBezTo>
                  <a:cubicBezTo>
                    <a:pt x="1239" y="18164"/>
                    <a:pt x="1451" y="18475"/>
                    <a:pt x="1803" y="18581"/>
                  </a:cubicBezTo>
                  <a:cubicBezTo>
                    <a:pt x="2187" y="18593"/>
                    <a:pt x="3172" y="18952"/>
                    <a:pt x="3683" y="19156"/>
                  </a:cubicBezTo>
                  <a:cubicBezTo>
                    <a:pt x="3865" y="19231"/>
                    <a:pt x="4174" y="19263"/>
                    <a:pt x="4522" y="19263"/>
                  </a:cubicBezTo>
                  <a:cubicBezTo>
                    <a:pt x="5127" y="19263"/>
                    <a:pt x="5851" y="19166"/>
                    <a:pt x="6241" y="19028"/>
                  </a:cubicBezTo>
                  <a:cubicBezTo>
                    <a:pt x="6826" y="18804"/>
                    <a:pt x="7896" y="18350"/>
                    <a:pt x="7987" y="18350"/>
                  </a:cubicBezTo>
                  <a:cubicBezTo>
                    <a:pt x="7990" y="18350"/>
                    <a:pt x="7992" y="18350"/>
                    <a:pt x="7993" y="18351"/>
                  </a:cubicBezTo>
                  <a:cubicBezTo>
                    <a:pt x="7995" y="18351"/>
                    <a:pt x="7997" y="18351"/>
                    <a:pt x="8001" y="18351"/>
                  </a:cubicBezTo>
                  <a:cubicBezTo>
                    <a:pt x="8076" y="18351"/>
                    <a:pt x="8424" y="18213"/>
                    <a:pt x="8069" y="18005"/>
                  </a:cubicBezTo>
                  <a:cubicBezTo>
                    <a:pt x="8056" y="17788"/>
                    <a:pt x="7877" y="14540"/>
                    <a:pt x="7877" y="14540"/>
                  </a:cubicBezTo>
                  <a:cubicBezTo>
                    <a:pt x="7877" y="14540"/>
                    <a:pt x="7890" y="12788"/>
                    <a:pt x="7762" y="10959"/>
                  </a:cubicBezTo>
                  <a:cubicBezTo>
                    <a:pt x="7727" y="10506"/>
                    <a:pt x="7693" y="9992"/>
                    <a:pt x="7660" y="9456"/>
                  </a:cubicBezTo>
                  <a:lnTo>
                    <a:pt x="7660" y="9456"/>
                  </a:lnTo>
                  <a:cubicBezTo>
                    <a:pt x="7923" y="9262"/>
                    <a:pt x="8259" y="8992"/>
                    <a:pt x="8683" y="8658"/>
                  </a:cubicBezTo>
                  <a:cubicBezTo>
                    <a:pt x="9706" y="7852"/>
                    <a:pt x="10013" y="7072"/>
                    <a:pt x="9744" y="6075"/>
                  </a:cubicBezTo>
                  <a:cubicBezTo>
                    <a:pt x="9476" y="5077"/>
                    <a:pt x="8351" y="2110"/>
                    <a:pt x="8120" y="1919"/>
                  </a:cubicBezTo>
                  <a:cubicBezTo>
                    <a:pt x="7890" y="1727"/>
                    <a:pt x="6560" y="704"/>
                    <a:pt x="6164" y="448"/>
                  </a:cubicBezTo>
                  <a:cubicBezTo>
                    <a:pt x="6113" y="282"/>
                    <a:pt x="6036" y="128"/>
                    <a:pt x="5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7307999" y="2222618"/>
              <a:ext cx="196236" cy="245799"/>
            </a:xfrm>
            <a:custGeom>
              <a:avLst/>
              <a:gdLst/>
              <a:ahLst/>
              <a:cxnLst/>
              <a:rect l="l" t="t" r="r" b="b"/>
              <a:pathLst>
                <a:path w="1267" h="1587" fill="none" extrusionOk="0">
                  <a:moveTo>
                    <a:pt x="896" y="1586"/>
                  </a:moveTo>
                  <a:cubicBezTo>
                    <a:pt x="1267" y="525"/>
                    <a:pt x="487" y="103"/>
                    <a:pt x="1" y="90"/>
                  </a:cubicBezTo>
                  <a:cubicBezTo>
                    <a:pt x="423" y="0"/>
                    <a:pt x="845" y="179"/>
                    <a:pt x="1075" y="537"/>
                  </a:cubicBezTo>
                </a:path>
              </a:pathLst>
            </a:custGeom>
            <a:noFill/>
            <a:ln w="9525" cap="rnd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7452659" y="2008725"/>
              <a:ext cx="140788" cy="675443"/>
            </a:xfrm>
            <a:custGeom>
              <a:avLst/>
              <a:gdLst/>
              <a:ahLst/>
              <a:cxnLst/>
              <a:rect l="l" t="t" r="r" b="b"/>
              <a:pathLst>
                <a:path w="909" h="4361" fill="none" extrusionOk="0">
                  <a:moveTo>
                    <a:pt x="0" y="4361"/>
                  </a:moveTo>
                  <a:cubicBezTo>
                    <a:pt x="128" y="3402"/>
                    <a:pt x="269" y="2519"/>
                    <a:pt x="346" y="2149"/>
                  </a:cubicBezTo>
                  <a:cubicBezTo>
                    <a:pt x="512" y="1420"/>
                    <a:pt x="908" y="0"/>
                    <a:pt x="908" y="0"/>
                  </a:cubicBezTo>
                </a:path>
              </a:pathLst>
            </a:custGeom>
            <a:noFill/>
            <a:ln w="9525" cap="rnd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8169608" y="2569245"/>
              <a:ext cx="299233" cy="594284"/>
            </a:xfrm>
            <a:custGeom>
              <a:avLst/>
              <a:gdLst/>
              <a:ahLst/>
              <a:cxnLst/>
              <a:rect l="l" t="t" r="r" b="b"/>
              <a:pathLst>
                <a:path w="1932" h="3837" fill="none" extrusionOk="0">
                  <a:moveTo>
                    <a:pt x="1215" y="3351"/>
                  </a:moveTo>
                  <a:cubicBezTo>
                    <a:pt x="781" y="3670"/>
                    <a:pt x="525" y="3836"/>
                    <a:pt x="397" y="3760"/>
                  </a:cubicBezTo>
                  <a:cubicBezTo>
                    <a:pt x="192" y="3657"/>
                    <a:pt x="1" y="1100"/>
                    <a:pt x="77" y="985"/>
                  </a:cubicBezTo>
                  <a:cubicBezTo>
                    <a:pt x="154" y="870"/>
                    <a:pt x="231" y="755"/>
                    <a:pt x="538" y="959"/>
                  </a:cubicBezTo>
                  <a:cubicBezTo>
                    <a:pt x="550" y="640"/>
                    <a:pt x="806" y="819"/>
                    <a:pt x="806" y="819"/>
                  </a:cubicBezTo>
                  <a:cubicBezTo>
                    <a:pt x="806" y="819"/>
                    <a:pt x="1241" y="0"/>
                    <a:pt x="1931" y="282"/>
                  </a:cubicBezTo>
                </a:path>
              </a:pathLst>
            </a:custGeom>
            <a:noFill/>
            <a:ln w="9525" cap="rnd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8274618" y="2175069"/>
              <a:ext cx="25865" cy="293347"/>
            </a:xfrm>
            <a:custGeom>
              <a:avLst/>
              <a:gdLst/>
              <a:ahLst/>
              <a:cxnLst/>
              <a:rect l="l" t="t" r="r" b="b"/>
              <a:pathLst>
                <a:path w="167" h="1894" fill="none" extrusionOk="0">
                  <a:moveTo>
                    <a:pt x="167" y="1893"/>
                  </a:moveTo>
                  <a:cubicBezTo>
                    <a:pt x="26" y="1266"/>
                    <a:pt x="0" y="627"/>
                    <a:pt x="77" y="0"/>
                  </a:cubicBezTo>
                </a:path>
              </a:pathLst>
            </a:custGeom>
            <a:noFill/>
            <a:ln w="9525" cap="rnd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349891" y="2561346"/>
              <a:ext cx="122977" cy="69387"/>
            </a:xfrm>
            <a:custGeom>
              <a:avLst/>
              <a:gdLst/>
              <a:ahLst/>
              <a:cxnLst/>
              <a:rect l="l" t="t" r="r" b="b"/>
              <a:pathLst>
                <a:path w="794" h="448" fill="none" extrusionOk="0">
                  <a:moveTo>
                    <a:pt x="0" y="448"/>
                  </a:moveTo>
                  <a:cubicBezTo>
                    <a:pt x="0" y="448"/>
                    <a:pt x="192" y="0"/>
                    <a:pt x="793" y="90"/>
                  </a:cubicBezTo>
                </a:path>
              </a:pathLst>
            </a:custGeom>
            <a:noFill/>
            <a:ln w="9525" cap="rnd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7838934" y="1392756"/>
              <a:ext cx="239758" cy="467590"/>
            </a:xfrm>
            <a:custGeom>
              <a:avLst/>
              <a:gdLst/>
              <a:ahLst/>
              <a:cxnLst/>
              <a:rect l="l" t="t" r="r" b="b"/>
              <a:pathLst>
                <a:path w="1548" h="3019" extrusionOk="0">
                  <a:moveTo>
                    <a:pt x="1356" y="0"/>
                  </a:moveTo>
                  <a:lnTo>
                    <a:pt x="13" y="1369"/>
                  </a:lnTo>
                  <a:cubicBezTo>
                    <a:pt x="13" y="1369"/>
                    <a:pt x="0" y="2545"/>
                    <a:pt x="102" y="3018"/>
                  </a:cubicBezTo>
                  <a:cubicBezTo>
                    <a:pt x="448" y="2903"/>
                    <a:pt x="1547" y="2008"/>
                    <a:pt x="1547" y="2008"/>
                  </a:cubicBezTo>
                  <a:lnTo>
                    <a:pt x="1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7355547" y="1703761"/>
              <a:ext cx="929140" cy="2315338"/>
            </a:xfrm>
            <a:custGeom>
              <a:avLst/>
              <a:gdLst/>
              <a:ahLst/>
              <a:cxnLst/>
              <a:rect l="l" t="t" r="r" b="b"/>
              <a:pathLst>
                <a:path w="5999" h="14949" extrusionOk="0">
                  <a:moveTo>
                    <a:pt x="4873" y="0"/>
                  </a:moveTo>
                  <a:cubicBezTo>
                    <a:pt x="4873" y="0"/>
                    <a:pt x="2916" y="3645"/>
                    <a:pt x="1714" y="5473"/>
                  </a:cubicBezTo>
                  <a:cubicBezTo>
                    <a:pt x="512" y="7302"/>
                    <a:pt x="116" y="7736"/>
                    <a:pt x="282" y="7979"/>
                  </a:cubicBezTo>
                  <a:cubicBezTo>
                    <a:pt x="154" y="8337"/>
                    <a:pt x="244" y="8453"/>
                    <a:pt x="244" y="8453"/>
                  </a:cubicBezTo>
                  <a:cubicBezTo>
                    <a:pt x="244" y="8453"/>
                    <a:pt x="103" y="11176"/>
                    <a:pt x="218" y="12187"/>
                  </a:cubicBezTo>
                  <a:cubicBezTo>
                    <a:pt x="1" y="12698"/>
                    <a:pt x="346" y="13632"/>
                    <a:pt x="346" y="13632"/>
                  </a:cubicBezTo>
                  <a:cubicBezTo>
                    <a:pt x="346" y="13632"/>
                    <a:pt x="26" y="14527"/>
                    <a:pt x="448" y="14949"/>
                  </a:cubicBezTo>
                  <a:cubicBezTo>
                    <a:pt x="1420" y="14028"/>
                    <a:pt x="3901" y="10857"/>
                    <a:pt x="4745" y="8465"/>
                  </a:cubicBezTo>
                  <a:cubicBezTo>
                    <a:pt x="5589" y="6087"/>
                    <a:pt x="5947" y="2072"/>
                    <a:pt x="5998" y="831"/>
                  </a:cubicBezTo>
                  <a:cubicBezTo>
                    <a:pt x="5942" y="625"/>
                    <a:pt x="5810" y="597"/>
                    <a:pt x="5744" y="597"/>
                  </a:cubicBezTo>
                  <a:cubicBezTo>
                    <a:pt x="5720" y="597"/>
                    <a:pt x="5704" y="601"/>
                    <a:pt x="5704" y="601"/>
                  </a:cubicBezTo>
                  <a:cubicBezTo>
                    <a:pt x="5704" y="601"/>
                    <a:pt x="5704" y="406"/>
                    <a:pt x="5613" y="406"/>
                  </a:cubicBezTo>
                  <a:cubicBezTo>
                    <a:pt x="5587" y="406"/>
                    <a:pt x="5554" y="421"/>
                    <a:pt x="5512" y="460"/>
                  </a:cubicBezTo>
                  <a:cubicBezTo>
                    <a:pt x="5384" y="217"/>
                    <a:pt x="5141" y="38"/>
                    <a:pt x="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7074436" y="2251271"/>
              <a:ext cx="263455" cy="259118"/>
            </a:xfrm>
            <a:custGeom>
              <a:avLst/>
              <a:gdLst/>
              <a:ahLst/>
              <a:cxnLst/>
              <a:rect l="l" t="t" r="r" b="b"/>
              <a:pathLst>
                <a:path w="1701" h="1673" extrusionOk="0">
                  <a:moveTo>
                    <a:pt x="580" y="0"/>
                  </a:moveTo>
                  <a:cubicBezTo>
                    <a:pt x="545" y="0"/>
                    <a:pt x="513" y="13"/>
                    <a:pt x="486" y="46"/>
                  </a:cubicBezTo>
                  <a:cubicBezTo>
                    <a:pt x="371" y="186"/>
                    <a:pt x="0" y="1299"/>
                    <a:pt x="0" y="1299"/>
                  </a:cubicBezTo>
                  <a:cubicBezTo>
                    <a:pt x="145" y="1506"/>
                    <a:pt x="519" y="1672"/>
                    <a:pt x="702" y="1672"/>
                  </a:cubicBezTo>
                  <a:cubicBezTo>
                    <a:pt x="744" y="1672"/>
                    <a:pt x="776" y="1663"/>
                    <a:pt x="793" y="1644"/>
                  </a:cubicBezTo>
                  <a:cubicBezTo>
                    <a:pt x="827" y="1601"/>
                    <a:pt x="925" y="1475"/>
                    <a:pt x="1032" y="1326"/>
                  </a:cubicBezTo>
                  <a:lnTo>
                    <a:pt x="1032" y="1326"/>
                  </a:lnTo>
                  <a:cubicBezTo>
                    <a:pt x="1070" y="1345"/>
                    <a:pt x="1129" y="1367"/>
                    <a:pt x="1191" y="1367"/>
                  </a:cubicBezTo>
                  <a:cubicBezTo>
                    <a:pt x="1246" y="1367"/>
                    <a:pt x="1304" y="1350"/>
                    <a:pt x="1356" y="1299"/>
                  </a:cubicBezTo>
                  <a:cubicBezTo>
                    <a:pt x="1496" y="1158"/>
                    <a:pt x="1701" y="583"/>
                    <a:pt x="1522" y="455"/>
                  </a:cubicBezTo>
                  <a:cubicBezTo>
                    <a:pt x="1304" y="327"/>
                    <a:pt x="1074" y="225"/>
                    <a:pt x="818" y="135"/>
                  </a:cubicBezTo>
                  <a:cubicBezTo>
                    <a:pt x="818" y="135"/>
                    <a:pt x="691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7234739" y="2262268"/>
              <a:ext cx="168512" cy="453651"/>
            </a:xfrm>
            <a:custGeom>
              <a:avLst/>
              <a:gdLst/>
              <a:ahLst/>
              <a:cxnLst/>
              <a:rect l="l" t="t" r="r" b="b"/>
              <a:pathLst>
                <a:path w="1088" h="2929" fill="none" extrusionOk="0">
                  <a:moveTo>
                    <a:pt x="1" y="281"/>
                  </a:moveTo>
                  <a:cubicBezTo>
                    <a:pt x="1" y="281"/>
                    <a:pt x="244" y="0"/>
                    <a:pt x="666" y="397"/>
                  </a:cubicBezTo>
                  <a:cubicBezTo>
                    <a:pt x="1088" y="780"/>
                    <a:pt x="934" y="2928"/>
                    <a:pt x="934" y="29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7197103" y="2291851"/>
              <a:ext cx="99280" cy="214048"/>
            </a:xfrm>
            <a:custGeom>
              <a:avLst/>
              <a:gdLst/>
              <a:ahLst/>
              <a:cxnLst/>
              <a:rect l="l" t="t" r="r" b="b"/>
              <a:pathLst>
                <a:path w="641" h="1382" fill="none" extrusionOk="0">
                  <a:moveTo>
                    <a:pt x="1" y="1"/>
                  </a:moveTo>
                  <a:cubicBezTo>
                    <a:pt x="1" y="1"/>
                    <a:pt x="500" y="257"/>
                    <a:pt x="576" y="410"/>
                  </a:cubicBezTo>
                  <a:cubicBezTo>
                    <a:pt x="640" y="564"/>
                    <a:pt x="90" y="1280"/>
                    <a:pt x="1" y="1382"/>
                  </a:cubicBez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7975541" y="2715765"/>
              <a:ext cx="311159" cy="259893"/>
            </a:xfrm>
            <a:custGeom>
              <a:avLst/>
              <a:gdLst/>
              <a:ahLst/>
              <a:cxnLst/>
              <a:rect l="l" t="t" r="r" b="b"/>
              <a:pathLst>
                <a:path w="2009" h="1678" extrusionOk="0">
                  <a:moveTo>
                    <a:pt x="665" y="0"/>
                  </a:moveTo>
                  <a:cubicBezTo>
                    <a:pt x="435" y="0"/>
                    <a:pt x="52" y="742"/>
                    <a:pt x="26" y="857"/>
                  </a:cubicBezTo>
                  <a:cubicBezTo>
                    <a:pt x="0" y="985"/>
                    <a:pt x="550" y="1650"/>
                    <a:pt x="614" y="1676"/>
                  </a:cubicBezTo>
                  <a:cubicBezTo>
                    <a:pt x="616" y="1677"/>
                    <a:pt x="619" y="1677"/>
                    <a:pt x="623" y="1677"/>
                  </a:cubicBezTo>
                  <a:cubicBezTo>
                    <a:pt x="719" y="1677"/>
                    <a:pt x="1381" y="1382"/>
                    <a:pt x="1381" y="1382"/>
                  </a:cubicBezTo>
                  <a:cubicBezTo>
                    <a:pt x="1586" y="1318"/>
                    <a:pt x="1739" y="1139"/>
                    <a:pt x="1791" y="934"/>
                  </a:cubicBezTo>
                  <a:lnTo>
                    <a:pt x="2008" y="781"/>
                  </a:lnTo>
                  <a:cubicBezTo>
                    <a:pt x="2008" y="781"/>
                    <a:pt x="1739" y="295"/>
                    <a:pt x="1458" y="141"/>
                  </a:cubicBezTo>
                  <a:cubicBezTo>
                    <a:pt x="1202" y="77"/>
                    <a:pt x="934" y="26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7181305" y="2347453"/>
              <a:ext cx="91226" cy="51576"/>
            </a:xfrm>
            <a:custGeom>
              <a:avLst/>
              <a:gdLst/>
              <a:ahLst/>
              <a:cxnLst/>
              <a:rect l="l" t="t" r="r" b="b"/>
              <a:pathLst>
                <a:path w="589" h="333" fill="none" extrusionOk="0">
                  <a:moveTo>
                    <a:pt x="1" y="0"/>
                  </a:moveTo>
                  <a:lnTo>
                    <a:pt x="589" y="332"/>
                  </a:ln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7155595" y="2398874"/>
              <a:ext cx="87199" cy="47704"/>
            </a:xfrm>
            <a:custGeom>
              <a:avLst/>
              <a:gdLst/>
              <a:ahLst/>
              <a:cxnLst/>
              <a:rect l="l" t="t" r="r" b="b"/>
              <a:pathLst>
                <a:path w="563" h="308" fill="none" extrusionOk="0">
                  <a:moveTo>
                    <a:pt x="0" y="0"/>
                  </a:moveTo>
                  <a:lnTo>
                    <a:pt x="563" y="307"/>
                  </a:ln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7129884" y="2446423"/>
              <a:ext cx="83327" cy="39805"/>
            </a:xfrm>
            <a:custGeom>
              <a:avLst/>
              <a:gdLst/>
              <a:ahLst/>
              <a:cxnLst/>
              <a:rect l="l" t="t" r="r" b="b"/>
              <a:pathLst>
                <a:path w="538" h="257" fill="none" extrusionOk="0">
                  <a:moveTo>
                    <a:pt x="0" y="0"/>
                  </a:moveTo>
                  <a:lnTo>
                    <a:pt x="537" y="256"/>
                  </a:ln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7090234" y="2446423"/>
              <a:ext cx="10067" cy="6040"/>
            </a:xfrm>
            <a:custGeom>
              <a:avLst/>
              <a:gdLst/>
              <a:ahLst/>
              <a:cxnLst/>
              <a:rect l="l" t="t" r="r" b="b"/>
              <a:pathLst>
                <a:path w="65" h="39" fill="none" extrusionOk="0">
                  <a:moveTo>
                    <a:pt x="0" y="0"/>
                  </a:moveTo>
                  <a:cubicBezTo>
                    <a:pt x="13" y="13"/>
                    <a:pt x="39" y="39"/>
                    <a:pt x="64" y="39"/>
                  </a:cubicBez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7104019" y="2408787"/>
              <a:ext cx="12081" cy="8054"/>
            </a:xfrm>
            <a:custGeom>
              <a:avLst/>
              <a:gdLst/>
              <a:ahLst/>
              <a:cxnLst/>
              <a:rect l="l" t="t" r="r" b="b"/>
              <a:pathLst>
                <a:path w="78" h="52" fill="none" extrusionOk="0">
                  <a:moveTo>
                    <a:pt x="1" y="0"/>
                  </a:moveTo>
                  <a:cubicBezTo>
                    <a:pt x="26" y="26"/>
                    <a:pt x="52" y="39"/>
                    <a:pt x="78" y="52"/>
                  </a:cubicBez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7125857" y="2361238"/>
              <a:ext cx="6040" cy="8054"/>
            </a:xfrm>
            <a:custGeom>
              <a:avLst/>
              <a:gdLst/>
              <a:ahLst/>
              <a:cxnLst/>
              <a:rect l="l" t="t" r="r" b="b"/>
              <a:pathLst>
                <a:path w="39" h="52" fill="none" extrusionOk="0">
                  <a:moveTo>
                    <a:pt x="1" y="1"/>
                  </a:moveTo>
                  <a:cubicBezTo>
                    <a:pt x="26" y="13"/>
                    <a:pt x="39" y="26"/>
                    <a:pt x="39" y="52"/>
                  </a:cubicBez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7155595" y="2309817"/>
              <a:ext cx="15953" cy="9912"/>
            </a:xfrm>
            <a:custGeom>
              <a:avLst/>
              <a:gdLst/>
              <a:ahLst/>
              <a:cxnLst/>
              <a:rect l="l" t="t" r="r" b="b"/>
              <a:pathLst>
                <a:path w="103" h="64" fill="none" extrusionOk="0">
                  <a:moveTo>
                    <a:pt x="0" y="0"/>
                  </a:moveTo>
                  <a:cubicBezTo>
                    <a:pt x="26" y="38"/>
                    <a:pt x="64" y="64"/>
                    <a:pt x="103" y="64"/>
                  </a:cubicBez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7218941" y="2291851"/>
              <a:ext cx="6040" cy="8209"/>
            </a:xfrm>
            <a:custGeom>
              <a:avLst/>
              <a:gdLst/>
              <a:ahLst/>
              <a:cxnLst/>
              <a:rect l="l" t="t" r="r" b="b"/>
              <a:pathLst>
                <a:path w="39" h="53" fill="none" extrusionOk="0">
                  <a:moveTo>
                    <a:pt x="1" y="1"/>
                  </a:moveTo>
                  <a:cubicBezTo>
                    <a:pt x="13" y="14"/>
                    <a:pt x="26" y="39"/>
                    <a:pt x="39" y="52"/>
                  </a:cubicBezTo>
                </a:path>
              </a:pathLst>
            </a:custGeom>
            <a:noFill/>
            <a:ln w="1275" cap="rnd" cmpd="sng">
              <a:solidFill>
                <a:srgbClr val="E98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7991338" y="2802963"/>
              <a:ext cx="71556" cy="75428"/>
            </a:xfrm>
            <a:custGeom>
              <a:avLst/>
              <a:gdLst/>
              <a:ahLst/>
              <a:cxnLst/>
              <a:rect l="l" t="t" r="r" b="b"/>
              <a:pathLst>
                <a:path w="462" h="487" fill="none" extrusionOk="0">
                  <a:moveTo>
                    <a:pt x="461" y="0"/>
                  </a:moveTo>
                  <a:lnTo>
                    <a:pt x="1" y="486"/>
                  </a:ln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8017049" y="2844472"/>
              <a:ext cx="73569" cy="71401"/>
            </a:xfrm>
            <a:custGeom>
              <a:avLst/>
              <a:gdLst/>
              <a:ahLst/>
              <a:cxnLst/>
              <a:rect l="l" t="t" r="r" b="b"/>
              <a:pathLst>
                <a:path w="475" h="461" fill="none" extrusionOk="0">
                  <a:moveTo>
                    <a:pt x="474" y="1"/>
                  </a:moveTo>
                  <a:lnTo>
                    <a:pt x="1" y="461"/>
                  </a:ln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8040901" y="2890008"/>
              <a:ext cx="79300" cy="57616"/>
            </a:xfrm>
            <a:custGeom>
              <a:avLst/>
              <a:gdLst/>
              <a:ahLst/>
              <a:cxnLst/>
              <a:rect l="l" t="t" r="r" b="b"/>
              <a:pathLst>
                <a:path w="512" h="372" fill="none" extrusionOk="0">
                  <a:moveTo>
                    <a:pt x="512" y="1"/>
                  </a:moveTo>
                  <a:lnTo>
                    <a:pt x="0" y="372"/>
                  </a:ln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8054685" y="2763314"/>
              <a:ext cx="6195" cy="6040"/>
            </a:xfrm>
            <a:custGeom>
              <a:avLst/>
              <a:gdLst/>
              <a:ahLst/>
              <a:cxnLst/>
              <a:rect l="l" t="t" r="r" b="b"/>
              <a:pathLst>
                <a:path w="40" h="39" fill="none" extrusionOk="0">
                  <a:moveTo>
                    <a:pt x="39" y="0"/>
                  </a:moveTo>
                  <a:lnTo>
                    <a:pt x="1" y="39"/>
                  </a:ln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8086436" y="2808849"/>
              <a:ext cx="10067" cy="8054"/>
            </a:xfrm>
            <a:custGeom>
              <a:avLst/>
              <a:gdLst/>
              <a:ahLst/>
              <a:cxnLst/>
              <a:rect l="l" t="t" r="r" b="b"/>
              <a:pathLst>
                <a:path w="65" h="52" fill="none" extrusionOk="0">
                  <a:moveTo>
                    <a:pt x="64" y="0"/>
                  </a:moveTo>
                  <a:cubicBezTo>
                    <a:pt x="39" y="13"/>
                    <a:pt x="26" y="39"/>
                    <a:pt x="0" y="52"/>
                  </a:cubicBez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8114160" y="2854385"/>
              <a:ext cx="10067" cy="6040"/>
            </a:xfrm>
            <a:custGeom>
              <a:avLst/>
              <a:gdLst/>
              <a:ahLst/>
              <a:cxnLst/>
              <a:rect l="l" t="t" r="r" b="b"/>
              <a:pathLst>
                <a:path w="65" h="39" fill="none" extrusionOk="0">
                  <a:moveTo>
                    <a:pt x="64" y="1"/>
                  </a:moveTo>
                  <a:cubicBezTo>
                    <a:pt x="39" y="1"/>
                    <a:pt x="13" y="13"/>
                    <a:pt x="1" y="39"/>
                  </a:cubicBez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8139870" y="2911846"/>
              <a:ext cx="12081" cy="6040"/>
            </a:xfrm>
            <a:custGeom>
              <a:avLst/>
              <a:gdLst/>
              <a:ahLst/>
              <a:cxnLst/>
              <a:rect l="l" t="t" r="r" b="b"/>
              <a:pathLst>
                <a:path w="78" h="39" fill="none" extrusionOk="0">
                  <a:moveTo>
                    <a:pt x="77" y="0"/>
                  </a:moveTo>
                  <a:cubicBezTo>
                    <a:pt x="52" y="13"/>
                    <a:pt x="26" y="26"/>
                    <a:pt x="1" y="39"/>
                  </a:cubicBezTo>
                </a:path>
              </a:pathLst>
            </a:custGeom>
            <a:noFill/>
            <a:ln w="12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8248907" y="2834560"/>
              <a:ext cx="95098" cy="303260"/>
            </a:xfrm>
            <a:custGeom>
              <a:avLst/>
              <a:gdLst/>
              <a:ahLst/>
              <a:cxnLst/>
              <a:rect l="l" t="t" r="r" b="b"/>
              <a:pathLst>
                <a:path w="614" h="1958" fill="none" extrusionOk="0">
                  <a:moveTo>
                    <a:pt x="243" y="1"/>
                  </a:moveTo>
                  <a:cubicBezTo>
                    <a:pt x="243" y="1"/>
                    <a:pt x="614" y="1395"/>
                    <a:pt x="0" y="1957"/>
                  </a:cubicBezTo>
                </a:path>
              </a:pathLst>
            </a:custGeom>
            <a:noFill/>
            <a:ln w="9525" cap="rnd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8250766" y="2717778"/>
              <a:ext cx="124990" cy="198095"/>
            </a:xfrm>
            <a:custGeom>
              <a:avLst/>
              <a:gdLst/>
              <a:ahLst/>
              <a:cxnLst/>
              <a:rect l="l" t="t" r="r" b="b"/>
              <a:pathLst>
                <a:path w="807" h="1279" fill="none" extrusionOk="0">
                  <a:moveTo>
                    <a:pt x="1" y="0"/>
                  </a:moveTo>
                  <a:cubicBezTo>
                    <a:pt x="436" y="294"/>
                    <a:pt x="730" y="755"/>
                    <a:pt x="806" y="1279"/>
                  </a:cubicBezTo>
                </a:path>
              </a:pathLst>
            </a:custGeom>
            <a:noFill/>
            <a:ln w="9525" cap="rnd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7410995" y="3242521"/>
              <a:ext cx="453806" cy="572601"/>
            </a:xfrm>
            <a:custGeom>
              <a:avLst/>
              <a:gdLst/>
              <a:ahLst/>
              <a:cxnLst/>
              <a:rect l="l" t="t" r="r" b="b"/>
              <a:pathLst>
                <a:path w="2930" h="3697" fill="none" extrusionOk="0">
                  <a:moveTo>
                    <a:pt x="1" y="3697"/>
                  </a:moveTo>
                  <a:cubicBezTo>
                    <a:pt x="1" y="3697"/>
                    <a:pt x="2085" y="1523"/>
                    <a:pt x="2929" y="1"/>
                  </a:cubicBezTo>
                </a:path>
              </a:pathLst>
            </a:custGeom>
            <a:solidFill>
              <a:srgbClr val="DA4A30"/>
            </a:solidFill>
            <a:ln w="9525" cap="rnd" cmpd="sng">
              <a:solidFill>
                <a:srgbClr val="DA4A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7389312" y="2911846"/>
              <a:ext cx="521025" cy="679470"/>
            </a:xfrm>
            <a:custGeom>
              <a:avLst/>
              <a:gdLst/>
              <a:ahLst/>
              <a:cxnLst/>
              <a:rect l="l" t="t" r="r" b="b"/>
              <a:pathLst>
                <a:path w="3364" h="4387" fill="none" extrusionOk="0">
                  <a:moveTo>
                    <a:pt x="0" y="4387"/>
                  </a:moveTo>
                  <a:cubicBezTo>
                    <a:pt x="0" y="4387"/>
                    <a:pt x="2366" y="2046"/>
                    <a:pt x="3363" y="0"/>
                  </a:cubicBezTo>
                </a:path>
              </a:pathLst>
            </a:custGeom>
            <a:solidFill>
              <a:srgbClr val="DA4A30"/>
            </a:solidFill>
            <a:ln w="9525" cap="rnd" cmpd="sng">
              <a:solidFill>
                <a:srgbClr val="DA4A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7359574" y="2692067"/>
              <a:ext cx="41663" cy="23852"/>
            </a:xfrm>
            <a:custGeom>
              <a:avLst/>
              <a:gdLst/>
              <a:ahLst/>
              <a:cxnLst/>
              <a:rect l="l" t="t" r="r" b="b"/>
              <a:pathLst>
                <a:path w="269" h="154" fill="none" extrusionOk="0">
                  <a:moveTo>
                    <a:pt x="39" y="0"/>
                  </a:moveTo>
                  <a:cubicBezTo>
                    <a:pt x="103" y="0"/>
                    <a:pt x="231" y="0"/>
                    <a:pt x="269" y="51"/>
                  </a:cubicBezTo>
                  <a:cubicBezTo>
                    <a:pt x="192" y="90"/>
                    <a:pt x="90" y="26"/>
                    <a:pt x="0" y="51"/>
                  </a:cubicBezTo>
                  <a:cubicBezTo>
                    <a:pt x="52" y="77"/>
                    <a:pt x="205" y="90"/>
                    <a:pt x="231" y="141"/>
                  </a:cubicBezTo>
                  <a:cubicBezTo>
                    <a:pt x="154" y="153"/>
                    <a:pt x="90" y="141"/>
                    <a:pt x="26" y="1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7355547" y="2699966"/>
              <a:ext cx="33919" cy="83327"/>
            </a:xfrm>
            <a:custGeom>
              <a:avLst/>
              <a:gdLst/>
              <a:ahLst/>
              <a:cxnLst/>
              <a:rect l="l" t="t" r="r" b="b"/>
              <a:pathLst>
                <a:path w="219" h="538" fill="none" extrusionOk="0">
                  <a:moveTo>
                    <a:pt x="205" y="537"/>
                  </a:moveTo>
                  <a:cubicBezTo>
                    <a:pt x="218" y="358"/>
                    <a:pt x="205" y="179"/>
                    <a:pt x="167" y="0"/>
                  </a:cubicBezTo>
                  <a:cubicBezTo>
                    <a:pt x="154" y="179"/>
                    <a:pt x="103" y="371"/>
                    <a:pt x="1" y="52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589884" y="1198069"/>
              <a:ext cx="415550" cy="488035"/>
            </a:xfrm>
            <a:custGeom>
              <a:avLst/>
              <a:gdLst/>
              <a:ahLst/>
              <a:cxnLst/>
              <a:rect l="l" t="t" r="r" b="b"/>
              <a:pathLst>
                <a:path w="2683" h="3151" extrusionOk="0">
                  <a:moveTo>
                    <a:pt x="1270" y="0"/>
                  </a:moveTo>
                  <a:cubicBezTo>
                    <a:pt x="303" y="0"/>
                    <a:pt x="0" y="1443"/>
                    <a:pt x="201" y="2153"/>
                  </a:cubicBezTo>
                  <a:cubicBezTo>
                    <a:pt x="319" y="2576"/>
                    <a:pt x="970" y="3151"/>
                    <a:pt x="1574" y="3151"/>
                  </a:cubicBezTo>
                  <a:cubicBezTo>
                    <a:pt x="2082" y="3151"/>
                    <a:pt x="2557" y="2745"/>
                    <a:pt x="2657" y="1500"/>
                  </a:cubicBezTo>
                  <a:cubicBezTo>
                    <a:pt x="2657" y="1500"/>
                    <a:pt x="2682" y="286"/>
                    <a:pt x="1519" y="30"/>
                  </a:cubicBezTo>
                  <a:cubicBezTo>
                    <a:pt x="1431" y="10"/>
                    <a:pt x="1348" y="0"/>
                    <a:pt x="1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7698302" y="1271948"/>
              <a:ext cx="67374" cy="219933"/>
            </a:xfrm>
            <a:custGeom>
              <a:avLst/>
              <a:gdLst/>
              <a:ahLst/>
              <a:cxnLst/>
              <a:rect l="l" t="t" r="r" b="b"/>
              <a:pathLst>
                <a:path w="435" h="1420" extrusionOk="0">
                  <a:moveTo>
                    <a:pt x="345" y="0"/>
                  </a:moveTo>
                  <a:lnTo>
                    <a:pt x="345" y="26"/>
                  </a:lnTo>
                  <a:cubicBezTo>
                    <a:pt x="333" y="39"/>
                    <a:pt x="333" y="52"/>
                    <a:pt x="345" y="64"/>
                  </a:cubicBezTo>
                  <a:lnTo>
                    <a:pt x="345" y="128"/>
                  </a:lnTo>
                  <a:lnTo>
                    <a:pt x="345" y="179"/>
                  </a:lnTo>
                  <a:cubicBezTo>
                    <a:pt x="358" y="192"/>
                    <a:pt x="358" y="218"/>
                    <a:pt x="358" y="243"/>
                  </a:cubicBezTo>
                  <a:cubicBezTo>
                    <a:pt x="371" y="307"/>
                    <a:pt x="371" y="371"/>
                    <a:pt x="358" y="422"/>
                  </a:cubicBezTo>
                  <a:cubicBezTo>
                    <a:pt x="345" y="499"/>
                    <a:pt x="333" y="576"/>
                    <a:pt x="294" y="653"/>
                  </a:cubicBezTo>
                  <a:cubicBezTo>
                    <a:pt x="256" y="742"/>
                    <a:pt x="205" y="819"/>
                    <a:pt x="154" y="883"/>
                  </a:cubicBezTo>
                  <a:cubicBezTo>
                    <a:pt x="115" y="921"/>
                    <a:pt x="90" y="959"/>
                    <a:pt x="51" y="985"/>
                  </a:cubicBezTo>
                  <a:lnTo>
                    <a:pt x="0" y="1049"/>
                  </a:lnTo>
                  <a:cubicBezTo>
                    <a:pt x="13" y="1075"/>
                    <a:pt x="26" y="1100"/>
                    <a:pt x="51" y="1113"/>
                  </a:cubicBezTo>
                  <a:cubicBezTo>
                    <a:pt x="102" y="1177"/>
                    <a:pt x="154" y="1241"/>
                    <a:pt x="218" y="1292"/>
                  </a:cubicBezTo>
                  <a:cubicBezTo>
                    <a:pt x="256" y="1330"/>
                    <a:pt x="307" y="1356"/>
                    <a:pt x="358" y="1394"/>
                  </a:cubicBezTo>
                  <a:cubicBezTo>
                    <a:pt x="371" y="1407"/>
                    <a:pt x="397" y="1420"/>
                    <a:pt x="409" y="1420"/>
                  </a:cubicBezTo>
                  <a:cubicBezTo>
                    <a:pt x="409" y="1420"/>
                    <a:pt x="397" y="1407"/>
                    <a:pt x="358" y="1369"/>
                  </a:cubicBezTo>
                  <a:cubicBezTo>
                    <a:pt x="333" y="1343"/>
                    <a:pt x="281" y="1305"/>
                    <a:pt x="230" y="1266"/>
                  </a:cubicBezTo>
                  <a:cubicBezTo>
                    <a:pt x="179" y="1202"/>
                    <a:pt x="128" y="1138"/>
                    <a:pt x="77" y="1075"/>
                  </a:cubicBezTo>
                  <a:lnTo>
                    <a:pt x="51" y="1049"/>
                  </a:lnTo>
                  <a:lnTo>
                    <a:pt x="102" y="1011"/>
                  </a:lnTo>
                  <a:cubicBezTo>
                    <a:pt x="141" y="972"/>
                    <a:pt x="166" y="947"/>
                    <a:pt x="205" y="896"/>
                  </a:cubicBezTo>
                  <a:cubicBezTo>
                    <a:pt x="269" y="819"/>
                    <a:pt x="320" y="742"/>
                    <a:pt x="358" y="640"/>
                  </a:cubicBezTo>
                  <a:cubicBezTo>
                    <a:pt x="397" y="563"/>
                    <a:pt x="422" y="474"/>
                    <a:pt x="422" y="384"/>
                  </a:cubicBezTo>
                  <a:cubicBezTo>
                    <a:pt x="435" y="320"/>
                    <a:pt x="435" y="243"/>
                    <a:pt x="422" y="179"/>
                  </a:cubicBezTo>
                  <a:cubicBezTo>
                    <a:pt x="409" y="141"/>
                    <a:pt x="397" y="103"/>
                    <a:pt x="397" y="77"/>
                  </a:cubicBezTo>
                  <a:cubicBezTo>
                    <a:pt x="384" y="64"/>
                    <a:pt x="384" y="52"/>
                    <a:pt x="371" y="39"/>
                  </a:cubicBezTo>
                  <a:cubicBezTo>
                    <a:pt x="371" y="26"/>
                    <a:pt x="371" y="26"/>
                    <a:pt x="371" y="13"/>
                  </a:cubicBezTo>
                  <a:cubicBezTo>
                    <a:pt x="358" y="13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B8643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7523904" y="1122641"/>
              <a:ext cx="689382" cy="646634"/>
            </a:xfrm>
            <a:custGeom>
              <a:avLst/>
              <a:gdLst/>
              <a:ahLst/>
              <a:cxnLst/>
              <a:rect l="l" t="t" r="r" b="b"/>
              <a:pathLst>
                <a:path w="4451" h="4175" extrusionOk="0">
                  <a:moveTo>
                    <a:pt x="2010" y="1"/>
                  </a:moveTo>
                  <a:cubicBezTo>
                    <a:pt x="1713" y="1"/>
                    <a:pt x="1523" y="325"/>
                    <a:pt x="1523" y="325"/>
                  </a:cubicBezTo>
                  <a:cubicBezTo>
                    <a:pt x="1374" y="213"/>
                    <a:pt x="1243" y="162"/>
                    <a:pt x="1131" y="162"/>
                  </a:cubicBezTo>
                  <a:cubicBezTo>
                    <a:pt x="885" y="162"/>
                    <a:pt x="727" y="404"/>
                    <a:pt x="666" y="773"/>
                  </a:cubicBezTo>
                  <a:cubicBezTo>
                    <a:pt x="576" y="1297"/>
                    <a:pt x="14" y="1284"/>
                    <a:pt x="1" y="1821"/>
                  </a:cubicBezTo>
                  <a:cubicBezTo>
                    <a:pt x="1" y="2358"/>
                    <a:pt x="627" y="2652"/>
                    <a:pt x="627" y="2652"/>
                  </a:cubicBezTo>
                  <a:cubicBezTo>
                    <a:pt x="563" y="2422"/>
                    <a:pt x="538" y="1642"/>
                    <a:pt x="819" y="1386"/>
                  </a:cubicBezTo>
                  <a:cubicBezTo>
                    <a:pt x="973" y="1271"/>
                    <a:pt x="1049" y="1067"/>
                    <a:pt x="998" y="875"/>
                  </a:cubicBezTo>
                  <a:cubicBezTo>
                    <a:pt x="1177" y="747"/>
                    <a:pt x="1382" y="670"/>
                    <a:pt x="1599" y="619"/>
                  </a:cubicBezTo>
                  <a:cubicBezTo>
                    <a:pt x="1670" y="611"/>
                    <a:pt x="1735" y="607"/>
                    <a:pt x="1796" y="607"/>
                  </a:cubicBezTo>
                  <a:cubicBezTo>
                    <a:pt x="2511" y="607"/>
                    <a:pt x="2537" y="1137"/>
                    <a:pt x="2584" y="1514"/>
                  </a:cubicBezTo>
                  <a:cubicBezTo>
                    <a:pt x="2635" y="1923"/>
                    <a:pt x="3083" y="1987"/>
                    <a:pt x="3083" y="1987"/>
                  </a:cubicBezTo>
                  <a:lnTo>
                    <a:pt x="2968" y="2780"/>
                  </a:lnTo>
                  <a:lnTo>
                    <a:pt x="3569" y="3752"/>
                  </a:lnTo>
                  <a:cubicBezTo>
                    <a:pt x="3596" y="3750"/>
                    <a:pt x="3622" y="3749"/>
                    <a:pt x="3648" y="3749"/>
                  </a:cubicBezTo>
                  <a:cubicBezTo>
                    <a:pt x="3784" y="3749"/>
                    <a:pt x="3911" y="3777"/>
                    <a:pt x="4029" y="3842"/>
                  </a:cubicBezTo>
                  <a:cubicBezTo>
                    <a:pt x="4182" y="3906"/>
                    <a:pt x="4310" y="4021"/>
                    <a:pt x="4400" y="4174"/>
                  </a:cubicBezTo>
                  <a:cubicBezTo>
                    <a:pt x="4361" y="3778"/>
                    <a:pt x="4451" y="3650"/>
                    <a:pt x="4080" y="3356"/>
                  </a:cubicBezTo>
                  <a:cubicBezTo>
                    <a:pt x="3709" y="3062"/>
                    <a:pt x="4029" y="2729"/>
                    <a:pt x="3914" y="2090"/>
                  </a:cubicBezTo>
                  <a:cubicBezTo>
                    <a:pt x="3799" y="1463"/>
                    <a:pt x="3338" y="773"/>
                    <a:pt x="3095" y="709"/>
                  </a:cubicBezTo>
                  <a:cubicBezTo>
                    <a:pt x="2852" y="658"/>
                    <a:pt x="2904" y="606"/>
                    <a:pt x="2712" y="427"/>
                  </a:cubicBezTo>
                  <a:cubicBezTo>
                    <a:pt x="2520" y="248"/>
                    <a:pt x="2418" y="57"/>
                    <a:pt x="2072" y="5"/>
                  </a:cubicBezTo>
                  <a:cubicBezTo>
                    <a:pt x="2051" y="2"/>
                    <a:pt x="2030" y="1"/>
                    <a:pt x="2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7965628" y="1413046"/>
              <a:ext cx="157051" cy="167273"/>
            </a:xfrm>
            <a:custGeom>
              <a:avLst/>
              <a:gdLst/>
              <a:ahLst/>
              <a:cxnLst/>
              <a:rect l="l" t="t" r="r" b="b"/>
              <a:pathLst>
                <a:path w="1014" h="1080" extrusionOk="0">
                  <a:moveTo>
                    <a:pt x="512" y="0"/>
                  </a:moveTo>
                  <a:cubicBezTo>
                    <a:pt x="412" y="0"/>
                    <a:pt x="311" y="39"/>
                    <a:pt x="231" y="112"/>
                  </a:cubicBezTo>
                  <a:lnTo>
                    <a:pt x="0" y="1059"/>
                  </a:lnTo>
                  <a:cubicBezTo>
                    <a:pt x="56" y="1073"/>
                    <a:pt x="109" y="1079"/>
                    <a:pt x="161" y="1079"/>
                  </a:cubicBezTo>
                  <a:cubicBezTo>
                    <a:pt x="713" y="1079"/>
                    <a:pt x="1013" y="322"/>
                    <a:pt x="768" y="100"/>
                  </a:cubicBezTo>
                  <a:cubicBezTo>
                    <a:pt x="694" y="32"/>
                    <a:pt x="604" y="0"/>
                    <a:pt x="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7991338" y="1452696"/>
              <a:ext cx="81313" cy="39185"/>
            </a:xfrm>
            <a:custGeom>
              <a:avLst/>
              <a:gdLst/>
              <a:ahLst/>
              <a:cxnLst/>
              <a:rect l="l" t="t" r="r" b="b"/>
              <a:pathLst>
                <a:path w="525" h="253" extrusionOk="0">
                  <a:moveTo>
                    <a:pt x="403" y="0"/>
                  </a:moveTo>
                  <a:cubicBezTo>
                    <a:pt x="388" y="0"/>
                    <a:pt x="372" y="3"/>
                    <a:pt x="359" y="10"/>
                  </a:cubicBezTo>
                  <a:cubicBezTo>
                    <a:pt x="320" y="10"/>
                    <a:pt x="282" y="10"/>
                    <a:pt x="256" y="23"/>
                  </a:cubicBezTo>
                  <a:cubicBezTo>
                    <a:pt x="218" y="35"/>
                    <a:pt x="180" y="61"/>
                    <a:pt x="154" y="74"/>
                  </a:cubicBezTo>
                  <a:cubicBezTo>
                    <a:pt x="129" y="87"/>
                    <a:pt x="103" y="112"/>
                    <a:pt x="77" y="138"/>
                  </a:cubicBezTo>
                  <a:cubicBezTo>
                    <a:pt x="52" y="151"/>
                    <a:pt x="39" y="163"/>
                    <a:pt x="13" y="189"/>
                  </a:cubicBezTo>
                  <a:cubicBezTo>
                    <a:pt x="13" y="202"/>
                    <a:pt x="1" y="202"/>
                    <a:pt x="1" y="214"/>
                  </a:cubicBezTo>
                  <a:lnTo>
                    <a:pt x="1" y="227"/>
                  </a:lnTo>
                  <a:cubicBezTo>
                    <a:pt x="1" y="227"/>
                    <a:pt x="1" y="240"/>
                    <a:pt x="1" y="240"/>
                  </a:cubicBezTo>
                  <a:cubicBezTo>
                    <a:pt x="1" y="240"/>
                    <a:pt x="1" y="240"/>
                    <a:pt x="1" y="253"/>
                  </a:cubicBezTo>
                  <a:lnTo>
                    <a:pt x="39" y="253"/>
                  </a:lnTo>
                  <a:cubicBezTo>
                    <a:pt x="39" y="240"/>
                    <a:pt x="52" y="240"/>
                    <a:pt x="52" y="240"/>
                  </a:cubicBezTo>
                  <a:lnTo>
                    <a:pt x="52" y="214"/>
                  </a:lnTo>
                  <a:lnTo>
                    <a:pt x="77" y="202"/>
                  </a:lnTo>
                  <a:cubicBezTo>
                    <a:pt x="90" y="189"/>
                    <a:pt x="103" y="176"/>
                    <a:pt x="116" y="163"/>
                  </a:cubicBezTo>
                  <a:cubicBezTo>
                    <a:pt x="141" y="138"/>
                    <a:pt x="167" y="125"/>
                    <a:pt x="192" y="112"/>
                  </a:cubicBezTo>
                  <a:cubicBezTo>
                    <a:pt x="218" y="99"/>
                    <a:pt x="244" y="74"/>
                    <a:pt x="269" y="74"/>
                  </a:cubicBezTo>
                  <a:cubicBezTo>
                    <a:pt x="308" y="61"/>
                    <a:pt x="333" y="48"/>
                    <a:pt x="359" y="48"/>
                  </a:cubicBezTo>
                  <a:cubicBezTo>
                    <a:pt x="372" y="42"/>
                    <a:pt x="388" y="39"/>
                    <a:pt x="403" y="39"/>
                  </a:cubicBezTo>
                  <a:cubicBezTo>
                    <a:pt x="419" y="39"/>
                    <a:pt x="435" y="42"/>
                    <a:pt x="448" y="48"/>
                  </a:cubicBezTo>
                  <a:cubicBezTo>
                    <a:pt x="461" y="48"/>
                    <a:pt x="487" y="48"/>
                    <a:pt x="499" y="61"/>
                  </a:cubicBezTo>
                  <a:lnTo>
                    <a:pt x="525" y="61"/>
                  </a:lnTo>
                  <a:cubicBezTo>
                    <a:pt x="525" y="48"/>
                    <a:pt x="525" y="48"/>
                    <a:pt x="512" y="35"/>
                  </a:cubicBezTo>
                  <a:cubicBezTo>
                    <a:pt x="487" y="23"/>
                    <a:pt x="474" y="10"/>
                    <a:pt x="448" y="10"/>
                  </a:cubicBezTo>
                  <a:cubicBezTo>
                    <a:pt x="435" y="3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B8643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8009150" y="1466016"/>
              <a:ext cx="25865" cy="61488"/>
            </a:xfrm>
            <a:custGeom>
              <a:avLst/>
              <a:gdLst/>
              <a:ahLst/>
              <a:cxnLst/>
              <a:rect l="l" t="t" r="r" b="b"/>
              <a:pathLst>
                <a:path w="167" h="397" extrusionOk="0">
                  <a:moveTo>
                    <a:pt x="90" y="1"/>
                  </a:moveTo>
                  <a:cubicBezTo>
                    <a:pt x="90" y="13"/>
                    <a:pt x="90" y="26"/>
                    <a:pt x="90" y="39"/>
                  </a:cubicBezTo>
                  <a:lnTo>
                    <a:pt x="77" y="39"/>
                  </a:lnTo>
                  <a:lnTo>
                    <a:pt x="77" y="52"/>
                  </a:lnTo>
                  <a:cubicBezTo>
                    <a:pt x="90" y="65"/>
                    <a:pt x="90" y="90"/>
                    <a:pt x="90" y="103"/>
                  </a:cubicBezTo>
                  <a:cubicBezTo>
                    <a:pt x="103" y="116"/>
                    <a:pt x="103" y="141"/>
                    <a:pt x="103" y="167"/>
                  </a:cubicBezTo>
                  <a:cubicBezTo>
                    <a:pt x="116" y="180"/>
                    <a:pt x="116" y="205"/>
                    <a:pt x="103" y="231"/>
                  </a:cubicBezTo>
                  <a:cubicBezTo>
                    <a:pt x="103" y="256"/>
                    <a:pt x="90" y="282"/>
                    <a:pt x="77" y="295"/>
                  </a:cubicBezTo>
                  <a:cubicBezTo>
                    <a:pt x="77" y="307"/>
                    <a:pt x="65" y="333"/>
                    <a:pt x="39" y="346"/>
                  </a:cubicBezTo>
                  <a:cubicBezTo>
                    <a:pt x="39" y="359"/>
                    <a:pt x="26" y="359"/>
                    <a:pt x="14" y="371"/>
                  </a:cubicBezTo>
                  <a:cubicBezTo>
                    <a:pt x="14" y="384"/>
                    <a:pt x="1" y="384"/>
                    <a:pt x="14" y="397"/>
                  </a:cubicBezTo>
                  <a:lnTo>
                    <a:pt x="26" y="397"/>
                  </a:lnTo>
                  <a:cubicBezTo>
                    <a:pt x="39" y="384"/>
                    <a:pt x="65" y="384"/>
                    <a:pt x="77" y="371"/>
                  </a:cubicBezTo>
                  <a:cubicBezTo>
                    <a:pt x="90" y="359"/>
                    <a:pt x="116" y="346"/>
                    <a:pt x="129" y="320"/>
                  </a:cubicBezTo>
                  <a:cubicBezTo>
                    <a:pt x="141" y="295"/>
                    <a:pt x="154" y="269"/>
                    <a:pt x="167" y="244"/>
                  </a:cubicBezTo>
                  <a:cubicBezTo>
                    <a:pt x="167" y="205"/>
                    <a:pt x="167" y="180"/>
                    <a:pt x="167" y="154"/>
                  </a:cubicBezTo>
                  <a:cubicBezTo>
                    <a:pt x="154" y="128"/>
                    <a:pt x="154" y="103"/>
                    <a:pt x="141" y="77"/>
                  </a:cubicBezTo>
                  <a:cubicBezTo>
                    <a:pt x="141" y="52"/>
                    <a:pt x="141" y="39"/>
                    <a:pt x="129" y="26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B8643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7577494" y="1430393"/>
              <a:ext cx="493301" cy="598621"/>
            </a:xfrm>
            <a:custGeom>
              <a:avLst/>
              <a:gdLst/>
              <a:ahLst/>
              <a:cxnLst/>
              <a:rect l="l" t="t" r="r" b="b"/>
              <a:pathLst>
                <a:path w="3185" h="3865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04" y="371"/>
                    <a:pt x="2088" y="458"/>
                    <a:pt x="1827" y="458"/>
                  </a:cubicBezTo>
                  <a:cubicBezTo>
                    <a:pt x="1600" y="458"/>
                    <a:pt x="1416" y="392"/>
                    <a:pt x="1300" y="392"/>
                  </a:cubicBezTo>
                  <a:cubicBezTo>
                    <a:pt x="1283" y="392"/>
                    <a:pt x="1267" y="394"/>
                    <a:pt x="1253" y="397"/>
                  </a:cubicBezTo>
                  <a:cubicBezTo>
                    <a:pt x="1125" y="410"/>
                    <a:pt x="1049" y="537"/>
                    <a:pt x="1074" y="653"/>
                  </a:cubicBezTo>
                  <a:cubicBezTo>
                    <a:pt x="886" y="503"/>
                    <a:pt x="738" y="448"/>
                    <a:pt x="621" y="448"/>
                  </a:cubicBezTo>
                  <a:cubicBezTo>
                    <a:pt x="428" y="448"/>
                    <a:pt x="320" y="597"/>
                    <a:pt x="256" y="717"/>
                  </a:cubicBezTo>
                  <a:cubicBezTo>
                    <a:pt x="141" y="908"/>
                    <a:pt x="0" y="870"/>
                    <a:pt x="0" y="908"/>
                  </a:cubicBezTo>
                  <a:cubicBezTo>
                    <a:pt x="0" y="947"/>
                    <a:pt x="217" y="1049"/>
                    <a:pt x="217" y="1049"/>
                  </a:cubicBezTo>
                  <a:cubicBezTo>
                    <a:pt x="166" y="1318"/>
                    <a:pt x="154" y="1586"/>
                    <a:pt x="179" y="1867"/>
                  </a:cubicBezTo>
                  <a:cubicBezTo>
                    <a:pt x="205" y="2123"/>
                    <a:pt x="371" y="2353"/>
                    <a:pt x="614" y="2456"/>
                  </a:cubicBezTo>
                  <a:cubicBezTo>
                    <a:pt x="742" y="2545"/>
                    <a:pt x="665" y="2686"/>
                    <a:pt x="703" y="2865"/>
                  </a:cubicBezTo>
                  <a:cubicBezTo>
                    <a:pt x="740" y="3036"/>
                    <a:pt x="836" y="3173"/>
                    <a:pt x="1023" y="3173"/>
                  </a:cubicBezTo>
                  <a:cubicBezTo>
                    <a:pt x="1032" y="3173"/>
                    <a:pt x="1040" y="3172"/>
                    <a:pt x="1049" y="3172"/>
                  </a:cubicBezTo>
                  <a:cubicBezTo>
                    <a:pt x="1060" y="3170"/>
                    <a:pt x="1071" y="3170"/>
                    <a:pt x="1082" y="3170"/>
                  </a:cubicBezTo>
                  <a:cubicBezTo>
                    <a:pt x="1252" y="3170"/>
                    <a:pt x="1249" y="3360"/>
                    <a:pt x="1394" y="3517"/>
                  </a:cubicBezTo>
                  <a:cubicBezTo>
                    <a:pt x="1527" y="3674"/>
                    <a:pt x="1727" y="3864"/>
                    <a:pt x="1964" y="3864"/>
                  </a:cubicBezTo>
                  <a:cubicBezTo>
                    <a:pt x="1978" y="3864"/>
                    <a:pt x="1993" y="3864"/>
                    <a:pt x="2008" y="3862"/>
                  </a:cubicBezTo>
                  <a:cubicBezTo>
                    <a:pt x="2276" y="3837"/>
                    <a:pt x="2379" y="3517"/>
                    <a:pt x="2494" y="3082"/>
                  </a:cubicBezTo>
                  <a:cubicBezTo>
                    <a:pt x="2596" y="2660"/>
                    <a:pt x="2775" y="2916"/>
                    <a:pt x="2980" y="2750"/>
                  </a:cubicBezTo>
                  <a:cubicBezTo>
                    <a:pt x="3184" y="2596"/>
                    <a:pt x="2992" y="2136"/>
                    <a:pt x="2826" y="1957"/>
                  </a:cubicBezTo>
                  <a:cubicBezTo>
                    <a:pt x="2673" y="1765"/>
                    <a:pt x="2916" y="1752"/>
                    <a:pt x="3031" y="1586"/>
                  </a:cubicBezTo>
                  <a:cubicBezTo>
                    <a:pt x="3133" y="1420"/>
                    <a:pt x="2967" y="1254"/>
                    <a:pt x="2775" y="998"/>
                  </a:cubicBezTo>
                  <a:cubicBezTo>
                    <a:pt x="2596" y="755"/>
                    <a:pt x="2737" y="1"/>
                    <a:pt x="2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7593291" y="1564211"/>
              <a:ext cx="277395" cy="36088"/>
            </a:xfrm>
            <a:custGeom>
              <a:avLst/>
              <a:gdLst/>
              <a:ahLst/>
              <a:cxnLst/>
              <a:rect l="l" t="t" r="r" b="b"/>
              <a:pathLst>
                <a:path w="1791" h="233" extrusionOk="0">
                  <a:moveTo>
                    <a:pt x="1780" y="1"/>
                  </a:moveTo>
                  <a:cubicBezTo>
                    <a:pt x="1769" y="1"/>
                    <a:pt x="1755" y="13"/>
                    <a:pt x="1727" y="32"/>
                  </a:cubicBezTo>
                  <a:cubicBezTo>
                    <a:pt x="1663" y="57"/>
                    <a:pt x="1612" y="70"/>
                    <a:pt x="1548" y="83"/>
                  </a:cubicBezTo>
                  <a:cubicBezTo>
                    <a:pt x="1471" y="108"/>
                    <a:pt x="1381" y="108"/>
                    <a:pt x="1292" y="108"/>
                  </a:cubicBezTo>
                  <a:cubicBezTo>
                    <a:pt x="1202" y="95"/>
                    <a:pt x="1100" y="83"/>
                    <a:pt x="1011" y="57"/>
                  </a:cubicBezTo>
                  <a:lnTo>
                    <a:pt x="934" y="32"/>
                  </a:lnTo>
                  <a:cubicBezTo>
                    <a:pt x="923" y="28"/>
                    <a:pt x="913" y="26"/>
                    <a:pt x="903" y="26"/>
                  </a:cubicBezTo>
                  <a:cubicBezTo>
                    <a:pt x="881" y="26"/>
                    <a:pt x="862" y="35"/>
                    <a:pt x="844" y="44"/>
                  </a:cubicBezTo>
                  <a:cubicBezTo>
                    <a:pt x="806" y="70"/>
                    <a:pt x="755" y="95"/>
                    <a:pt x="716" y="121"/>
                  </a:cubicBezTo>
                  <a:cubicBezTo>
                    <a:pt x="640" y="159"/>
                    <a:pt x="550" y="172"/>
                    <a:pt x="461" y="185"/>
                  </a:cubicBezTo>
                  <a:lnTo>
                    <a:pt x="282" y="185"/>
                  </a:lnTo>
                  <a:cubicBezTo>
                    <a:pt x="243" y="172"/>
                    <a:pt x="218" y="172"/>
                    <a:pt x="192" y="159"/>
                  </a:cubicBezTo>
                  <a:lnTo>
                    <a:pt x="128" y="134"/>
                  </a:lnTo>
                  <a:lnTo>
                    <a:pt x="64" y="121"/>
                  </a:lnTo>
                  <a:lnTo>
                    <a:pt x="26" y="108"/>
                  </a:lnTo>
                  <a:lnTo>
                    <a:pt x="0" y="108"/>
                  </a:lnTo>
                  <a:cubicBezTo>
                    <a:pt x="0" y="108"/>
                    <a:pt x="0" y="108"/>
                    <a:pt x="0" y="121"/>
                  </a:cubicBezTo>
                  <a:cubicBezTo>
                    <a:pt x="0" y="121"/>
                    <a:pt x="13" y="134"/>
                    <a:pt x="13" y="134"/>
                  </a:cubicBezTo>
                  <a:cubicBezTo>
                    <a:pt x="26" y="134"/>
                    <a:pt x="26" y="147"/>
                    <a:pt x="39" y="147"/>
                  </a:cubicBezTo>
                  <a:lnTo>
                    <a:pt x="77" y="172"/>
                  </a:lnTo>
                  <a:cubicBezTo>
                    <a:pt x="103" y="185"/>
                    <a:pt x="141" y="198"/>
                    <a:pt x="179" y="211"/>
                  </a:cubicBezTo>
                  <a:cubicBezTo>
                    <a:pt x="245" y="225"/>
                    <a:pt x="311" y="232"/>
                    <a:pt x="376" y="232"/>
                  </a:cubicBezTo>
                  <a:cubicBezTo>
                    <a:pt x="538" y="232"/>
                    <a:pt x="695" y="187"/>
                    <a:pt x="832" y="95"/>
                  </a:cubicBezTo>
                  <a:cubicBezTo>
                    <a:pt x="853" y="85"/>
                    <a:pt x="868" y="81"/>
                    <a:pt x="883" y="81"/>
                  </a:cubicBezTo>
                  <a:cubicBezTo>
                    <a:pt x="903" y="81"/>
                    <a:pt x="923" y="88"/>
                    <a:pt x="959" y="95"/>
                  </a:cubicBezTo>
                  <a:cubicBezTo>
                    <a:pt x="1062" y="134"/>
                    <a:pt x="1177" y="147"/>
                    <a:pt x="1279" y="147"/>
                  </a:cubicBezTo>
                  <a:cubicBezTo>
                    <a:pt x="1303" y="150"/>
                    <a:pt x="1327" y="152"/>
                    <a:pt x="1351" y="152"/>
                  </a:cubicBezTo>
                  <a:cubicBezTo>
                    <a:pt x="1417" y="152"/>
                    <a:pt x="1482" y="140"/>
                    <a:pt x="1548" y="121"/>
                  </a:cubicBezTo>
                  <a:cubicBezTo>
                    <a:pt x="1612" y="108"/>
                    <a:pt x="1676" y="83"/>
                    <a:pt x="1727" y="44"/>
                  </a:cubicBezTo>
                  <a:cubicBezTo>
                    <a:pt x="1765" y="19"/>
                    <a:pt x="1791" y="6"/>
                    <a:pt x="1791" y="6"/>
                  </a:cubicBezTo>
                  <a:cubicBezTo>
                    <a:pt x="1787" y="3"/>
                    <a:pt x="1784" y="1"/>
                    <a:pt x="1780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7784665" y="4641879"/>
              <a:ext cx="73569" cy="10067"/>
            </a:xfrm>
            <a:custGeom>
              <a:avLst/>
              <a:gdLst/>
              <a:ahLst/>
              <a:cxnLst/>
              <a:rect l="l" t="t" r="r" b="b"/>
              <a:pathLst>
                <a:path w="475" h="65" fill="none" extrusionOk="0">
                  <a:moveTo>
                    <a:pt x="1" y="64"/>
                  </a:moveTo>
                  <a:cubicBezTo>
                    <a:pt x="142" y="13"/>
                    <a:pt x="321" y="0"/>
                    <a:pt x="474" y="5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8028625" y="4704357"/>
              <a:ext cx="83327" cy="6195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7029575" y="4267257"/>
              <a:ext cx="83327" cy="6195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7035390" y="4431129"/>
              <a:ext cx="73569" cy="10067"/>
            </a:xfrm>
            <a:custGeom>
              <a:avLst/>
              <a:gdLst/>
              <a:ahLst/>
              <a:cxnLst/>
              <a:rect l="l" t="t" r="r" b="b"/>
              <a:pathLst>
                <a:path w="475" h="65" fill="none" extrusionOk="0">
                  <a:moveTo>
                    <a:pt x="1" y="64"/>
                  </a:moveTo>
                  <a:cubicBezTo>
                    <a:pt x="142" y="13"/>
                    <a:pt x="321" y="0"/>
                    <a:pt x="474" y="5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8598375" y="4517007"/>
              <a:ext cx="83327" cy="6195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8455915" y="4360904"/>
              <a:ext cx="73569" cy="10067"/>
            </a:xfrm>
            <a:custGeom>
              <a:avLst/>
              <a:gdLst/>
              <a:ahLst/>
              <a:cxnLst/>
              <a:rect l="l" t="t" r="r" b="b"/>
              <a:pathLst>
                <a:path w="475" h="65" fill="none" extrusionOk="0">
                  <a:moveTo>
                    <a:pt x="1" y="64"/>
                  </a:moveTo>
                  <a:cubicBezTo>
                    <a:pt x="142" y="13"/>
                    <a:pt x="321" y="0"/>
                    <a:pt x="474" y="5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37"/>
          <p:cNvSpPr/>
          <p:nvPr/>
        </p:nvSpPr>
        <p:spPr>
          <a:xfrm>
            <a:off x="7669402" y="1627259"/>
            <a:ext cx="45690" cy="67529"/>
          </a:xfrm>
          <a:custGeom>
            <a:avLst/>
            <a:gdLst/>
            <a:ahLst/>
            <a:cxnLst/>
            <a:rect l="l" t="t" r="r" b="b"/>
            <a:pathLst>
              <a:path w="295" h="436" extrusionOk="0">
                <a:moveTo>
                  <a:pt x="167" y="0"/>
                </a:moveTo>
                <a:cubicBezTo>
                  <a:pt x="90" y="0"/>
                  <a:pt x="13" y="90"/>
                  <a:pt x="13" y="205"/>
                </a:cubicBezTo>
                <a:cubicBezTo>
                  <a:pt x="0" y="320"/>
                  <a:pt x="39" y="422"/>
                  <a:pt x="115" y="435"/>
                </a:cubicBezTo>
                <a:cubicBezTo>
                  <a:pt x="120" y="436"/>
                  <a:pt x="124" y="436"/>
                  <a:pt x="129" y="436"/>
                </a:cubicBezTo>
                <a:cubicBezTo>
                  <a:pt x="201" y="436"/>
                  <a:pt x="270" y="339"/>
                  <a:pt x="282" y="230"/>
                </a:cubicBezTo>
                <a:cubicBezTo>
                  <a:pt x="294" y="115"/>
                  <a:pt x="243" y="13"/>
                  <a:pt x="1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7"/>
          <p:cNvSpPr/>
          <p:nvPr/>
        </p:nvSpPr>
        <p:spPr>
          <a:xfrm>
            <a:off x="7819948" y="1575683"/>
            <a:ext cx="75428" cy="17966"/>
          </a:xfrm>
          <a:custGeom>
            <a:avLst/>
            <a:gdLst/>
            <a:ahLst/>
            <a:cxnLst/>
            <a:rect l="l" t="t" r="r" b="b"/>
            <a:pathLst>
              <a:path w="487" h="116" extrusionOk="0">
                <a:moveTo>
                  <a:pt x="13" y="1"/>
                </a:moveTo>
                <a:cubicBezTo>
                  <a:pt x="13" y="1"/>
                  <a:pt x="13" y="1"/>
                  <a:pt x="13" y="13"/>
                </a:cubicBezTo>
                <a:lnTo>
                  <a:pt x="13" y="39"/>
                </a:lnTo>
                <a:cubicBezTo>
                  <a:pt x="0" y="39"/>
                  <a:pt x="0" y="52"/>
                  <a:pt x="13" y="65"/>
                </a:cubicBezTo>
                <a:cubicBezTo>
                  <a:pt x="13" y="65"/>
                  <a:pt x="13" y="77"/>
                  <a:pt x="26" y="77"/>
                </a:cubicBezTo>
                <a:cubicBezTo>
                  <a:pt x="26" y="90"/>
                  <a:pt x="26" y="90"/>
                  <a:pt x="39" y="103"/>
                </a:cubicBezTo>
                <a:cubicBezTo>
                  <a:pt x="39" y="103"/>
                  <a:pt x="39" y="103"/>
                  <a:pt x="51" y="116"/>
                </a:cubicBezTo>
                <a:lnTo>
                  <a:pt x="422" y="116"/>
                </a:lnTo>
                <a:lnTo>
                  <a:pt x="461" y="90"/>
                </a:lnTo>
                <a:cubicBezTo>
                  <a:pt x="473" y="90"/>
                  <a:pt x="473" y="77"/>
                  <a:pt x="473" y="77"/>
                </a:cubicBezTo>
                <a:cubicBezTo>
                  <a:pt x="486" y="65"/>
                  <a:pt x="473" y="65"/>
                  <a:pt x="461" y="52"/>
                </a:cubicBezTo>
                <a:cubicBezTo>
                  <a:pt x="448" y="52"/>
                  <a:pt x="435" y="39"/>
                  <a:pt x="422" y="39"/>
                </a:cubicBezTo>
                <a:cubicBezTo>
                  <a:pt x="397" y="26"/>
                  <a:pt x="371" y="26"/>
                  <a:pt x="345" y="26"/>
                </a:cubicBezTo>
                <a:lnTo>
                  <a:pt x="269" y="13"/>
                </a:lnTo>
                <a:lnTo>
                  <a:pt x="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7"/>
          <p:cNvSpPr/>
          <p:nvPr/>
        </p:nvSpPr>
        <p:spPr>
          <a:xfrm>
            <a:off x="7663362" y="1577696"/>
            <a:ext cx="55603" cy="23852"/>
          </a:xfrm>
          <a:custGeom>
            <a:avLst/>
            <a:gdLst/>
            <a:ahLst/>
            <a:cxnLst/>
            <a:rect l="l" t="t" r="r" b="b"/>
            <a:pathLst>
              <a:path w="359" h="154" extrusionOk="0">
                <a:moveTo>
                  <a:pt x="295" y="0"/>
                </a:moveTo>
                <a:lnTo>
                  <a:pt x="257" y="13"/>
                </a:lnTo>
                <a:lnTo>
                  <a:pt x="206" y="26"/>
                </a:lnTo>
                <a:lnTo>
                  <a:pt x="142" y="52"/>
                </a:lnTo>
                <a:lnTo>
                  <a:pt x="90" y="77"/>
                </a:lnTo>
                <a:lnTo>
                  <a:pt x="39" y="103"/>
                </a:lnTo>
                <a:cubicBezTo>
                  <a:pt x="27" y="103"/>
                  <a:pt x="14" y="115"/>
                  <a:pt x="1" y="115"/>
                </a:cubicBezTo>
                <a:cubicBezTo>
                  <a:pt x="1" y="128"/>
                  <a:pt x="1" y="128"/>
                  <a:pt x="1" y="141"/>
                </a:cubicBezTo>
                <a:cubicBezTo>
                  <a:pt x="1" y="154"/>
                  <a:pt x="14" y="154"/>
                  <a:pt x="14" y="154"/>
                </a:cubicBezTo>
                <a:lnTo>
                  <a:pt x="116" y="154"/>
                </a:lnTo>
                <a:lnTo>
                  <a:pt x="180" y="141"/>
                </a:lnTo>
                <a:lnTo>
                  <a:pt x="231" y="128"/>
                </a:lnTo>
                <a:lnTo>
                  <a:pt x="295" y="115"/>
                </a:lnTo>
                <a:lnTo>
                  <a:pt x="333" y="103"/>
                </a:lnTo>
                <a:lnTo>
                  <a:pt x="359" y="103"/>
                </a:lnTo>
                <a:cubicBezTo>
                  <a:pt x="359" y="103"/>
                  <a:pt x="359" y="103"/>
                  <a:pt x="359" y="90"/>
                </a:cubicBezTo>
                <a:cubicBezTo>
                  <a:pt x="359" y="90"/>
                  <a:pt x="359" y="77"/>
                  <a:pt x="359" y="77"/>
                </a:cubicBezTo>
                <a:cubicBezTo>
                  <a:pt x="359" y="64"/>
                  <a:pt x="359" y="52"/>
                  <a:pt x="359" y="52"/>
                </a:cubicBezTo>
                <a:cubicBezTo>
                  <a:pt x="359" y="39"/>
                  <a:pt x="346" y="26"/>
                  <a:pt x="346" y="26"/>
                </a:cubicBezTo>
                <a:cubicBezTo>
                  <a:pt x="346" y="26"/>
                  <a:pt x="333" y="13"/>
                  <a:pt x="333" y="13"/>
                </a:cubicBezTo>
                <a:cubicBezTo>
                  <a:pt x="333" y="13"/>
                  <a:pt x="321" y="0"/>
                  <a:pt x="3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7"/>
          <p:cNvSpPr/>
          <p:nvPr/>
        </p:nvSpPr>
        <p:spPr>
          <a:xfrm>
            <a:off x="7801540" y="1627259"/>
            <a:ext cx="45690" cy="67529"/>
          </a:xfrm>
          <a:custGeom>
            <a:avLst/>
            <a:gdLst/>
            <a:ahLst/>
            <a:cxnLst/>
            <a:rect l="l" t="t" r="r" b="b"/>
            <a:pathLst>
              <a:path w="295" h="436" extrusionOk="0">
                <a:moveTo>
                  <a:pt x="167" y="0"/>
                </a:moveTo>
                <a:cubicBezTo>
                  <a:pt x="90" y="0"/>
                  <a:pt x="13" y="90"/>
                  <a:pt x="13" y="205"/>
                </a:cubicBezTo>
                <a:cubicBezTo>
                  <a:pt x="0" y="320"/>
                  <a:pt x="39" y="422"/>
                  <a:pt x="115" y="435"/>
                </a:cubicBezTo>
                <a:cubicBezTo>
                  <a:pt x="120" y="436"/>
                  <a:pt x="124" y="436"/>
                  <a:pt x="129" y="436"/>
                </a:cubicBezTo>
                <a:cubicBezTo>
                  <a:pt x="201" y="436"/>
                  <a:pt x="270" y="339"/>
                  <a:pt x="282" y="230"/>
                </a:cubicBezTo>
                <a:cubicBezTo>
                  <a:pt x="294" y="115"/>
                  <a:pt x="243" y="13"/>
                  <a:pt x="1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349FC5-79F8-2899-D3F8-06105EF0D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87" y="18398"/>
            <a:ext cx="1406729" cy="1406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adroTexto 652">
            <a:extLst>
              <a:ext uri="{FF2B5EF4-FFF2-40B4-BE49-F238E27FC236}">
                <a16:creationId xmlns:a16="http://schemas.microsoft.com/office/drawing/2014/main" id="{71FB54BD-D94B-7E59-A38F-988FA0DAF84B}"/>
              </a:ext>
            </a:extLst>
          </p:cNvPr>
          <p:cNvSpPr txBox="1"/>
          <p:nvPr/>
        </p:nvSpPr>
        <p:spPr>
          <a:xfrm>
            <a:off x="5433957" y="1691968"/>
            <a:ext cx="2560278" cy="23597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579" name="CuadroTexto 578">
            <a:extLst>
              <a:ext uri="{FF2B5EF4-FFF2-40B4-BE49-F238E27FC236}">
                <a16:creationId xmlns:a16="http://schemas.microsoft.com/office/drawing/2014/main" id="{ABF11EC7-ED29-EBCA-6C25-E315C20E8796}"/>
              </a:ext>
            </a:extLst>
          </p:cNvPr>
          <p:cNvSpPr txBox="1"/>
          <p:nvPr/>
        </p:nvSpPr>
        <p:spPr>
          <a:xfrm>
            <a:off x="960800" y="1691968"/>
            <a:ext cx="2504299" cy="23597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435" name="Google Shape;435;p38"/>
          <p:cNvSpPr txBox="1">
            <a:spLocks noGrp="1"/>
          </p:cNvSpPr>
          <p:nvPr>
            <p:ph type="body" idx="1"/>
          </p:nvPr>
        </p:nvSpPr>
        <p:spPr>
          <a:xfrm>
            <a:off x="157163" y="767144"/>
            <a:ext cx="8829674" cy="596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Jesús utilizó parábolas y metáforas para enseñar sobre el Reino de Dios y transmitir mensajes de amor y perdón. Su estilo de enseñanza memorable y desafiante dejó un impacto duradero en aquellos que lo escucharon.</a:t>
            </a:r>
          </a:p>
        </p:txBody>
      </p:sp>
      <p:sp>
        <p:nvSpPr>
          <p:cNvPr id="436" name="Google Shape;436;p38"/>
          <p:cNvSpPr txBox="1">
            <a:spLocks noGrp="1"/>
          </p:cNvSpPr>
          <p:nvPr>
            <p:ph type="title"/>
          </p:nvPr>
        </p:nvSpPr>
        <p:spPr>
          <a:xfrm>
            <a:off x="796650" y="-10252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/>
              <a:t>TEMAS Y ENSEÑANZAS</a:t>
            </a:r>
            <a:endParaRPr lang="es-ES" dirty="0"/>
          </a:p>
        </p:txBody>
      </p:sp>
      <p:grpSp>
        <p:nvGrpSpPr>
          <p:cNvPr id="408" name="Google Shape;1021;p50">
            <a:extLst>
              <a:ext uri="{FF2B5EF4-FFF2-40B4-BE49-F238E27FC236}">
                <a16:creationId xmlns:a16="http://schemas.microsoft.com/office/drawing/2014/main" id="{C315C796-4A60-A1F5-2F17-0A1D81BDB945}"/>
              </a:ext>
            </a:extLst>
          </p:cNvPr>
          <p:cNvGrpSpPr/>
          <p:nvPr/>
        </p:nvGrpSpPr>
        <p:grpSpPr>
          <a:xfrm>
            <a:off x="2183628" y="2454370"/>
            <a:ext cx="1273328" cy="1581009"/>
            <a:chOff x="5517594" y="1074813"/>
            <a:chExt cx="2409093" cy="3178657"/>
          </a:xfrm>
        </p:grpSpPr>
        <p:sp>
          <p:nvSpPr>
            <p:cNvPr id="409" name="Google Shape;1022;p50">
              <a:extLst>
                <a:ext uri="{FF2B5EF4-FFF2-40B4-BE49-F238E27FC236}">
                  <a16:creationId xmlns:a16="http://schemas.microsoft.com/office/drawing/2014/main" id="{9369EE7C-C634-8F77-AE59-CA02974EC807}"/>
                </a:ext>
              </a:extLst>
            </p:cNvPr>
            <p:cNvSpPr/>
            <p:nvPr/>
          </p:nvSpPr>
          <p:spPr>
            <a:xfrm flipH="1">
              <a:off x="5610336" y="3778209"/>
              <a:ext cx="2288753" cy="457834"/>
            </a:xfrm>
            <a:custGeom>
              <a:avLst/>
              <a:gdLst/>
              <a:ahLst/>
              <a:cxnLst/>
              <a:rect l="l" t="t" r="r" b="b"/>
              <a:pathLst>
                <a:path w="25896" h="5180" extrusionOk="0">
                  <a:moveTo>
                    <a:pt x="12955" y="1"/>
                  </a:moveTo>
                  <a:cubicBezTo>
                    <a:pt x="5806" y="1"/>
                    <a:pt x="1" y="1164"/>
                    <a:pt x="1" y="2584"/>
                  </a:cubicBezTo>
                  <a:cubicBezTo>
                    <a:pt x="1" y="4016"/>
                    <a:pt x="5806" y="5180"/>
                    <a:pt x="12955" y="5180"/>
                  </a:cubicBezTo>
                  <a:cubicBezTo>
                    <a:pt x="20103" y="5180"/>
                    <a:pt x="25896" y="4016"/>
                    <a:pt x="25896" y="2584"/>
                  </a:cubicBezTo>
                  <a:cubicBezTo>
                    <a:pt x="25896" y="1164"/>
                    <a:pt x="20103" y="1"/>
                    <a:pt x="12955" y="1"/>
                  </a:cubicBezTo>
                  <a:close/>
                </a:path>
              </a:pathLst>
            </a:custGeom>
            <a:solidFill>
              <a:srgbClr val="DFEF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023;p50">
              <a:extLst>
                <a:ext uri="{FF2B5EF4-FFF2-40B4-BE49-F238E27FC236}">
                  <a16:creationId xmlns:a16="http://schemas.microsoft.com/office/drawing/2014/main" id="{3FD05AB2-9E35-1C51-3164-F30BEAAC2888}"/>
                </a:ext>
              </a:extLst>
            </p:cNvPr>
            <p:cNvSpPr/>
            <p:nvPr/>
          </p:nvSpPr>
          <p:spPr>
            <a:xfrm flipH="1">
              <a:off x="5680405" y="2827729"/>
              <a:ext cx="896287" cy="677736"/>
            </a:xfrm>
            <a:custGeom>
              <a:avLst/>
              <a:gdLst/>
              <a:ahLst/>
              <a:cxnLst/>
              <a:rect l="l" t="t" r="r" b="b"/>
              <a:pathLst>
                <a:path w="10141" h="7668" extrusionOk="0">
                  <a:moveTo>
                    <a:pt x="397" y="1"/>
                  </a:moveTo>
                  <a:cubicBezTo>
                    <a:pt x="128" y="1292"/>
                    <a:pt x="0" y="2596"/>
                    <a:pt x="13" y="3914"/>
                  </a:cubicBezTo>
                  <a:lnTo>
                    <a:pt x="333" y="5384"/>
                  </a:lnTo>
                  <a:cubicBezTo>
                    <a:pt x="512" y="6215"/>
                    <a:pt x="1215" y="6829"/>
                    <a:pt x="2059" y="6893"/>
                  </a:cubicBezTo>
                  <a:lnTo>
                    <a:pt x="6586" y="7238"/>
                  </a:lnTo>
                  <a:cubicBezTo>
                    <a:pt x="7417" y="7545"/>
                    <a:pt x="8581" y="7635"/>
                    <a:pt x="8977" y="7660"/>
                  </a:cubicBezTo>
                  <a:cubicBezTo>
                    <a:pt x="9073" y="7665"/>
                    <a:pt x="9159" y="7667"/>
                    <a:pt x="9235" y="7667"/>
                  </a:cubicBezTo>
                  <a:cubicBezTo>
                    <a:pt x="9589" y="7667"/>
                    <a:pt x="9747" y="7613"/>
                    <a:pt x="9757" y="7456"/>
                  </a:cubicBezTo>
                  <a:cubicBezTo>
                    <a:pt x="9770" y="7264"/>
                    <a:pt x="9604" y="7187"/>
                    <a:pt x="9016" y="7072"/>
                  </a:cubicBezTo>
                  <a:cubicBezTo>
                    <a:pt x="8798" y="7034"/>
                    <a:pt x="8594" y="6983"/>
                    <a:pt x="8389" y="6919"/>
                  </a:cubicBezTo>
                  <a:lnTo>
                    <a:pt x="8389" y="6919"/>
                  </a:lnTo>
                  <a:cubicBezTo>
                    <a:pt x="8645" y="6957"/>
                    <a:pt x="8888" y="6983"/>
                    <a:pt x="9143" y="6995"/>
                  </a:cubicBezTo>
                  <a:cubicBezTo>
                    <a:pt x="9192" y="6996"/>
                    <a:pt x="9239" y="6997"/>
                    <a:pt x="9284" y="6997"/>
                  </a:cubicBezTo>
                  <a:cubicBezTo>
                    <a:pt x="9722" y="6997"/>
                    <a:pt x="9975" y="6937"/>
                    <a:pt x="9975" y="6740"/>
                  </a:cubicBezTo>
                  <a:cubicBezTo>
                    <a:pt x="9975" y="6522"/>
                    <a:pt x="9706" y="6484"/>
                    <a:pt x="9182" y="6420"/>
                  </a:cubicBezTo>
                  <a:cubicBezTo>
                    <a:pt x="8773" y="6369"/>
                    <a:pt x="8453" y="6305"/>
                    <a:pt x="8453" y="6305"/>
                  </a:cubicBezTo>
                  <a:lnTo>
                    <a:pt x="8453" y="6305"/>
                  </a:lnTo>
                  <a:cubicBezTo>
                    <a:pt x="8453" y="6305"/>
                    <a:pt x="8606" y="6310"/>
                    <a:pt x="8841" y="6310"/>
                  </a:cubicBezTo>
                  <a:cubicBezTo>
                    <a:pt x="8959" y="6310"/>
                    <a:pt x="9097" y="6309"/>
                    <a:pt x="9246" y="6305"/>
                  </a:cubicBezTo>
                  <a:cubicBezTo>
                    <a:pt x="9808" y="6279"/>
                    <a:pt x="10141" y="6190"/>
                    <a:pt x="10128" y="5960"/>
                  </a:cubicBezTo>
                  <a:cubicBezTo>
                    <a:pt x="10115" y="5729"/>
                    <a:pt x="9860" y="5729"/>
                    <a:pt x="9246" y="5691"/>
                  </a:cubicBezTo>
                  <a:cubicBezTo>
                    <a:pt x="8773" y="5653"/>
                    <a:pt x="8453" y="5627"/>
                    <a:pt x="8453" y="5627"/>
                  </a:cubicBezTo>
                  <a:cubicBezTo>
                    <a:pt x="8453" y="5627"/>
                    <a:pt x="8785" y="5627"/>
                    <a:pt x="9195" y="5563"/>
                  </a:cubicBezTo>
                  <a:cubicBezTo>
                    <a:pt x="9719" y="5499"/>
                    <a:pt x="10000" y="5371"/>
                    <a:pt x="9975" y="5179"/>
                  </a:cubicBezTo>
                  <a:cubicBezTo>
                    <a:pt x="9958" y="5043"/>
                    <a:pt x="9810" y="5003"/>
                    <a:pt x="9562" y="5003"/>
                  </a:cubicBezTo>
                  <a:cubicBezTo>
                    <a:pt x="9438" y="5003"/>
                    <a:pt x="9288" y="5013"/>
                    <a:pt x="9118" y="5026"/>
                  </a:cubicBezTo>
                  <a:cubicBezTo>
                    <a:pt x="8834" y="5049"/>
                    <a:pt x="8490" y="5054"/>
                    <a:pt x="8261" y="5054"/>
                  </a:cubicBezTo>
                  <a:cubicBezTo>
                    <a:pt x="8108" y="5054"/>
                    <a:pt x="8005" y="5052"/>
                    <a:pt x="8005" y="5052"/>
                  </a:cubicBezTo>
                  <a:cubicBezTo>
                    <a:pt x="8120" y="4924"/>
                    <a:pt x="8261" y="4821"/>
                    <a:pt x="8415" y="4758"/>
                  </a:cubicBezTo>
                  <a:cubicBezTo>
                    <a:pt x="8517" y="4706"/>
                    <a:pt x="8837" y="4591"/>
                    <a:pt x="8798" y="4361"/>
                  </a:cubicBezTo>
                  <a:cubicBezTo>
                    <a:pt x="8789" y="4266"/>
                    <a:pt x="8723" y="4214"/>
                    <a:pt x="8617" y="4214"/>
                  </a:cubicBezTo>
                  <a:cubicBezTo>
                    <a:pt x="8579" y="4214"/>
                    <a:pt x="8538" y="4220"/>
                    <a:pt x="8491" y="4233"/>
                  </a:cubicBezTo>
                  <a:cubicBezTo>
                    <a:pt x="8184" y="4310"/>
                    <a:pt x="7686" y="4387"/>
                    <a:pt x="7238" y="4655"/>
                  </a:cubicBezTo>
                  <a:cubicBezTo>
                    <a:pt x="6688" y="4975"/>
                    <a:pt x="6586" y="5103"/>
                    <a:pt x="6586" y="5103"/>
                  </a:cubicBezTo>
                  <a:lnTo>
                    <a:pt x="2507" y="4412"/>
                  </a:lnTo>
                  <a:lnTo>
                    <a:pt x="2123" y="2187"/>
                  </a:lnTo>
                  <a:cubicBezTo>
                    <a:pt x="1970" y="1228"/>
                    <a:pt x="1343" y="423"/>
                    <a:pt x="461" y="26"/>
                  </a:cubicBezTo>
                  <a:lnTo>
                    <a:pt x="397" y="1"/>
                  </a:lnTo>
                  <a:close/>
                </a:path>
              </a:pathLst>
            </a:custGeom>
            <a:solidFill>
              <a:srgbClr val="FA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024;p50">
              <a:extLst>
                <a:ext uri="{FF2B5EF4-FFF2-40B4-BE49-F238E27FC236}">
                  <a16:creationId xmlns:a16="http://schemas.microsoft.com/office/drawing/2014/main" id="{66E78C35-EC72-F423-91EC-C1B8A3B515DD}"/>
                </a:ext>
              </a:extLst>
            </p:cNvPr>
            <p:cNvSpPr/>
            <p:nvPr/>
          </p:nvSpPr>
          <p:spPr>
            <a:xfrm flipH="1">
              <a:off x="5680405" y="2827729"/>
              <a:ext cx="896287" cy="679327"/>
            </a:xfrm>
            <a:custGeom>
              <a:avLst/>
              <a:gdLst/>
              <a:ahLst/>
              <a:cxnLst/>
              <a:rect l="l" t="t" r="r" b="b"/>
              <a:pathLst>
                <a:path w="10141" h="7686" extrusionOk="0">
                  <a:moveTo>
                    <a:pt x="9246" y="6305"/>
                  </a:moveTo>
                  <a:cubicBezTo>
                    <a:pt x="9808" y="6279"/>
                    <a:pt x="10141" y="6190"/>
                    <a:pt x="10128" y="5960"/>
                  </a:cubicBezTo>
                  <a:cubicBezTo>
                    <a:pt x="10115" y="5729"/>
                    <a:pt x="9860" y="5729"/>
                    <a:pt x="9246" y="5691"/>
                  </a:cubicBezTo>
                  <a:cubicBezTo>
                    <a:pt x="8773" y="5653"/>
                    <a:pt x="8453" y="5627"/>
                    <a:pt x="8453" y="5627"/>
                  </a:cubicBezTo>
                  <a:cubicBezTo>
                    <a:pt x="8453" y="5627"/>
                    <a:pt x="8785" y="5627"/>
                    <a:pt x="9195" y="5563"/>
                  </a:cubicBezTo>
                  <a:cubicBezTo>
                    <a:pt x="9719" y="5499"/>
                    <a:pt x="10000" y="5371"/>
                    <a:pt x="9975" y="5179"/>
                  </a:cubicBezTo>
                  <a:cubicBezTo>
                    <a:pt x="9949" y="4975"/>
                    <a:pt x="9629" y="4988"/>
                    <a:pt x="9118" y="5026"/>
                  </a:cubicBezTo>
                  <a:cubicBezTo>
                    <a:pt x="8645" y="5064"/>
                    <a:pt x="8005" y="5052"/>
                    <a:pt x="8005" y="5052"/>
                  </a:cubicBezTo>
                  <a:cubicBezTo>
                    <a:pt x="8120" y="4924"/>
                    <a:pt x="8261" y="4821"/>
                    <a:pt x="8415" y="4758"/>
                  </a:cubicBezTo>
                  <a:cubicBezTo>
                    <a:pt x="8517" y="4706"/>
                    <a:pt x="8837" y="4591"/>
                    <a:pt x="8798" y="4361"/>
                  </a:cubicBezTo>
                  <a:cubicBezTo>
                    <a:pt x="8785" y="4233"/>
                    <a:pt x="8670" y="4182"/>
                    <a:pt x="8491" y="4233"/>
                  </a:cubicBezTo>
                  <a:cubicBezTo>
                    <a:pt x="8184" y="4310"/>
                    <a:pt x="7686" y="4387"/>
                    <a:pt x="7238" y="4655"/>
                  </a:cubicBezTo>
                  <a:cubicBezTo>
                    <a:pt x="6688" y="4975"/>
                    <a:pt x="6586" y="5103"/>
                    <a:pt x="6586" y="5103"/>
                  </a:cubicBezTo>
                  <a:lnTo>
                    <a:pt x="2507" y="4412"/>
                  </a:lnTo>
                  <a:lnTo>
                    <a:pt x="2123" y="2187"/>
                  </a:lnTo>
                  <a:cubicBezTo>
                    <a:pt x="1970" y="1228"/>
                    <a:pt x="1343" y="423"/>
                    <a:pt x="461" y="26"/>
                  </a:cubicBezTo>
                  <a:lnTo>
                    <a:pt x="397" y="1"/>
                  </a:lnTo>
                  <a:cubicBezTo>
                    <a:pt x="128" y="1292"/>
                    <a:pt x="0" y="2596"/>
                    <a:pt x="13" y="3914"/>
                  </a:cubicBezTo>
                  <a:lnTo>
                    <a:pt x="333" y="5384"/>
                  </a:lnTo>
                  <a:cubicBezTo>
                    <a:pt x="512" y="6215"/>
                    <a:pt x="1215" y="6829"/>
                    <a:pt x="2059" y="6893"/>
                  </a:cubicBezTo>
                  <a:lnTo>
                    <a:pt x="6586" y="7238"/>
                  </a:lnTo>
                  <a:cubicBezTo>
                    <a:pt x="7417" y="7545"/>
                    <a:pt x="8581" y="7635"/>
                    <a:pt x="8977" y="7660"/>
                  </a:cubicBezTo>
                  <a:cubicBezTo>
                    <a:pt x="9514" y="7686"/>
                    <a:pt x="9744" y="7647"/>
                    <a:pt x="9757" y="7456"/>
                  </a:cubicBezTo>
                  <a:cubicBezTo>
                    <a:pt x="9770" y="7264"/>
                    <a:pt x="9604" y="7187"/>
                    <a:pt x="9016" y="7072"/>
                  </a:cubicBezTo>
                  <a:cubicBezTo>
                    <a:pt x="8798" y="7034"/>
                    <a:pt x="8594" y="6983"/>
                    <a:pt x="8389" y="6919"/>
                  </a:cubicBezTo>
                  <a:cubicBezTo>
                    <a:pt x="8645" y="6957"/>
                    <a:pt x="8888" y="6983"/>
                    <a:pt x="9143" y="6995"/>
                  </a:cubicBezTo>
                  <a:cubicBezTo>
                    <a:pt x="9668" y="7008"/>
                    <a:pt x="9975" y="6957"/>
                    <a:pt x="9975" y="6740"/>
                  </a:cubicBezTo>
                  <a:cubicBezTo>
                    <a:pt x="9975" y="6522"/>
                    <a:pt x="9706" y="6484"/>
                    <a:pt x="9182" y="6420"/>
                  </a:cubicBezTo>
                  <a:cubicBezTo>
                    <a:pt x="8773" y="6369"/>
                    <a:pt x="8453" y="6305"/>
                    <a:pt x="8453" y="6305"/>
                  </a:cubicBezTo>
                  <a:cubicBezTo>
                    <a:pt x="8453" y="6305"/>
                    <a:pt x="8798" y="6318"/>
                    <a:pt x="9246" y="6305"/>
                  </a:cubicBezTo>
                  <a:close/>
                </a:path>
              </a:pathLst>
            </a:custGeom>
            <a:solidFill>
              <a:srgbClr val="F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025;p50">
              <a:extLst>
                <a:ext uri="{FF2B5EF4-FFF2-40B4-BE49-F238E27FC236}">
                  <a16:creationId xmlns:a16="http://schemas.microsoft.com/office/drawing/2014/main" id="{DF7A9A91-8A43-D561-F17C-D04004501D5C}"/>
                </a:ext>
              </a:extLst>
            </p:cNvPr>
            <p:cNvSpPr/>
            <p:nvPr/>
          </p:nvSpPr>
          <p:spPr>
            <a:xfrm flipH="1">
              <a:off x="5680405" y="2827729"/>
              <a:ext cx="896287" cy="677736"/>
            </a:xfrm>
            <a:custGeom>
              <a:avLst/>
              <a:gdLst/>
              <a:ahLst/>
              <a:cxnLst/>
              <a:rect l="l" t="t" r="r" b="b"/>
              <a:pathLst>
                <a:path w="10141" h="7668" extrusionOk="0">
                  <a:moveTo>
                    <a:pt x="397" y="1"/>
                  </a:moveTo>
                  <a:cubicBezTo>
                    <a:pt x="128" y="1292"/>
                    <a:pt x="0" y="2596"/>
                    <a:pt x="13" y="3914"/>
                  </a:cubicBezTo>
                  <a:lnTo>
                    <a:pt x="333" y="5384"/>
                  </a:lnTo>
                  <a:cubicBezTo>
                    <a:pt x="512" y="6215"/>
                    <a:pt x="1215" y="6829"/>
                    <a:pt x="2059" y="6893"/>
                  </a:cubicBezTo>
                  <a:lnTo>
                    <a:pt x="6586" y="7238"/>
                  </a:lnTo>
                  <a:cubicBezTo>
                    <a:pt x="7417" y="7545"/>
                    <a:pt x="8581" y="7635"/>
                    <a:pt x="8977" y="7660"/>
                  </a:cubicBezTo>
                  <a:cubicBezTo>
                    <a:pt x="9073" y="7665"/>
                    <a:pt x="9159" y="7667"/>
                    <a:pt x="9235" y="7667"/>
                  </a:cubicBezTo>
                  <a:cubicBezTo>
                    <a:pt x="9589" y="7667"/>
                    <a:pt x="9747" y="7613"/>
                    <a:pt x="9757" y="7456"/>
                  </a:cubicBezTo>
                  <a:cubicBezTo>
                    <a:pt x="9770" y="7264"/>
                    <a:pt x="9604" y="7187"/>
                    <a:pt x="9016" y="7072"/>
                  </a:cubicBezTo>
                  <a:cubicBezTo>
                    <a:pt x="8798" y="7034"/>
                    <a:pt x="8594" y="6983"/>
                    <a:pt x="8389" y="6919"/>
                  </a:cubicBezTo>
                  <a:lnTo>
                    <a:pt x="8389" y="6919"/>
                  </a:lnTo>
                  <a:cubicBezTo>
                    <a:pt x="8645" y="6957"/>
                    <a:pt x="8888" y="6983"/>
                    <a:pt x="9143" y="6995"/>
                  </a:cubicBezTo>
                  <a:cubicBezTo>
                    <a:pt x="9192" y="6996"/>
                    <a:pt x="9239" y="6997"/>
                    <a:pt x="9284" y="6997"/>
                  </a:cubicBezTo>
                  <a:cubicBezTo>
                    <a:pt x="9722" y="6997"/>
                    <a:pt x="9975" y="6937"/>
                    <a:pt x="9975" y="6740"/>
                  </a:cubicBezTo>
                  <a:cubicBezTo>
                    <a:pt x="9975" y="6522"/>
                    <a:pt x="9706" y="6484"/>
                    <a:pt x="9182" y="6420"/>
                  </a:cubicBezTo>
                  <a:cubicBezTo>
                    <a:pt x="8773" y="6369"/>
                    <a:pt x="8453" y="6305"/>
                    <a:pt x="8453" y="6305"/>
                  </a:cubicBezTo>
                  <a:lnTo>
                    <a:pt x="8453" y="6305"/>
                  </a:lnTo>
                  <a:cubicBezTo>
                    <a:pt x="8453" y="6305"/>
                    <a:pt x="8606" y="6310"/>
                    <a:pt x="8841" y="6310"/>
                  </a:cubicBezTo>
                  <a:cubicBezTo>
                    <a:pt x="8959" y="6310"/>
                    <a:pt x="9097" y="6309"/>
                    <a:pt x="9246" y="6305"/>
                  </a:cubicBezTo>
                  <a:cubicBezTo>
                    <a:pt x="9808" y="6279"/>
                    <a:pt x="10141" y="6190"/>
                    <a:pt x="10128" y="5960"/>
                  </a:cubicBezTo>
                  <a:cubicBezTo>
                    <a:pt x="10115" y="5729"/>
                    <a:pt x="9860" y="5729"/>
                    <a:pt x="9246" y="5691"/>
                  </a:cubicBezTo>
                  <a:cubicBezTo>
                    <a:pt x="8773" y="5653"/>
                    <a:pt x="8453" y="5627"/>
                    <a:pt x="8453" y="5627"/>
                  </a:cubicBezTo>
                  <a:cubicBezTo>
                    <a:pt x="8453" y="5627"/>
                    <a:pt x="8785" y="5627"/>
                    <a:pt x="9195" y="5563"/>
                  </a:cubicBezTo>
                  <a:cubicBezTo>
                    <a:pt x="9719" y="5499"/>
                    <a:pt x="10000" y="5371"/>
                    <a:pt x="9975" y="5179"/>
                  </a:cubicBezTo>
                  <a:cubicBezTo>
                    <a:pt x="9958" y="5043"/>
                    <a:pt x="9810" y="5003"/>
                    <a:pt x="9562" y="5003"/>
                  </a:cubicBezTo>
                  <a:cubicBezTo>
                    <a:pt x="9438" y="5003"/>
                    <a:pt x="9288" y="5013"/>
                    <a:pt x="9118" y="5026"/>
                  </a:cubicBezTo>
                  <a:cubicBezTo>
                    <a:pt x="8834" y="5049"/>
                    <a:pt x="8490" y="5054"/>
                    <a:pt x="8261" y="5054"/>
                  </a:cubicBezTo>
                  <a:cubicBezTo>
                    <a:pt x="8108" y="5054"/>
                    <a:pt x="8005" y="5052"/>
                    <a:pt x="8005" y="5052"/>
                  </a:cubicBezTo>
                  <a:cubicBezTo>
                    <a:pt x="8120" y="4924"/>
                    <a:pt x="8261" y="4821"/>
                    <a:pt x="8415" y="4758"/>
                  </a:cubicBezTo>
                  <a:cubicBezTo>
                    <a:pt x="8517" y="4706"/>
                    <a:pt x="8837" y="4591"/>
                    <a:pt x="8798" y="4361"/>
                  </a:cubicBezTo>
                  <a:cubicBezTo>
                    <a:pt x="8789" y="4266"/>
                    <a:pt x="8723" y="4214"/>
                    <a:pt x="8617" y="4214"/>
                  </a:cubicBezTo>
                  <a:cubicBezTo>
                    <a:pt x="8579" y="4214"/>
                    <a:pt x="8538" y="4220"/>
                    <a:pt x="8491" y="4233"/>
                  </a:cubicBezTo>
                  <a:cubicBezTo>
                    <a:pt x="8184" y="4310"/>
                    <a:pt x="7686" y="4387"/>
                    <a:pt x="7238" y="4655"/>
                  </a:cubicBezTo>
                  <a:cubicBezTo>
                    <a:pt x="6688" y="4975"/>
                    <a:pt x="6586" y="5103"/>
                    <a:pt x="6586" y="5103"/>
                  </a:cubicBezTo>
                  <a:lnTo>
                    <a:pt x="2507" y="4412"/>
                  </a:lnTo>
                  <a:lnTo>
                    <a:pt x="2123" y="2187"/>
                  </a:lnTo>
                  <a:cubicBezTo>
                    <a:pt x="1970" y="1228"/>
                    <a:pt x="1343" y="423"/>
                    <a:pt x="461" y="26"/>
                  </a:cubicBezTo>
                  <a:lnTo>
                    <a:pt x="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026;p50">
              <a:extLst>
                <a:ext uri="{FF2B5EF4-FFF2-40B4-BE49-F238E27FC236}">
                  <a16:creationId xmlns:a16="http://schemas.microsoft.com/office/drawing/2014/main" id="{ADACF6A0-0E44-A4DF-329B-31B6CB513473}"/>
                </a:ext>
              </a:extLst>
            </p:cNvPr>
            <p:cNvSpPr/>
            <p:nvPr/>
          </p:nvSpPr>
          <p:spPr>
            <a:xfrm flipH="1">
              <a:off x="5765153" y="3092527"/>
              <a:ext cx="99519" cy="180040"/>
            </a:xfrm>
            <a:custGeom>
              <a:avLst/>
              <a:gdLst/>
              <a:ahLst/>
              <a:cxnLst/>
              <a:rect l="l" t="t" r="r" b="b"/>
              <a:pathLst>
                <a:path w="1126" h="2037" extrusionOk="0">
                  <a:moveTo>
                    <a:pt x="962" y="0"/>
                  </a:moveTo>
                  <a:cubicBezTo>
                    <a:pt x="935" y="0"/>
                    <a:pt x="908" y="7"/>
                    <a:pt x="883" y="22"/>
                  </a:cubicBezTo>
                  <a:cubicBezTo>
                    <a:pt x="870" y="35"/>
                    <a:pt x="870" y="61"/>
                    <a:pt x="896" y="61"/>
                  </a:cubicBezTo>
                  <a:cubicBezTo>
                    <a:pt x="910" y="61"/>
                    <a:pt x="924" y="60"/>
                    <a:pt x="938" y="60"/>
                  </a:cubicBezTo>
                  <a:cubicBezTo>
                    <a:pt x="985" y="60"/>
                    <a:pt x="1026" y="68"/>
                    <a:pt x="1036" y="137"/>
                  </a:cubicBezTo>
                  <a:cubicBezTo>
                    <a:pt x="1049" y="214"/>
                    <a:pt x="1023" y="291"/>
                    <a:pt x="947" y="329"/>
                  </a:cubicBezTo>
                  <a:cubicBezTo>
                    <a:pt x="883" y="368"/>
                    <a:pt x="819" y="393"/>
                    <a:pt x="742" y="393"/>
                  </a:cubicBezTo>
                  <a:cubicBezTo>
                    <a:pt x="819" y="368"/>
                    <a:pt x="870" y="304"/>
                    <a:pt x="908" y="240"/>
                  </a:cubicBezTo>
                  <a:cubicBezTo>
                    <a:pt x="921" y="163"/>
                    <a:pt x="908" y="86"/>
                    <a:pt x="844" y="35"/>
                  </a:cubicBezTo>
                  <a:cubicBezTo>
                    <a:pt x="831" y="22"/>
                    <a:pt x="802" y="8"/>
                    <a:pt x="781" y="8"/>
                  </a:cubicBezTo>
                  <a:cubicBezTo>
                    <a:pt x="762" y="8"/>
                    <a:pt x="749" y="18"/>
                    <a:pt x="755" y="48"/>
                  </a:cubicBezTo>
                  <a:cubicBezTo>
                    <a:pt x="755" y="57"/>
                    <a:pt x="761" y="66"/>
                    <a:pt x="765" y="66"/>
                  </a:cubicBezTo>
                  <a:cubicBezTo>
                    <a:pt x="767" y="66"/>
                    <a:pt x="768" y="65"/>
                    <a:pt x="768" y="61"/>
                  </a:cubicBezTo>
                  <a:cubicBezTo>
                    <a:pt x="781" y="61"/>
                    <a:pt x="832" y="99"/>
                    <a:pt x="844" y="125"/>
                  </a:cubicBezTo>
                  <a:cubicBezTo>
                    <a:pt x="870" y="189"/>
                    <a:pt x="844" y="265"/>
                    <a:pt x="793" y="304"/>
                  </a:cubicBezTo>
                  <a:cubicBezTo>
                    <a:pt x="742" y="355"/>
                    <a:pt x="678" y="380"/>
                    <a:pt x="614" y="406"/>
                  </a:cubicBezTo>
                  <a:lnTo>
                    <a:pt x="563" y="419"/>
                  </a:lnTo>
                  <a:cubicBezTo>
                    <a:pt x="525" y="432"/>
                    <a:pt x="474" y="444"/>
                    <a:pt x="435" y="457"/>
                  </a:cubicBezTo>
                  <a:cubicBezTo>
                    <a:pt x="422" y="457"/>
                    <a:pt x="422" y="470"/>
                    <a:pt x="435" y="470"/>
                  </a:cubicBezTo>
                  <a:lnTo>
                    <a:pt x="397" y="470"/>
                  </a:lnTo>
                  <a:cubicBezTo>
                    <a:pt x="371" y="476"/>
                    <a:pt x="349" y="480"/>
                    <a:pt x="327" y="480"/>
                  </a:cubicBezTo>
                  <a:cubicBezTo>
                    <a:pt x="304" y="480"/>
                    <a:pt x="282" y="476"/>
                    <a:pt x="256" y="470"/>
                  </a:cubicBezTo>
                  <a:cubicBezTo>
                    <a:pt x="167" y="457"/>
                    <a:pt x="64" y="419"/>
                    <a:pt x="128" y="304"/>
                  </a:cubicBezTo>
                  <a:cubicBezTo>
                    <a:pt x="146" y="286"/>
                    <a:pt x="127" y="262"/>
                    <a:pt x="105" y="262"/>
                  </a:cubicBezTo>
                  <a:cubicBezTo>
                    <a:pt x="95" y="262"/>
                    <a:pt x="85" y="267"/>
                    <a:pt x="77" y="278"/>
                  </a:cubicBezTo>
                  <a:cubicBezTo>
                    <a:pt x="0" y="393"/>
                    <a:pt x="64" y="483"/>
                    <a:pt x="205" y="521"/>
                  </a:cubicBezTo>
                  <a:lnTo>
                    <a:pt x="384" y="521"/>
                  </a:lnTo>
                  <a:cubicBezTo>
                    <a:pt x="295" y="790"/>
                    <a:pt x="192" y="1877"/>
                    <a:pt x="180" y="2017"/>
                  </a:cubicBezTo>
                  <a:cubicBezTo>
                    <a:pt x="180" y="2030"/>
                    <a:pt x="186" y="2036"/>
                    <a:pt x="192" y="2036"/>
                  </a:cubicBezTo>
                  <a:cubicBezTo>
                    <a:pt x="199" y="2036"/>
                    <a:pt x="205" y="2030"/>
                    <a:pt x="205" y="2017"/>
                  </a:cubicBezTo>
                  <a:cubicBezTo>
                    <a:pt x="269" y="1723"/>
                    <a:pt x="307" y="1429"/>
                    <a:pt x="333" y="1135"/>
                  </a:cubicBezTo>
                  <a:cubicBezTo>
                    <a:pt x="346" y="994"/>
                    <a:pt x="371" y="854"/>
                    <a:pt x="397" y="713"/>
                  </a:cubicBezTo>
                  <a:cubicBezTo>
                    <a:pt x="410" y="636"/>
                    <a:pt x="410" y="572"/>
                    <a:pt x="435" y="496"/>
                  </a:cubicBezTo>
                  <a:cubicBezTo>
                    <a:pt x="448" y="496"/>
                    <a:pt x="461" y="483"/>
                    <a:pt x="474" y="470"/>
                  </a:cubicBezTo>
                  <a:cubicBezTo>
                    <a:pt x="486" y="476"/>
                    <a:pt x="502" y="480"/>
                    <a:pt x="520" y="480"/>
                  </a:cubicBezTo>
                  <a:cubicBezTo>
                    <a:pt x="538" y="480"/>
                    <a:pt x="557" y="476"/>
                    <a:pt x="576" y="470"/>
                  </a:cubicBezTo>
                  <a:cubicBezTo>
                    <a:pt x="665" y="470"/>
                    <a:pt x="768" y="444"/>
                    <a:pt x="870" y="419"/>
                  </a:cubicBezTo>
                  <a:cubicBezTo>
                    <a:pt x="960" y="406"/>
                    <a:pt x="1049" y="342"/>
                    <a:pt x="1087" y="265"/>
                  </a:cubicBezTo>
                  <a:cubicBezTo>
                    <a:pt x="1126" y="189"/>
                    <a:pt x="1113" y="112"/>
                    <a:pt x="1075" y="48"/>
                  </a:cubicBezTo>
                  <a:cubicBezTo>
                    <a:pt x="1044" y="17"/>
                    <a:pt x="1003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027;p50">
              <a:extLst>
                <a:ext uri="{FF2B5EF4-FFF2-40B4-BE49-F238E27FC236}">
                  <a16:creationId xmlns:a16="http://schemas.microsoft.com/office/drawing/2014/main" id="{93DF95E3-5C57-9A56-475C-9D9EA4482FA5}"/>
                </a:ext>
              </a:extLst>
            </p:cNvPr>
            <p:cNvSpPr/>
            <p:nvPr/>
          </p:nvSpPr>
          <p:spPr>
            <a:xfrm flipH="1">
              <a:off x="5849913" y="3076707"/>
              <a:ext cx="99519" cy="180040"/>
            </a:xfrm>
            <a:custGeom>
              <a:avLst/>
              <a:gdLst/>
              <a:ahLst/>
              <a:cxnLst/>
              <a:rect l="l" t="t" r="r" b="b"/>
              <a:pathLst>
                <a:path w="1126" h="2037" extrusionOk="0">
                  <a:moveTo>
                    <a:pt x="880" y="56"/>
                  </a:moveTo>
                  <a:cubicBezTo>
                    <a:pt x="883" y="59"/>
                    <a:pt x="888" y="61"/>
                    <a:pt x="896" y="61"/>
                  </a:cubicBezTo>
                  <a:cubicBezTo>
                    <a:pt x="910" y="61"/>
                    <a:pt x="924" y="60"/>
                    <a:pt x="938" y="60"/>
                  </a:cubicBezTo>
                  <a:cubicBezTo>
                    <a:pt x="986" y="60"/>
                    <a:pt x="1029" y="68"/>
                    <a:pt x="1049" y="137"/>
                  </a:cubicBezTo>
                  <a:cubicBezTo>
                    <a:pt x="1062" y="214"/>
                    <a:pt x="1023" y="291"/>
                    <a:pt x="959" y="329"/>
                  </a:cubicBezTo>
                  <a:cubicBezTo>
                    <a:pt x="896" y="368"/>
                    <a:pt x="819" y="393"/>
                    <a:pt x="742" y="393"/>
                  </a:cubicBezTo>
                  <a:cubicBezTo>
                    <a:pt x="819" y="368"/>
                    <a:pt x="883" y="304"/>
                    <a:pt x="908" y="227"/>
                  </a:cubicBezTo>
                  <a:cubicBezTo>
                    <a:pt x="919" y="174"/>
                    <a:pt x="912" y="112"/>
                    <a:pt x="880" y="56"/>
                  </a:cubicBezTo>
                  <a:close/>
                  <a:moveTo>
                    <a:pt x="962" y="0"/>
                  </a:moveTo>
                  <a:cubicBezTo>
                    <a:pt x="935" y="0"/>
                    <a:pt x="908" y="7"/>
                    <a:pt x="883" y="22"/>
                  </a:cubicBezTo>
                  <a:cubicBezTo>
                    <a:pt x="876" y="29"/>
                    <a:pt x="873" y="39"/>
                    <a:pt x="875" y="48"/>
                  </a:cubicBezTo>
                  <a:lnTo>
                    <a:pt x="875" y="48"/>
                  </a:lnTo>
                  <a:cubicBezTo>
                    <a:pt x="870" y="39"/>
                    <a:pt x="864" y="31"/>
                    <a:pt x="857" y="22"/>
                  </a:cubicBezTo>
                  <a:cubicBezTo>
                    <a:pt x="838" y="16"/>
                    <a:pt x="812" y="6"/>
                    <a:pt x="792" y="6"/>
                  </a:cubicBezTo>
                  <a:cubicBezTo>
                    <a:pt x="771" y="6"/>
                    <a:pt x="755" y="16"/>
                    <a:pt x="755" y="48"/>
                  </a:cubicBezTo>
                  <a:cubicBezTo>
                    <a:pt x="755" y="48"/>
                    <a:pt x="768" y="61"/>
                    <a:pt x="780" y="61"/>
                  </a:cubicBezTo>
                  <a:cubicBezTo>
                    <a:pt x="780" y="59"/>
                    <a:pt x="781" y="58"/>
                    <a:pt x="783" y="58"/>
                  </a:cubicBezTo>
                  <a:cubicBezTo>
                    <a:pt x="794" y="58"/>
                    <a:pt x="833" y="90"/>
                    <a:pt x="844" y="112"/>
                  </a:cubicBezTo>
                  <a:cubicBezTo>
                    <a:pt x="870" y="176"/>
                    <a:pt x="844" y="253"/>
                    <a:pt x="793" y="304"/>
                  </a:cubicBezTo>
                  <a:cubicBezTo>
                    <a:pt x="742" y="342"/>
                    <a:pt x="678" y="380"/>
                    <a:pt x="614" y="406"/>
                  </a:cubicBezTo>
                  <a:lnTo>
                    <a:pt x="576" y="419"/>
                  </a:lnTo>
                  <a:cubicBezTo>
                    <a:pt x="525" y="419"/>
                    <a:pt x="474" y="432"/>
                    <a:pt x="435" y="444"/>
                  </a:cubicBezTo>
                  <a:cubicBezTo>
                    <a:pt x="422" y="457"/>
                    <a:pt x="422" y="457"/>
                    <a:pt x="435" y="457"/>
                  </a:cubicBezTo>
                  <a:lnTo>
                    <a:pt x="397" y="457"/>
                  </a:lnTo>
                  <a:cubicBezTo>
                    <a:pt x="371" y="464"/>
                    <a:pt x="349" y="467"/>
                    <a:pt x="326" y="467"/>
                  </a:cubicBezTo>
                  <a:cubicBezTo>
                    <a:pt x="304" y="467"/>
                    <a:pt x="282" y="464"/>
                    <a:pt x="256" y="457"/>
                  </a:cubicBezTo>
                  <a:cubicBezTo>
                    <a:pt x="167" y="444"/>
                    <a:pt x="64" y="406"/>
                    <a:pt x="128" y="304"/>
                  </a:cubicBezTo>
                  <a:cubicBezTo>
                    <a:pt x="146" y="277"/>
                    <a:pt x="126" y="249"/>
                    <a:pt x="108" y="249"/>
                  </a:cubicBezTo>
                  <a:cubicBezTo>
                    <a:pt x="101" y="249"/>
                    <a:pt x="94" y="254"/>
                    <a:pt x="90" y="265"/>
                  </a:cubicBezTo>
                  <a:cubicBezTo>
                    <a:pt x="0" y="393"/>
                    <a:pt x="77" y="483"/>
                    <a:pt x="205" y="508"/>
                  </a:cubicBezTo>
                  <a:cubicBezTo>
                    <a:pt x="269" y="521"/>
                    <a:pt x="333" y="521"/>
                    <a:pt x="397" y="521"/>
                  </a:cubicBezTo>
                  <a:cubicBezTo>
                    <a:pt x="295" y="802"/>
                    <a:pt x="205" y="1889"/>
                    <a:pt x="179" y="2017"/>
                  </a:cubicBezTo>
                  <a:cubicBezTo>
                    <a:pt x="179" y="2030"/>
                    <a:pt x="186" y="2036"/>
                    <a:pt x="194" y="2036"/>
                  </a:cubicBezTo>
                  <a:cubicBezTo>
                    <a:pt x="202" y="2036"/>
                    <a:pt x="211" y="2030"/>
                    <a:pt x="218" y="2017"/>
                  </a:cubicBezTo>
                  <a:cubicBezTo>
                    <a:pt x="269" y="1736"/>
                    <a:pt x="307" y="1442"/>
                    <a:pt x="333" y="1148"/>
                  </a:cubicBezTo>
                  <a:cubicBezTo>
                    <a:pt x="358" y="1007"/>
                    <a:pt x="371" y="854"/>
                    <a:pt x="410" y="713"/>
                  </a:cubicBezTo>
                  <a:cubicBezTo>
                    <a:pt x="410" y="649"/>
                    <a:pt x="422" y="572"/>
                    <a:pt x="435" y="508"/>
                  </a:cubicBezTo>
                  <a:cubicBezTo>
                    <a:pt x="448" y="496"/>
                    <a:pt x="461" y="496"/>
                    <a:pt x="474" y="483"/>
                  </a:cubicBezTo>
                  <a:cubicBezTo>
                    <a:pt x="512" y="483"/>
                    <a:pt x="537" y="483"/>
                    <a:pt x="576" y="470"/>
                  </a:cubicBezTo>
                  <a:cubicBezTo>
                    <a:pt x="678" y="470"/>
                    <a:pt x="780" y="444"/>
                    <a:pt x="870" y="419"/>
                  </a:cubicBezTo>
                  <a:cubicBezTo>
                    <a:pt x="972" y="406"/>
                    <a:pt x="1049" y="342"/>
                    <a:pt x="1087" y="265"/>
                  </a:cubicBezTo>
                  <a:cubicBezTo>
                    <a:pt x="1126" y="189"/>
                    <a:pt x="1113" y="112"/>
                    <a:pt x="1075" y="48"/>
                  </a:cubicBezTo>
                  <a:cubicBezTo>
                    <a:pt x="1044" y="17"/>
                    <a:pt x="1003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028;p50">
              <a:extLst>
                <a:ext uri="{FF2B5EF4-FFF2-40B4-BE49-F238E27FC236}">
                  <a16:creationId xmlns:a16="http://schemas.microsoft.com/office/drawing/2014/main" id="{16FB640A-9E3E-1B1D-ED95-BF38FFDA11DD}"/>
                </a:ext>
              </a:extLst>
            </p:cNvPr>
            <p:cNvSpPr/>
            <p:nvPr/>
          </p:nvSpPr>
          <p:spPr>
            <a:xfrm flipH="1">
              <a:off x="5517600" y="3157578"/>
              <a:ext cx="770872" cy="505032"/>
            </a:xfrm>
            <a:custGeom>
              <a:avLst/>
              <a:gdLst/>
              <a:ahLst/>
              <a:cxnLst/>
              <a:rect l="l" t="t" r="r" b="b"/>
              <a:pathLst>
                <a:path w="8722" h="5714" extrusionOk="0">
                  <a:moveTo>
                    <a:pt x="4839" y="1"/>
                  </a:moveTo>
                  <a:cubicBezTo>
                    <a:pt x="4238" y="1"/>
                    <a:pt x="3645" y="169"/>
                    <a:pt x="3133" y="501"/>
                  </a:cubicBezTo>
                  <a:cubicBezTo>
                    <a:pt x="2928" y="629"/>
                    <a:pt x="2762" y="795"/>
                    <a:pt x="2622" y="1000"/>
                  </a:cubicBezTo>
                  <a:cubicBezTo>
                    <a:pt x="2481" y="1243"/>
                    <a:pt x="2391" y="1499"/>
                    <a:pt x="2353" y="1780"/>
                  </a:cubicBezTo>
                  <a:cubicBezTo>
                    <a:pt x="2200" y="2445"/>
                    <a:pt x="2200" y="3135"/>
                    <a:pt x="2340" y="3800"/>
                  </a:cubicBezTo>
                  <a:lnTo>
                    <a:pt x="281" y="4849"/>
                  </a:lnTo>
                  <a:cubicBezTo>
                    <a:pt x="141" y="4913"/>
                    <a:pt x="0" y="5015"/>
                    <a:pt x="26" y="5169"/>
                  </a:cubicBezTo>
                  <a:cubicBezTo>
                    <a:pt x="51" y="5309"/>
                    <a:pt x="243" y="5348"/>
                    <a:pt x="384" y="5360"/>
                  </a:cubicBezTo>
                  <a:cubicBezTo>
                    <a:pt x="281" y="5437"/>
                    <a:pt x="333" y="5629"/>
                    <a:pt x="448" y="5693"/>
                  </a:cubicBezTo>
                  <a:cubicBezTo>
                    <a:pt x="492" y="5706"/>
                    <a:pt x="539" y="5713"/>
                    <a:pt x="586" y="5713"/>
                  </a:cubicBezTo>
                  <a:cubicBezTo>
                    <a:pt x="675" y="5713"/>
                    <a:pt x="764" y="5688"/>
                    <a:pt x="831" y="5629"/>
                  </a:cubicBezTo>
                  <a:cubicBezTo>
                    <a:pt x="946" y="5565"/>
                    <a:pt x="1023" y="5437"/>
                    <a:pt x="1138" y="5373"/>
                  </a:cubicBezTo>
                  <a:cubicBezTo>
                    <a:pt x="2647" y="4401"/>
                    <a:pt x="4169" y="3417"/>
                    <a:pt x="5844" y="2765"/>
                  </a:cubicBezTo>
                  <a:cubicBezTo>
                    <a:pt x="6049" y="2662"/>
                    <a:pt x="6279" y="2611"/>
                    <a:pt x="6522" y="2598"/>
                  </a:cubicBezTo>
                  <a:cubicBezTo>
                    <a:pt x="6752" y="2598"/>
                    <a:pt x="6982" y="2701"/>
                    <a:pt x="7212" y="2701"/>
                  </a:cubicBezTo>
                  <a:cubicBezTo>
                    <a:pt x="7532" y="2688"/>
                    <a:pt x="7839" y="2534"/>
                    <a:pt x="8056" y="2279"/>
                  </a:cubicBezTo>
                  <a:cubicBezTo>
                    <a:pt x="8261" y="2036"/>
                    <a:pt x="8427" y="1754"/>
                    <a:pt x="8555" y="1460"/>
                  </a:cubicBezTo>
                  <a:cubicBezTo>
                    <a:pt x="8721" y="1153"/>
                    <a:pt x="8453" y="706"/>
                    <a:pt x="8133" y="578"/>
                  </a:cubicBezTo>
                  <a:cubicBezTo>
                    <a:pt x="8018" y="527"/>
                    <a:pt x="7893" y="514"/>
                    <a:pt x="7765" y="514"/>
                  </a:cubicBezTo>
                  <a:cubicBezTo>
                    <a:pt x="7638" y="514"/>
                    <a:pt x="7506" y="527"/>
                    <a:pt x="7379" y="527"/>
                  </a:cubicBezTo>
                  <a:cubicBezTo>
                    <a:pt x="6765" y="527"/>
                    <a:pt x="6189" y="233"/>
                    <a:pt x="5601" y="92"/>
                  </a:cubicBezTo>
                  <a:cubicBezTo>
                    <a:pt x="5350" y="31"/>
                    <a:pt x="5094" y="1"/>
                    <a:pt x="4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029;p50">
              <a:extLst>
                <a:ext uri="{FF2B5EF4-FFF2-40B4-BE49-F238E27FC236}">
                  <a16:creationId xmlns:a16="http://schemas.microsoft.com/office/drawing/2014/main" id="{C081DEE9-B28A-ECF3-3F8C-AA31C038D353}"/>
                </a:ext>
              </a:extLst>
            </p:cNvPr>
            <p:cNvSpPr/>
            <p:nvPr/>
          </p:nvSpPr>
          <p:spPr>
            <a:xfrm flipH="1">
              <a:off x="5519898" y="3157755"/>
              <a:ext cx="768574" cy="504236"/>
            </a:xfrm>
            <a:custGeom>
              <a:avLst/>
              <a:gdLst/>
              <a:ahLst/>
              <a:cxnLst/>
              <a:rect l="l" t="t" r="r" b="b"/>
              <a:pathLst>
                <a:path w="8696" h="5705" extrusionOk="0">
                  <a:moveTo>
                    <a:pt x="4783" y="1"/>
                  </a:moveTo>
                  <a:cubicBezTo>
                    <a:pt x="4194" y="1"/>
                    <a:pt x="3619" y="180"/>
                    <a:pt x="3133" y="499"/>
                  </a:cubicBezTo>
                  <a:cubicBezTo>
                    <a:pt x="2762" y="717"/>
                    <a:pt x="2507" y="1075"/>
                    <a:pt x="2404" y="1497"/>
                  </a:cubicBezTo>
                  <a:lnTo>
                    <a:pt x="2404" y="1637"/>
                  </a:lnTo>
                  <a:cubicBezTo>
                    <a:pt x="2430" y="1983"/>
                    <a:pt x="2481" y="2328"/>
                    <a:pt x="2545" y="2673"/>
                  </a:cubicBezTo>
                  <a:cubicBezTo>
                    <a:pt x="2622" y="3018"/>
                    <a:pt x="2558" y="3376"/>
                    <a:pt x="2379" y="3683"/>
                  </a:cubicBezTo>
                  <a:cubicBezTo>
                    <a:pt x="2366" y="3709"/>
                    <a:pt x="2340" y="3734"/>
                    <a:pt x="2327" y="3747"/>
                  </a:cubicBezTo>
                  <a:cubicBezTo>
                    <a:pt x="2327" y="3773"/>
                    <a:pt x="2327" y="3786"/>
                    <a:pt x="2327" y="3811"/>
                  </a:cubicBezTo>
                  <a:lnTo>
                    <a:pt x="281" y="4847"/>
                  </a:lnTo>
                  <a:cubicBezTo>
                    <a:pt x="141" y="4911"/>
                    <a:pt x="0" y="5013"/>
                    <a:pt x="26" y="5167"/>
                  </a:cubicBezTo>
                  <a:cubicBezTo>
                    <a:pt x="51" y="5307"/>
                    <a:pt x="243" y="5346"/>
                    <a:pt x="384" y="5358"/>
                  </a:cubicBezTo>
                  <a:cubicBezTo>
                    <a:pt x="281" y="5435"/>
                    <a:pt x="333" y="5627"/>
                    <a:pt x="448" y="5678"/>
                  </a:cubicBezTo>
                  <a:cubicBezTo>
                    <a:pt x="493" y="5696"/>
                    <a:pt x="542" y="5705"/>
                    <a:pt x="590" y="5705"/>
                  </a:cubicBezTo>
                  <a:cubicBezTo>
                    <a:pt x="678" y="5705"/>
                    <a:pt x="765" y="5677"/>
                    <a:pt x="831" y="5627"/>
                  </a:cubicBezTo>
                  <a:cubicBezTo>
                    <a:pt x="946" y="5563"/>
                    <a:pt x="1023" y="5435"/>
                    <a:pt x="1138" y="5371"/>
                  </a:cubicBezTo>
                  <a:cubicBezTo>
                    <a:pt x="2647" y="4399"/>
                    <a:pt x="4169" y="3415"/>
                    <a:pt x="5844" y="2763"/>
                  </a:cubicBezTo>
                  <a:cubicBezTo>
                    <a:pt x="6049" y="2660"/>
                    <a:pt x="6279" y="2609"/>
                    <a:pt x="6522" y="2596"/>
                  </a:cubicBezTo>
                  <a:cubicBezTo>
                    <a:pt x="6752" y="2596"/>
                    <a:pt x="6982" y="2699"/>
                    <a:pt x="7212" y="2699"/>
                  </a:cubicBezTo>
                  <a:cubicBezTo>
                    <a:pt x="7532" y="2686"/>
                    <a:pt x="7839" y="2532"/>
                    <a:pt x="8044" y="2277"/>
                  </a:cubicBezTo>
                  <a:cubicBezTo>
                    <a:pt x="8261" y="2034"/>
                    <a:pt x="8427" y="1752"/>
                    <a:pt x="8555" y="1458"/>
                  </a:cubicBezTo>
                  <a:cubicBezTo>
                    <a:pt x="8696" y="1164"/>
                    <a:pt x="8491" y="768"/>
                    <a:pt x="8210" y="602"/>
                  </a:cubicBezTo>
                  <a:cubicBezTo>
                    <a:pt x="8197" y="640"/>
                    <a:pt x="8197" y="678"/>
                    <a:pt x="8197" y="717"/>
                  </a:cubicBezTo>
                  <a:cubicBezTo>
                    <a:pt x="8184" y="921"/>
                    <a:pt x="8146" y="1113"/>
                    <a:pt x="8082" y="1305"/>
                  </a:cubicBezTo>
                  <a:cubicBezTo>
                    <a:pt x="8005" y="1497"/>
                    <a:pt x="7864" y="1650"/>
                    <a:pt x="7685" y="1727"/>
                  </a:cubicBezTo>
                  <a:cubicBezTo>
                    <a:pt x="7617" y="1751"/>
                    <a:pt x="7547" y="1762"/>
                    <a:pt x="7479" y="1762"/>
                  </a:cubicBezTo>
                  <a:cubicBezTo>
                    <a:pt x="7253" y="1762"/>
                    <a:pt x="7042" y="1639"/>
                    <a:pt x="6944" y="1433"/>
                  </a:cubicBezTo>
                  <a:cubicBezTo>
                    <a:pt x="6893" y="1318"/>
                    <a:pt x="6880" y="1190"/>
                    <a:pt x="6841" y="1087"/>
                  </a:cubicBezTo>
                  <a:cubicBezTo>
                    <a:pt x="6726" y="819"/>
                    <a:pt x="6471" y="640"/>
                    <a:pt x="6215" y="499"/>
                  </a:cubicBezTo>
                  <a:cubicBezTo>
                    <a:pt x="5767" y="256"/>
                    <a:pt x="5281" y="90"/>
                    <a:pt x="4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030;p50">
              <a:extLst>
                <a:ext uri="{FF2B5EF4-FFF2-40B4-BE49-F238E27FC236}">
                  <a16:creationId xmlns:a16="http://schemas.microsoft.com/office/drawing/2014/main" id="{220BD195-B231-548B-4379-DF8D352344DF}"/>
                </a:ext>
              </a:extLst>
            </p:cNvPr>
            <p:cNvSpPr/>
            <p:nvPr/>
          </p:nvSpPr>
          <p:spPr>
            <a:xfrm flipH="1">
              <a:off x="5525544" y="3193904"/>
              <a:ext cx="46401" cy="60013"/>
            </a:xfrm>
            <a:custGeom>
              <a:avLst/>
              <a:gdLst/>
              <a:ahLst/>
              <a:cxnLst/>
              <a:rect l="l" t="t" r="r" b="b"/>
              <a:pathLst>
                <a:path w="525" h="679" extrusionOk="0">
                  <a:moveTo>
                    <a:pt x="525" y="1"/>
                  </a:moveTo>
                  <a:lnTo>
                    <a:pt x="525" y="1"/>
                  </a:lnTo>
                  <a:cubicBezTo>
                    <a:pt x="371" y="116"/>
                    <a:pt x="192" y="218"/>
                    <a:pt x="0" y="282"/>
                  </a:cubicBezTo>
                  <a:lnTo>
                    <a:pt x="384" y="678"/>
                  </a:lnTo>
                  <a:cubicBezTo>
                    <a:pt x="410" y="448"/>
                    <a:pt x="448" y="218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031;p50">
              <a:extLst>
                <a:ext uri="{FF2B5EF4-FFF2-40B4-BE49-F238E27FC236}">
                  <a16:creationId xmlns:a16="http://schemas.microsoft.com/office/drawing/2014/main" id="{DB2C230A-CA79-0C08-7F24-E035BAD1F4AE}"/>
                </a:ext>
              </a:extLst>
            </p:cNvPr>
            <p:cNvSpPr/>
            <p:nvPr/>
          </p:nvSpPr>
          <p:spPr>
            <a:xfrm flipH="1">
              <a:off x="5577160" y="3229346"/>
              <a:ext cx="36590" cy="31112"/>
            </a:xfrm>
            <a:custGeom>
              <a:avLst/>
              <a:gdLst/>
              <a:ahLst/>
              <a:cxnLst/>
              <a:rect l="l" t="t" r="r" b="b"/>
              <a:pathLst>
                <a:path w="414" h="352" extrusionOk="0">
                  <a:moveTo>
                    <a:pt x="196" y="0"/>
                  </a:moveTo>
                  <a:cubicBezTo>
                    <a:pt x="124" y="0"/>
                    <a:pt x="53" y="42"/>
                    <a:pt x="26" y="124"/>
                  </a:cubicBezTo>
                  <a:cubicBezTo>
                    <a:pt x="0" y="214"/>
                    <a:pt x="51" y="316"/>
                    <a:pt x="141" y="341"/>
                  </a:cubicBezTo>
                  <a:cubicBezTo>
                    <a:pt x="162" y="348"/>
                    <a:pt x="182" y="351"/>
                    <a:pt x="201" y="351"/>
                  </a:cubicBezTo>
                  <a:cubicBezTo>
                    <a:pt x="325" y="351"/>
                    <a:pt x="414" y="220"/>
                    <a:pt x="358" y="98"/>
                  </a:cubicBezTo>
                  <a:cubicBezTo>
                    <a:pt x="322" y="33"/>
                    <a:pt x="259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032;p50">
              <a:extLst>
                <a:ext uri="{FF2B5EF4-FFF2-40B4-BE49-F238E27FC236}">
                  <a16:creationId xmlns:a16="http://schemas.microsoft.com/office/drawing/2014/main" id="{A52618B1-21BA-0124-3888-430C5BD4B268}"/>
                </a:ext>
              </a:extLst>
            </p:cNvPr>
            <p:cNvSpPr/>
            <p:nvPr/>
          </p:nvSpPr>
          <p:spPr>
            <a:xfrm flipH="1">
              <a:off x="6194610" y="3552212"/>
              <a:ext cx="93862" cy="110393"/>
            </a:xfrm>
            <a:custGeom>
              <a:avLst/>
              <a:gdLst/>
              <a:ahLst/>
              <a:cxnLst/>
              <a:rect l="l" t="t" r="r" b="b"/>
              <a:pathLst>
                <a:path w="1062" h="1249" extrusionOk="0">
                  <a:moveTo>
                    <a:pt x="1036" y="0"/>
                  </a:moveTo>
                  <a:lnTo>
                    <a:pt x="281" y="384"/>
                  </a:lnTo>
                  <a:cubicBezTo>
                    <a:pt x="141" y="448"/>
                    <a:pt x="0" y="550"/>
                    <a:pt x="26" y="704"/>
                  </a:cubicBezTo>
                  <a:cubicBezTo>
                    <a:pt x="51" y="844"/>
                    <a:pt x="243" y="883"/>
                    <a:pt x="384" y="895"/>
                  </a:cubicBezTo>
                  <a:cubicBezTo>
                    <a:pt x="281" y="972"/>
                    <a:pt x="333" y="1164"/>
                    <a:pt x="448" y="1228"/>
                  </a:cubicBezTo>
                  <a:cubicBezTo>
                    <a:pt x="492" y="1241"/>
                    <a:pt x="539" y="1248"/>
                    <a:pt x="586" y="1248"/>
                  </a:cubicBezTo>
                  <a:cubicBezTo>
                    <a:pt x="675" y="1248"/>
                    <a:pt x="764" y="1223"/>
                    <a:pt x="831" y="1164"/>
                  </a:cubicBezTo>
                  <a:cubicBezTo>
                    <a:pt x="921" y="1113"/>
                    <a:pt x="985" y="1036"/>
                    <a:pt x="1062" y="972"/>
                  </a:cubicBezTo>
                  <a:lnTo>
                    <a:pt x="1049" y="972"/>
                  </a:lnTo>
                  <a:cubicBezTo>
                    <a:pt x="985" y="895"/>
                    <a:pt x="985" y="806"/>
                    <a:pt x="1036" y="729"/>
                  </a:cubicBezTo>
                  <a:cubicBezTo>
                    <a:pt x="1046" y="698"/>
                    <a:pt x="1040" y="675"/>
                    <a:pt x="1016" y="675"/>
                  </a:cubicBezTo>
                  <a:cubicBezTo>
                    <a:pt x="1010" y="675"/>
                    <a:pt x="1004" y="676"/>
                    <a:pt x="998" y="678"/>
                  </a:cubicBezTo>
                  <a:cubicBezTo>
                    <a:pt x="988" y="679"/>
                    <a:pt x="979" y="680"/>
                    <a:pt x="970" y="680"/>
                  </a:cubicBezTo>
                  <a:cubicBezTo>
                    <a:pt x="890" y="680"/>
                    <a:pt x="815" y="632"/>
                    <a:pt x="780" y="563"/>
                  </a:cubicBezTo>
                  <a:cubicBezTo>
                    <a:pt x="767" y="461"/>
                    <a:pt x="793" y="371"/>
                    <a:pt x="857" y="294"/>
                  </a:cubicBezTo>
                  <a:cubicBezTo>
                    <a:pt x="934" y="192"/>
                    <a:pt x="972" y="103"/>
                    <a:pt x="1036" y="0"/>
                  </a:cubicBezTo>
                  <a:close/>
                </a:path>
              </a:pathLst>
            </a:custGeom>
            <a:solidFill>
              <a:srgbClr val="F4B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033;p50">
              <a:extLst>
                <a:ext uri="{FF2B5EF4-FFF2-40B4-BE49-F238E27FC236}">
                  <a16:creationId xmlns:a16="http://schemas.microsoft.com/office/drawing/2014/main" id="{113548A1-8956-92BE-2835-C551F593AA69}"/>
                </a:ext>
              </a:extLst>
            </p:cNvPr>
            <p:cNvSpPr/>
            <p:nvPr/>
          </p:nvSpPr>
          <p:spPr>
            <a:xfrm flipH="1">
              <a:off x="5758351" y="3188424"/>
              <a:ext cx="354944" cy="353717"/>
            </a:xfrm>
            <a:custGeom>
              <a:avLst/>
              <a:gdLst/>
              <a:ahLst/>
              <a:cxnLst/>
              <a:rect l="l" t="t" r="r" b="b"/>
              <a:pathLst>
                <a:path w="4016" h="4002" extrusionOk="0">
                  <a:moveTo>
                    <a:pt x="2491" y="1"/>
                  </a:moveTo>
                  <a:cubicBezTo>
                    <a:pt x="2054" y="1"/>
                    <a:pt x="1624" y="140"/>
                    <a:pt x="1266" y="408"/>
                  </a:cubicBezTo>
                  <a:cubicBezTo>
                    <a:pt x="934" y="689"/>
                    <a:pt x="678" y="1047"/>
                    <a:pt x="525" y="1457"/>
                  </a:cubicBezTo>
                  <a:cubicBezTo>
                    <a:pt x="154" y="2249"/>
                    <a:pt x="0" y="3132"/>
                    <a:pt x="64" y="4001"/>
                  </a:cubicBezTo>
                  <a:lnTo>
                    <a:pt x="3619" y="2006"/>
                  </a:lnTo>
                  <a:cubicBezTo>
                    <a:pt x="3721" y="1827"/>
                    <a:pt x="3824" y="1636"/>
                    <a:pt x="3913" y="1444"/>
                  </a:cubicBezTo>
                  <a:cubicBezTo>
                    <a:pt x="3952" y="1341"/>
                    <a:pt x="3990" y="1226"/>
                    <a:pt x="4003" y="1124"/>
                  </a:cubicBezTo>
                  <a:cubicBezTo>
                    <a:pt x="4016" y="894"/>
                    <a:pt x="3939" y="677"/>
                    <a:pt x="3785" y="510"/>
                  </a:cubicBezTo>
                  <a:cubicBezTo>
                    <a:pt x="3632" y="344"/>
                    <a:pt x="3440" y="216"/>
                    <a:pt x="3235" y="139"/>
                  </a:cubicBezTo>
                  <a:cubicBezTo>
                    <a:pt x="2993" y="46"/>
                    <a:pt x="2741" y="1"/>
                    <a:pt x="2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034;p50">
              <a:extLst>
                <a:ext uri="{FF2B5EF4-FFF2-40B4-BE49-F238E27FC236}">
                  <a16:creationId xmlns:a16="http://schemas.microsoft.com/office/drawing/2014/main" id="{1FCAA22B-494D-F965-69CB-96F43E034D4F}"/>
                </a:ext>
              </a:extLst>
            </p:cNvPr>
            <p:cNvSpPr/>
            <p:nvPr/>
          </p:nvSpPr>
          <p:spPr>
            <a:xfrm flipH="1">
              <a:off x="5759499" y="3188159"/>
              <a:ext cx="253216" cy="300863"/>
            </a:xfrm>
            <a:custGeom>
              <a:avLst/>
              <a:gdLst/>
              <a:ahLst/>
              <a:cxnLst/>
              <a:rect l="l" t="t" r="r" b="b"/>
              <a:pathLst>
                <a:path w="2865" h="3404" extrusionOk="0">
                  <a:moveTo>
                    <a:pt x="1347" y="1"/>
                  </a:moveTo>
                  <a:cubicBezTo>
                    <a:pt x="1028" y="1"/>
                    <a:pt x="709" y="76"/>
                    <a:pt x="422" y="219"/>
                  </a:cubicBezTo>
                  <a:cubicBezTo>
                    <a:pt x="384" y="334"/>
                    <a:pt x="358" y="462"/>
                    <a:pt x="346" y="577"/>
                  </a:cubicBezTo>
                  <a:cubicBezTo>
                    <a:pt x="333" y="743"/>
                    <a:pt x="358" y="935"/>
                    <a:pt x="525" y="974"/>
                  </a:cubicBezTo>
                  <a:cubicBezTo>
                    <a:pt x="410" y="1050"/>
                    <a:pt x="307" y="1153"/>
                    <a:pt x="230" y="1255"/>
                  </a:cubicBezTo>
                  <a:cubicBezTo>
                    <a:pt x="154" y="1370"/>
                    <a:pt x="128" y="1511"/>
                    <a:pt x="179" y="1639"/>
                  </a:cubicBezTo>
                  <a:cubicBezTo>
                    <a:pt x="227" y="1743"/>
                    <a:pt x="325" y="1799"/>
                    <a:pt x="424" y="1799"/>
                  </a:cubicBezTo>
                  <a:cubicBezTo>
                    <a:pt x="458" y="1799"/>
                    <a:pt x="492" y="1792"/>
                    <a:pt x="525" y="1779"/>
                  </a:cubicBezTo>
                  <a:lnTo>
                    <a:pt x="525" y="1779"/>
                  </a:lnTo>
                  <a:cubicBezTo>
                    <a:pt x="346" y="1945"/>
                    <a:pt x="218" y="2163"/>
                    <a:pt x="154" y="2393"/>
                  </a:cubicBezTo>
                  <a:cubicBezTo>
                    <a:pt x="128" y="2470"/>
                    <a:pt x="128" y="2534"/>
                    <a:pt x="167" y="2598"/>
                  </a:cubicBezTo>
                  <a:cubicBezTo>
                    <a:pt x="205" y="2662"/>
                    <a:pt x="269" y="2684"/>
                    <a:pt x="341" y="2684"/>
                  </a:cubicBezTo>
                  <a:cubicBezTo>
                    <a:pt x="413" y="2684"/>
                    <a:pt x="493" y="2662"/>
                    <a:pt x="563" y="2636"/>
                  </a:cubicBezTo>
                  <a:lnTo>
                    <a:pt x="563" y="2636"/>
                  </a:lnTo>
                  <a:cubicBezTo>
                    <a:pt x="384" y="2841"/>
                    <a:pt x="218" y="3045"/>
                    <a:pt x="64" y="3275"/>
                  </a:cubicBezTo>
                  <a:cubicBezTo>
                    <a:pt x="39" y="3314"/>
                    <a:pt x="13" y="3352"/>
                    <a:pt x="0" y="3403"/>
                  </a:cubicBezTo>
                  <a:lnTo>
                    <a:pt x="2468" y="2009"/>
                  </a:lnTo>
                  <a:cubicBezTo>
                    <a:pt x="2583" y="1830"/>
                    <a:pt x="2686" y="1639"/>
                    <a:pt x="2762" y="1447"/>
                  </a:cubicBezTo>
                  <a:cubicBezTo>
                    <a:pt x="2814" y="1344"/>
                    <a:pt x="2839" y="1242"/>
                    <a:pt x="2852" y="1127"/>
                  </a:cubicBezTo>
                  <a:cubicBezTo>
                    <a:pt x="2865" y="910"/>
                    <a:pt x="2788" y="680"/>
                    <a:pt x="2647" y="513"/>
                  </a:cubicBezTo>
                  <a:cubicBezTo>
                    <a:pt x="2494" y="347"/>
                    <a:pt x="2302" y="219"/>
                    <a:pt x="2085" y="142"/>
                  </a:cubicBezTo>
                  <a:cubicBezTo>
                    <a:pt x="1849" y="47"/>
                    <a:pt x="1598" y="1"/>
                    <a:pt x="1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035;p50">
              <a:extLst>
                <a:ext uri="{FF2B5EF4-FFF2-40B4-BE49-F238E27FC236}">
                  <a16:creationId xmlns:a16="http://schemas.microsoft.com/office/drawing/2014/main" id="{3D097647-9A53-C4E1-7A28-4A71B174C6CD}"/>
                </a:ext>
              </a:extLst>
            </p:cNvPr>
            <p:cNvSpPr/>
            <p:nvPr/>
          </p:nvSpPr>
          <p:spPr>
            <a:xfrm flipH="1">
              <a:off x="6251100" y="3811000"/>
              <a:ext cx="1007119" cy="267099"/>
            </a:xfrm>
            <a:custGeom>
              <a:avLst/>
              <a:gdLst/>
              <a:ahLst/>
              <a:cxnLst/>
              <a:rect l="l" t="t" r="r" b="b"/>
              <a:pathLst>
                <a:path w="11395" h="3022" extrusionOk="0">
                  <a:moveTo>
                    <a:pt x="3491" y="1"/>
                  </a:moveTo>
                  <a:lnTo>
                    <a:pt x="0" y="2238"/>
                  </a:lnTo>
                  <a:cubicBezTo>
                    <a:pt x="179" y="2517"/>
                    <a:pt x="645" y="2602"/>
                    <a:pt x="1147" y="2602"/>
                  </a:cubicBezTo>
                  <a:cubicBezTo>
                    <a:pt x="1935" y="2602"/>
                    <a:pt x="2814" y="2392"/>
                    <a:pt x="2814" y="2392"/>
                  </a:cubicBezTo>
                  <a:cubicBezTo>
                    <a:pt x="4711" y="2815"/>
                    <a:pt x="6649" y="3022"/>
                    <a:pt x="8589" y="3022"/>
                  </a:cubicBezTo>
                  <a:cubicBezTo>
                    <a:pt x="9525" y="3022"/>
                    <a:pt x="10462" y="2974"/>
                    <a:pt x="11394" y="2878"/>
                  </a:cubicBezTo>
                  <a:lnTo>
                    <a:pt x="11394" y="1"/>
                  </a:lnTo>
                  <a:lnTo>
                    <a:pt x="4105" y="832"/>
                  </a:lnTo>
                  <a:lnTo>
                    <a:pt x="3491" y="1"/>
                  </a:lnTo>
                  <a:close/>
                </a:path>
              </a:pathLst>
            </a:custGeom>
            <a:solidFill>
              <a:srgbClr val="FA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036;p50">
              <a:extLst>
                <a:ext uri="{FF2B5EF4-FFF2-40B4-BE49-F238E27FC236}">
                  <a16:creationId xmlns:a16="http://schemas.microsoft.com/office/drawing/2014/main" id="{39BC6CCF-831D-1557-EB46-638CAFBBB050}"/>
                </a:ext>
              </a:extLst>
            </p:cNvPr>
            <p:cNvSpPr/>
            <p:nvPr/>
          </p:nvSpPr>
          <p:spPr>
            <a:xfrm flipH="1">
              <a:off x="6893111" y="3800482"/>
              <a:ext cx="376421" cy="253665"/>
            </a:xfrm>
            <a:custGeom>
              <a:avLst/>
              <a:gdLst/>
              <a:ahLst/>
              <a:cxnLst/>
              <a:rect l="l" t="t" r="r" b="b"/>
              <a:pathLst>
                <a:path w="4259" h="2870" extrusionOk="0">
                  <a:moveTo>
                    <a:pt x="3611" y="0"/>
                  </a:moveTo>
                  <a:cubicBezTo>
                    <a:pt x="3575" y="0"/>
                    <a:pt x="3539" y="10"/>
                    <a:pt x="3504" y="30"/>
                  </a:cubicBezTo>
                  <a:lnTo>
                    <a:pt x="128" y="2204"/>
                  </a:lnTo>
                  <a:cubicBezTo>
                    <a:pt x="26" y="2268"/>
                    <a:pt x="1" y="2409"/>
                    <a:pt x="90" y="2498"/>
                  </a:cubicBezTo>
                  <a:cubicBezTo>
                    <a:pt x="244" y="2664"/>
                    <a:pt x="461" y="2779"/>
                    <a:pt x="691" y="2818"/>
                  </a:cubicBezTo>
                  <a:cubicBezTo>
                    <a:pt x="880" y="2855"/>
                    <a:pt x="1089" y="2870"/>
                    <a:pt x="1301" y="2870"/>
                  </a:cubicBezTo>
                  <a:cubicBezTo>
                    <a:pt x="1968" y="2870"/>
                    <a:pt x="2671" y="2726"/>
                    <a:pt x="2903" y="2677"/>
                  </a:cubicBezTo>
                  <a:cubicBezTo>
                    <a:pt x="2929" y="2664"/>
                    <a:pt x="2955" y="2652"/>
                    <a:pt x="2967" y="2639"/>
                  </a:cubicBezTo>
                  <a:cubicBezTo>
                    <a:pt x="3517" y="2102"/>
                    <a:pt x="3466" y="1258"/>
                    <a:pt x="4182" y="861"/>
                  </a:cubicBezTo>
                  <a:cubicBezTo>
                    <a:pt x="4246" y="836"/>
                    <a:pt x="4259" y="746"/>
                    <a:pt x="4220" y="695"/>
                  </a:cubicBezTo>
                  <a:lnTo>
                    <a:pt x="3760" y="81"/>
                  </a:lnTo>
                  <a:cubicBezTo>
                    <a:pt x="3721" y="26"/>
                    <a:pt x="3667" y="0"/>
                    <a:pt x="3611" y="0"/>
                  </a:cubicBezTo>
                  <a:close/>
                </a:path>
              </a:pathLst>
            </a:custGeom>
            <a:solidFill>
              <a:srgbClr val="3A6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037;p50">
              <a:extLst>
                <a:ext uri="{FF2B5EF4-FFF2-40B4-BE49-F238E27FC236}">
                  <a16:creationId xmlns:a16="http://schemas.microsoft.com/office/drawing/2014/main" id="{D75BF574-980A-5CA4-D2F1-7E336574727A}"/>
                </a:ext>
              </a:extLst>
            </p:cNvPr>
            <p:cNvSpPr/>
            <p:nvPr/>
          </p:nvSpPr>
          <p:spPr>
            <a:xfrm flipH="1">
              <a:off x="6893111" y="3798537"/>
              <a:ext cx="376421" cy="264625"/>
            </a:xfrm>
            <a:custGeom>
              <a:avLst/>
              <a:gdLst/>
              <a:ahLst/>
              <a:cxnLst/>
              <a:rect l="l" t="t" r="r" b="b"/>
              <a:pathLst>
                <a:path w="4259" h="2994" extrusionOk="0">
                  <a:moveTo>
                    <a:pt x="4220" y="717"/>
                  </a:moveTo>
                  <a:lnTo>
                    <a:pt x="3760" y="103"/>
                  </a:lnTo>
                  <a:cubicBezTo>
                    <a:pt x="3696" y="14"/>
                    <a:pt x="3594" y="1"/>
                    <a:pt x="3504" y="52"/>
                  </a:cubicBezTo>
                  <a:lnTo>
                    <a:pt x="128" y="2226"/>
                  </a:lnTo>
                  <a:cubicBezTo>
                    <a:pt x="26" y="2290"/>
                    <a:pt x="1" y="2431"/>
                    <a:pt x="90" y="2520"/>
                  </a:cubicBezTo>
                  <a:cubicBezTo>
                    <a:pt x="244" y="2686"/>
                    <a:pt x="461" y="2801"/>
                    <a:pt x="691" y="2840"/>
                  </a:cubicBezTo>
                  <a:cubicBezTo>
                    <a:pt x="1471" y="2993"/>
                    <a:pt x="2596" y="2763"/>
                    <a:pt x="2903" y="2699"/>
                  </a:cubicBezTo>
                  <a:cubicBezTo>
                    <a:pt x="2929" y="2686"/>
                    <a:pt x="2955" y="2674"/>
                    <a:pt x="2967" y="2661"/>
                  </a:cubicBezTo>
                  <a:cubicBezTo>
                    <a:pt x="3517" y="2124"/>
                    <a:pt x="3466" y="1280"/>
                    <a:pt x="4182" y="883"/>
                  </a:cubicBezTo>
                  <a:cubicBezTo>
                    <a:pt x="4246" y="858"/>
                    <a:pt x="4259" y="768"/>
                    <a:pt x="4220" y="717"/>
                  </a:cubicBezTo>
                  <a:close/>
                </a:path>
              </a:pathLst>
            </a:custGeom>
            <a:solidFill>
              <a:srgbClr val="9CB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038;p50">
              <a:extLst>
                <a:ext uri="{FF2B5EF4-FFF2-40B4-BE49-F238E27FC236}">
                  <a16:creationId xmlns:a16="http://schemas.microsoft.com/office/drawing/2014/main" id="{2FD0F4DF-894E-AC9E-978B-E5623D1848B1}"/>
                </a:ext>
              </a:extLst>
            </p:cNvPr>
            <p:cNvSpPr/>
            <p:nvPr/>
          </p:nvSpPr>
          <p:spPr>
            <a:xfrm flipH="1">
              <a:off x="6893111" y="3800482"/>
              <a:ext cx="376421" cy="253665"/>
            </a:xfrm>
            <a:custGeom>
              <a:avLst/>
              <a:gdLst/>
              <a:ahLst/>
              <a:cxnLst/>
              <a:rect l="l" t="t" r="r" b="b"/>
              <a:pathLst>
                <a:path w="4259" h="2870" extrusionOk="0">
                  <a:moveTo>
                    <a:pt x="3611" y="0"/>
                  </a:moveTo>
                  <a:cubicBezTo>
                    <a:pt x="3575" y="0"/>
                    <a:pt x="3539" y="10"/>
                    <a:pt x="3504" y="30"/>
                  </a:cubicBezTo>
                  <a:lnTo>
                    <a:pt x="128" y="2204"/>
                  </a:lnTo>
                  <a:cubicBezTo>
                    <a:pt x="26" y="2268"/>
                    <a:pt x="1" y="2409"/>
                    <a:pt x="90" y="2498"/>
                  </a:cubicBezTo>
                  <a:cubicBezTo>
                    <a:pt x="244" y="2664"/>
                    <a:pt x="461" y="2779"/>
                    <a:pt x="691" y="2818"/>
                  </a:cubicBezTo>
                  <a:cubicBezTo>
                    <a:pt x="880" y="2855"/>
                    <a:pt x="1089" y="2870"/>
                    <a:pt x="1301" y="2870"/>
                  </a:cubicBezTo>
                  <a:cubicBezTo>
                    <a:pt x="1968" y="2870"/>
                    <a:pt x="2671" y="2726"/>
                    <a:pt x="2903" y="2677"/>
                  </a:cubicBezTo>
                  <a:cubicBezTo>
                    <a:pt x="2929" y="2664"/>
                    <a:pt x="2955" y="2652"/>
                    <a:pt x="2967" y="2639"/>
                  </a:cubicBezTo>
                  <a:cubicBezTo>
                    <a:pt x="3517" y="2102"/>
                    <a:pt x="3466" y="1258"/>
                    <a:pt x="4182" y="861"/>
                  </a:cubicBezTo>
                  <a:cubicBezTo>
                    <a:pt x="4246" y="836"/>
                    <a:pt x="4259" y="746"/>
                    <a:pt x="4220" y="695"/>
                  </a:cubicBezTo>
                  <a:lnTo>
                    <a:pt x="3760" y="81"/>
                  </a:lnTo>
                  <a:cubicBezTo>
                    <a:pt x="3721" y="26"/>
                    <a:pt x="3667" y="0"/>
                    <a:pt x="3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039;p50">
              <a:extLst>
                <a:ext uri="{FF2B5EF4-FFF2-40B4-BE49-F238E27FC236}">
                  <a16:creationId xmlns:a16="http://schemas.microsoft.com/office/drawing/2014/main" id="{DEDB8B15-C57D-738C-5925-0CBCEA82D365}"/>
                </a:ext>
              </a:extLst>
            </p:cNvPr>
            <p:cNvSpPr/>
            <p:nvPr/>
          </p:nvSpPr>
          <p:spPr>
            <a:xfrm flipH="1">
              <a:off x="6893110" y="3800482"/>
              <a:ext cx="304124" cy="252693"/>
            </a:xfrm>
            <a:custGeom>
              <a:avLst/>
              <a:gdLst/>
              <a:ahLst/>
              <a:cxnLst/>
              <a:rect l="l" t="t" r="r" b="b"/>
              <a:pathLst>
                <a:path w="3441" h="2859" extrusionOk="0">
                  <a:moveTo>
                    <a:pt x="2793" y="0"/>
                  </a:moveTo>
                  <a:cubicBezTo>
                    <a:pt x="2757" y="0"/>
                    <a:pt x="2721" y="10"/>
                    <a:pt x="2686" y="30"/>
                  </a:cubicBezTo>
                  <a:lnTo>
                    <a:pt x="1932" y="503"/>
                  </a:lnTo>
                  <a:cubicBezTo>
                    <a:pt x="2073" y="708"/>
                    <a:pt x="2252" y="964"/>
                    <a:pt x="2482" y="1232"/>
                  </a:cubicBezTo>
                  <a:cubicBezTo>
                    <a:pt x="2200" y="1603"/>
                    <a:pt x="2060" y="2063"/>
                    <a:pt x="2073" y="2524"/>
                  </a:cubicBezTo>
                  <a:cubicBezTo>
                    <a:pt x="2073" y="2524"/>
                    <a:pt x="1086" y="2838"/>
                    <a:pt x="221" y="2838"/>
                  </a:cubicBezTo>
                  <a:cubicBezTo>
                    <a:pt x="147" y="2838"/>
                    <a:pt x="73" y="2836"/>
                    <a:pt x="1" y="2831"/>
                  </a:cubicBezTo>
                  <a:lnTo>
                    <a:pt x="1" y="2831"/>
                  </a:lnTo>
                  <a:cubicBezTo>
                    <a:pt x="150" y="2850"/>
                    <a:pt x="308" y="2859"/>
                    <a:pt x="468" y="2859"/>
                  </a:cubicBezTo>
                  <a:cubicBezTo>
                    <a:pt x="1134" y="2859"/>
                    <a:pt x="1836" y="2716"/>
                    <a:pt x="2073" y="2664"/>
                  </a:cubicBezTo>
                  <a:cubicBezTo>
                    <a:pt x="2098" y="2664"/>
                    <a:pt x="2124" y="2652"/>
                    <a:pt x="2137" y="2639"/>
                  </a:cubicBezTo>
                  <a:cubicBezTo>
                    <a:pt x="2686" y="2102"/>
                    <a:pt x="2635" y="1245"/>
                    <a:pt x="3351" y="861"/>
                  </a:cubicBezTo>
                  <a:cubicBezTo>
                    <a:pt x="3415" y="836"/>
                    <a:pt x="3441" y="746"/>
                    <a:pt x="3402" y="695"/>
                  </a:cubicBezTo>
                  <a:lnTo>
                    <a:pt x="2942" y="81"/>
                  </a:lnTo>
                  <a:cubicBezTo>
                    <a:pt x="2903" y="26"/>
                    <a:pt x="2849" y="0"/>
                    <a:pt x="2793" y="0"/>
                  </a:cubicBezTo>
                  <a:close/>
                </a:path>
              </a:pathLst>
            </a:custGeom>
            <a:solidFill>
              <a:srgbClr val="3A6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040;p50">
              <a:extLst>
                <a:ext uri="{FF2B5EF4-FFF2-40B4-BE49-F238E27FC236}">
                  <a16:creationId xmlns:a16="http://schemas.microsoft.com/office/drawing/2014/main" id="{75E2F36E-C788-D925-2742-BE237F58D905}"/>
                </a:ext>
              </a:extLst>
            </p:cNvPr>
            <p:cNvSpPr/>
            <p:nvPr/>
          </p:nvSpPr>
          <p:spPr>
            <a:xfrm flipH="1">
              <a:off x="6239784" y="3797477"/>
              <a:ext cx="769812" cy="292996"/>
            </a:xfrm>
            <a:custGeom>
              <a:avLst/>
              <a:gdLst/>
              <a:ahLst/>
              <a:cxnLst/>
              <a:rect l="l" t="t" r="r" b="b"/>
              <a:pathLst>
                <a:path w="8710" h="3315" extrusionOk="0">
                  <a:moveTo>
                    <a:pt x="8709" y="0"/>
                  </a:moveTo>
                  <a:lnTo>
                    <a:pt x="1369" y="831"/>
                  </a:lnTo>
                  <a:cubicBezTo>
                    <a:pt x="1356" y="831"/>
                    <a:pt x="1356" y="844"/>
                    <a:pt x="1343" y="844"/>
                  </a:cubicBezTo>
                  <a:cubicBezTo>
                    <a:pt x="1216" y="908"/>
                    <a:pt x="65" y="1535"/>
                    <a:pt x="1" y="2596"/>
                  </a:cubicBezTo>
                  <a:cubicBezTo>
                    <a:pt x="1" y="2660"/>
                    <a:pt x="39" y="2698"/>
                    <a:pt x="90" y="2711"/>
                  </a:cubicBezTo>
                  <a:cubicBezTo>
                    <a:pt x="1927" y="3108"/>
                    <a:pt x="3800" y="3313"/>
                    <a:pt x="5674" y="3313"/>
                  </a:cubicBezTo>
                  <a:cubicBezTo>
                    <a:pt x="5731" y="3313"/>
                    <a:pt x="5788" y="3313"/>
                    <a:pt x="5845" y="3312"/>
                  </a:cubicBezTo>
                  <a:cubicBezTo>
                    <a:pt x="5955" y="3314"/>
                    <a:pt x="6065" y="3315"/>
                    <a:pt x="6175" y="3315"/>
                  </a:cubicBezTo>
                  <a:cubicBezTo>
                    <a:pt x="6970" y="3315"/>
                    <a:pt x="7756" y="3273"/>
                    <a:pt x="8543" y="3171"/>
                  </a:cubicBezTo>
                  <a:cubicBezTo>
                    <a:pt x="8645" y="3159"/>
                    <a:pt x="8709" y="3082"/>
                    <a:pt x="8709" y="2992"/>
                  </a:cubicBezTo>
                  <a:lnTo>
                    <a:pt x="8709" y="0"/>
                  </a:lnTo>
                  <a:close/>
                </a:path>
              </a:pathLst>
            </a:custGeom>
            <a:solidFill>
              <a:srgbClr val="78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041;p50">
              <a:extLst>
                <a:ext uri="{FF2B5EF4-FFF2-40B4-BE49-F238E27FC236}">
                  <a16:creationId xmlns:a16="http://schemas.microsoft.com/office/drawing/2014/main" id="{23AD88B0-C87F-E503-E3B1-1494E027C459}"/>
                </a:ext>
              </a:extLst>
            </p:cNvPr>
            <p:cNvSpPr/>
            <p:nvPr/>
          </p:nvSpPr>
          <p:spPr>
            <a:xfrm flipH="1">
              <a:off x="6239784" y="3797477"/>
              <a:ext cx="769812" cy="293880"/>
            </a:xfrm>
            <a:custGeom>
              <a:avLst/>
              <a:gdLst/>
              <a:ahLst/>
              <a:cxnLst/>
              <a:rect l="l" t="t" r="r" b="b"/>
              <a:pathLst>
                <a:path w="8710" h="3325" extrusionOk="0">
                  <a:moveTo>
                    <a:pt x="1343" y="844"/>
                  </a:moveTo>
                  <a:cubicBezTo>
                    <a:pt x="1216" y="908"/>
                    <a:pt x="65" y="1535"/>
                    <a:pt x="1" y="2596"/>
                  </a:cubicBezTo>
                  <a:cubicBezTo>
                    <a:pt x="1" y="2660"/>
                    <a:pt x="39" y="2698"/>
                    <a:pt x="90" y="2711"/>
                  </a:cubicBezTo>
                  <a:cubicBezTo>
                    <a:pt x="1983" y="3120"/>
                    <a:pt x="3914" y="3325"/>
                    <a:pt x="5845" y="3312"/>
                  </a:cubicBezTo>
                  <a:cubicBezTo>
                    <a:pt x="6753" y="3325"/>
                    <a:pt x="7648" y="3287"/>
                    <a:pt x="8543" y="3171"/>
                  </a:cubicBezTo>
                  <a:cubicBezTo>
                    <a:pt x="8645" y="3159"/>
                    <a:pt x="8709" y="3082"/>
                    <a:pt x="8709" y="2992"/>
                  </a:cubicBezTo>
                  <a:lnTo>
                    <a:pt x="8709" y="0"/>
                  </a:lnTo>
                  <a:lnTo>
                    <a:pt x="1369" y="831"/>
                  </a:lnTo>
                  <a:cubicBezTo>
                    <a:pt x="1356" y="831"/>
                    <a:pt x="1356" y="844"/>
                    <a:pt x="1343" y="844"/>
                  </a:cubicBezTo>
                  <a:close/>
                </a:path>
              </a:pathLst>
            </a:custGeom>
            <a:solidFill>
              <a:srgbClr val="BB9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042;p50">
              <a:extLst>
                <a:ext uri="{FF2B5EF4-FFF2-40B4-BE49-F238E27FC236}">
                  <a16:creationId xmlns:a16="http://schemas.microsoft.com/office/drawing/2014/main" id="{7F9D1F59-8C60-94BF-0FA2-57E9DB7EBDE9}"/>
                </a:ext>
              </a:extLst>
            </p:cNvPr>
            <p:cNvSpPr/>
            <p:nvPr/>
          </p:nvSpPr>
          <p:spPr>
            <a:xfrm flipH="1">
              <a:off x="6239784" y="3797477"/>
              <a:ext cx="769812" cy="292996"/>
            </a:xfrm>
            <a:custGeom>
              <a:avLst/>
              <a:gdLst/>
              <a:ahLst/>
              <a:cxnLst/>
              <a:rect l="l" t="t" r="r" b="b"/>
              <a:pathLst>
                <a:path w="8710" h="3315" extrusionOk="0">
                  <a:moveTo>
                    <a:pt x="8709" y="0"/>
                  </a:moveTo>
                  <a:lnTo>
                    <a:pt x="1369" y="831"/>
                  </a:lnTo>
                  <a:cubicBezTo>
                    <a:pt x="1356" y="831"/>
                    <a:pt x="1356" y="844"/>
                    <a:pt x="1343" y="844"/>
                  </a:cubicBezTo>
                  <a:cubicBezTo>
                    <a:pt x="1216" y="908"/>
                    <a:pt x="65" y="1535"/>
                    <a:pt x="1" y="2596"/>
                  </a:cubicBezTo>
                  <a:cubicBezTo>
                    <a:pt x="1" y="2660"/>
                    <a:pt x="39" y="2698"/>
                    <a:pt x="90" y="2711"/>
                  </a:cubicBezTo>
                  <a:cubicBezTo>
                    <a:pt x="1927" y="3108"/>
                    <a:pt x="3800" y="3313"/>
                    <a:pt x="5674" y="3313"/>
                  </a:cubicBezTo>
                  <a:cubicBezTo>
                    <a:pt x="5731" y="3313"/>
                    <a:pt x="5788" y="3313"/>
                    <a:pt x="5845" y="3312"/>
                  </a:cubicBezTo>
                  <a:cubicBezTo>
                    <a:pt x="5955" y="3314"/>
                    <a:pt x="6065" y="3315"/>
                    <a:pt x="6175" y="3315"/>
                  </a:cubicBezTo>
                  <a:cubicBezTo>
                    <a:pt x="6970" y="3315"/>
                    <a:pt x="7756" y="3273"/>
                    <a:pt x="8543" y="3171"/>
                  </a:cubicBezTo>
                  <a:cubicBezTo>
                    <a:pt x="8645" y="3159"/>
                    <a:pt x="8709" y="3082"/>
                    <a:pt x="8709" y="2992"/>
                  </a:cubicBezTo>
                  <a:lnTo>
                    <a:pt x="8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043;p50">
              <a:extLst>
                <a:ext uri="{FF2B5EF4-FFF2-40B4-BE49-F238E27FC236}">
                  <a16:creationId xmlns:a16="http://schemas.microsoft.com/office/drawing/2014/main" id="{E195F3F6-658F-2197-B1AB-4A5D4860D9C9}"/>
                </a:ext>
              </a:extLst>
            </p:cNvPr>
            <p:cNvSpPr/>
            <p:nvPr/>
          </p:nvSpPr>
          <p:spPr>
            <a:xfrm flipH="1">
              <a:off x="6238722" y="3797477"/>
              <a:ext cx="725620" cy="272403"/>
            </a:xfrm>
            <a:custGeom>
              <a:avLst/>
              <a:gdLst/>
              <a:ahLst/>
              <a:cxnLst/>
              <a:rect l="l" t="t" r="r" b="b"/>
              <a:pathLst>
                <a:path w="8210" h="3082" extrusionOk="0">
                  <a:moveTo>
                    <a:pt x="8210" y="0"/>
                  </a:moveTo>
                  <a:lnTo>
                    <a:pt x="857" y="831"/>
                  </a:lnTo>
                  <a:lnTo>
                    <a:pt x="831" y="831"/>
                  </a:lnTo>
                  <a:cubicBezTo>
                    <a:pt x="525" y="998"/>
                    <a:pt x="243" y="1215"/>
                    <a:pt x="0" y="1471"/>
                  </a:cubicBezTo>
                  <a:cubicBezTo>
                    <a:pt x="358" y="1816"/>
                    <a:pt x="780" y="2085"/>
                    <a:pt x="1253" y="2251"/>
                  </a:cubicBezTo>
                  <a:cubicBezTo>
                    <a:pt x="2097" y="2558"/>
                    <a:pt x="4668" y="2622"/>
                    <a:pt x="7353" y="3082"/>
                  </a:cubicBezTo>
                  <a:lnTo>
                    <a:pt x="8210" y="2967"/>
                  </a:lnTo>
                  <a:lnTo>
                    <a:pt x="8210" y="0"/>
                  </a:lnTo>
                  <a:close/>
                </a:path>
              </a:pathLst>
            </a:custGeom>
            <a:solidFill>
              <a:srgbClr val="78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044;p50">
              <a:extLst>
                <a:ext uri="{FF2B5EF4-FFF2-40B4-BE49-F238E27FC236}">
                  <a16:creationId xmlns:a16="http://schemas.microsoft.com/office/drawing/2014/main" id="{C4510BC6-B69E-030F-4B9B-13485DB7EE10}"/>
                </a:ext>
              </a:extLst>
            </p:cNvPr>
            <p:cNvSpPr/>
            <p:nvPr/>
          </p:nvSpPr>
          <p:spPr>
            <a:xfrm flipH="1">
              <a:off x="6411605" y="3811000"/>
              <a:ext cx="1007119" cy="267099"/>
            </a:xfrm>
            <a:custGeom>
              <a:avLst/>
              <a:gdLst/>
              <a:ahLst/>
              <a:cxnLst/>
              <a:rect l="l" t="t" r="r" b="b"/>
              <a:pathLst>
                <a:path w="11395" h="3022" extrusionOk="0">
                  <a:moveTo>
                    <a:pt x="3492" y="1"/>
                  </a:moveTo>
                  <a:lnTo>
                    <a:pt x="1" y="2238"/>
                  </a:lnTo>
                  <a:cubicBezTo>
                    <a:pt x="180" y="2517"/>
                    <a:pt x="645" y="2602"/>
                    <a:pt x="1147" y="2602"/>
                  </a:cubicBezTo>
                  <a:cubicBezTo>
                    <a:pt x="1935" y="2602"/>
                    <a:pt x="2814" y="2392"/>
                    <a:pt x="2814" y="2392"/>
                  </a:cubicBezTo>
                  <a:cubicBezTo>
                    <a:pt x="4711" y="2815"/>
                    <a:pt x="6649" y="3022"/>
                    <a:pt x="8589" y="3022"/>
                  </a:cubicBezTo>
                  <a:cubicBezTo>
                    <a:pt x="9525" y="3022"/>
                    <a:pt x="10462" y="2974"/>
                    <a:pt x="11394" y="2878"/>
                  </a:cubicBezTo>
                  <a:lnTo>
                    <a:pt x="11394" y="1"/>
                  </a:lnTo>
                  <a:lnTo>
                    <a:pt x="4105" y="832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045;p50">
              <a:extLst>
                <a:ext uri="{FF2B5EF4-FFF2-40B4-BE49-F238E27FC236}">
                  <a16:creationId xmlns:a16="http://schemas.microsoft.com/office/drawing/2014/main" id="{AE329238-A29C-928F-8901-A7AECAE55515}"/>
                </a:ext>
              </a:extLst>
            </p:cNvPr>
            <p:cNvSpPr/>
            <p:nvPr/>
          </p:nvSpPr>
          <p:spPr>
            <a:xfrm flipH="1">
              <a:off x="6400288" y="3797477"/>
              <a:ext cx="769812" cy="292996"/>
            </a:xfrm>
            <a:custGeom>
              <a:avLst/>
              <a:gdLst/>
              <a:ahLst/>
              <a:cxnLst/>
              <a:rect l="l" t="t" r="r" b="b"/>
              <a:pathLst>
                <a:path w="8710" h="3315" extrusionOk="0">
                  <a:moveTo>
                    <a:pt x="8709" y="0"/>
                  </a:moveTo>
                  <a:lnTo>
                    <a:pt x="1369" y="831"/>
                  </a:lnTo>
                  <a:cubicBezTo>
                    <a:pt x="1356" y="831"/>
                    <a:pt x="1356" y="844"/>
                    <a:pt x="1344" y="844"/>
                  </a:cubicBezTo>
                  <a:cubicBezTo>
                    <a:pt x="1216" y="908"/>
                    <a:pt x="65" y="1535"/>
                    <a:pt x="1" y="2596"/>
                  </a:cubicBezTo>
                  <a:cubicBezTo>
                    <a:pt x="1" y="2660"/>
                    <a:pt x="39" y="2698"/>
                    <a:pt x="90" y="2711"/>
                  </a:cubicBezTo>
                  <a:cubicBezTo>
                    <a:pt x="1927" y="3108"/>
                    <a:pt x="3800" y="3313"/>
                    <a:pt x="5674" y="3313"/>
                  </a:cubicBezTo>
                  <a:cubicBezTo>
                    <a:pt x="5731" y="3313"/>
                    <a:pt x="5788" y="3313"/>
                    <a:pt x="5845" y="3312"/>
                  </a:cubicBezTo>
                  <a:cubicBezTo>
                    <a:pt x="5955" y="3314"/>
                    <a:pt x="6065" y="3315"/>
                    <a:pt x="6175" y="3315"/>
                  </a:cubicBezTo>
                  <a:cubicBezTo>
                    <a:pt x="6970" y="3315"/>
                    <a:pt x="7756" y="3273"/>
                    <a:pt x="8543" y="3171"/>
                  </a:cubicBezTo>
                  <a:cubicBezTo>
                    <a:pt x="8645" y="3159"/>
                    <a:pt x="8709" y="3082"/>
                    <a:pt x="8709" y="2992"/>
                  </a:cubicBezTo>
                  <a:lnTo>
                    <a:pt x="8709" y="0"/>
                  </a:lnTo>
                  <a:close/>
                </a:path>
              </a:pathLst>
            </a:custGeom>
            <a:solidFill>
              <a:srgbClr val="78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046;p50">
              <a:extLst>
                <a:ext uri="{FF2B5EF4-FFF2-40B4-BE49-F238E27FC236}">
                  <a16:creationId xmlns:a16="http://schemas.microsoft.com/office/drawing/2014/main" id="{905D6D1A-9762-6594-AB9C-36E38553201C}"/>
                </a:ext>
              </a:extLst>
            </p:cNvPr>
            <p:cNvSpPr/>
            <p:nvPr/>
          </p:nvSpPr>
          <p:spPr>
            <a:xfrm flipH="1">
              <a:off x="6406476" y="3797477"/>
              <a:ext cx="769812" cy="293880"/>
            </a:xfrm>
            <a:custGeom>
              <a:avLst/>
              <a:gdLst/>
              <a:ahLst/>
              <a:cxnLst/>
              <a:rect l="l" t="t" r="r" b="b"/>
              <a:pathLst>
                <a:path w="8710" h="3325" extrusionOk="0">
                  <a:moveTo>
                    <a:pt x="1344" y="844"/>
                  </a:moveTo>
                  <a:cubicBezTo>
                    <a:pt x="1216" y="908"/>
                    <a:pt x="65" y="1535"/>
                    <a:pt x="1" y="2596"/>
                  </a:cubicBezTo>
                  <a:cubicBezTo>
                    <a:pt x="1" y="2660"/>
                    <a:pt x="39" y="2698"/>
                    <a:pt x="90" y="2711"/>
                  </a:cubicBezTo>
                  <a:cubicBezTo>
                    <a:pt x="1983" y="3120"/>
                    <a:pt x="3914" y="3325"/>
                    <a:pt x="5845" y="3312"/>
                  </a:cubicBezTo>
                  <a:cubicBezTo>
                    <a:pt x="6753" y="3325"/>
                    <a:pt x="7648" y="3287"/>
                    <a:pt x="8543" y="3171"/>
                  </a:cubicBezTo>
                  <a:cubicBezTo>
                    <a:pt x="8645" y="3159"/>
                    <a:pt x="8709" y="3082"/>
                    <a:pt x="8709" y="2992"/>
                  </a:cubicBezTo>
                  <a:lnTo>
                    <a:pt x="8709" y="0"/>
                  </a:lnTo>
                  <a:lnTo>
                    <a:pt x="1369" y="831"/>
                  </a:lnTo>
                  <a:cubicBezTo>
                    <a:pt x="1356" y="831"/>
                    <a:pt x="1356" y="844"/>
                    <a:pt x="1344" y="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047;p50">
              <a:extLst>
                <a:ext uri="{FF2B5EF4-FFF2-40B4-BE49-F238E27FC236}">
                  <a16:creationId xmlns:a16="http://schemas.microsoft.com/office/drawing/2014/main" id="{791EB60E-447E-5362-6AEE-67F78BB8DCF6}"/>
                </a:ext>
              </a:extLst>
            </p:cNvPr>
            <p:cNvSpPr/>
            <p:nvPr/>
          </p:nvSpPr>
          <p:spPr>
            <a:xfrm flipH="1">
              <a:off x="6399227" y="3797477"/>
              <a:ext cx="725620" cy="272403"/>
            </a:xfrm>
            <a:custGeom>
              <a:avLst/>
              <a:gdLst/>
              <a:ahLst/>
              <a:cxnLst/>
              <a:rect l="l" t="t" r="r" b="b"/>
              <a:pathLst>
                <a:path w="8210" h="3082" extrusionOk="0">
                  <a:moveTo>
                    <a:pt x="8210" y="0"/>
                  </a:moveTo>
                  <a:lnTo>
                    <a:pt x="857" y="831"/>
                  </a:lnTo>
                  <a:lnTo>
                    <a:pt x="832" y="831"/>
                  </a:lnTo>
                  <a:cubicBezTo>
                    <a:pt x="525" y="998"/>
                    <a:pt x="243" y="1215"/>
                    <a:pt x="0" y="1471"/>
                  </a:cubicBezTo>
                  <a:cubicBezTo>
                    <a:pt x="358" y="1816"/>
                    <a:pt x="780" y="2085"/>
                    <a:pt x="1254" y="2251"/>
                  </a:cubicBezTo>
                  <a:cubicBezTo>
                    <a:pt x="2098" y="2558"/>
                    <a:pt x="4668" y="2622"/>
                    <a:pt x="7353" y="3082"/>
                  </a:cubicBezTo>
                  <a:lnTo>
                    <a:pt x="8210" y="2967"/>
                  </a:lnTo>
                  <a:lnTo>
                    <a:pt x="82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048;p50">
              <a:extLst>
                <a:ext uri="{FF2B5EF4-FFF2-40B4-BE49-F238E27FC236}">
                  <a16:creationId xmlns:a16="http://schemas.microsoft.com/office/drawing/2014/main" id="{9F72EFA1-3B54-F8D1-8A5C-6723AD401879}"/>
                </a:ext>
              </a:extLst>
            </p:cNvPr>
            <p:cNvSpPr/>
            <p:nvPr/>
          </p:nvSpPr>
          <p:spPr>
            <a:xfrm flipH="1">
              <a:off x="6448899" y="2677388"/>
              <a:ext cx="733575" cy="1307744"/>
            </a:xfrm>
            <a:custGeom>
              <a:avLst/>
              <a:gdLst/>
              <a:ahLst/>
              <a:cxnLst/>
              <a:rect l="l" t="t" r="r" b="b"/>
              <a:pathLst>
                <a:path w="8300" h="14796" extrusionOk="0">
                  <a:moveTo>
                    <a:pt x="3696" y="1"/>
                  </a:moveTo>
                  <a:lnTo>
                    <a:pt x="3696" y="1037"/>
                  </a:lnTo>
                  <a:lnTo>
                    <a:pt x="1522" y="1740"/>
                  </a:lnTo>
                  <a:cubicBezTo>
                    <a:pt x="1253" y="1817"/>
                    <a:pt x="1062" y="2034"/>
                    <a:pt x="998" y="2303"/>
                  </a:cubicBezTo>
                  <a:cubicBezTo>
                    <a:pt x="179" y="6177"/>
                    <a:pt x="0" y="9029"/>
                    <a:pt x="154" y="11548"/>
                  </a:cubicBezTo>
                  <a:cubicBezTo>
                    <a:pt x="256" y="13377"/>
                    <a:pt x="1778" y="14796"/>
                    <a:pt x="3619" y="14796"/>
                  </a:cubicBezTo>
                  <a:lnTo>
                    <a:pt x="8299" y="14796"/>
                  </a:lnTo>
                  <a:cubicBezTo>
                    <a:pt x="7353" y="11254"/>
                    <a:pt x="6867" y="9387"/>
                    <a:pt x="6867" y="9387"/>
                  </a:cubicBezTo>
                  <a:cubicBezTo>
                    <a:pt x="6867" y="5423"/>
                    <a:pt x="7251" y="1702"/>
                    <a:pt x="7251" y="1702"/>
                  </a:cubicBezTo>
                  <a:lnTo>
                    <a:pt x="5780" y="1037"/>
                  </a:lnTo>
                  <a:lnTo>
                    <a:pt x="5780" y="1"/>
                  </a:lnTo>
                  <a:close/>
                </a:path>
              </a:pathLst>
            </a:custGeom>
            <a:solidFill>
              <a:srgbClr val="FA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049;p50">
              <a:extLst>
                <a:ext uri="{FF2B5EF4-FFF2-40B4-BE49-F238E27FC236}">
                  <a16:creationId xmlns:a16="http://schemas.microsoft.com/office/drawing/2014/main" id="{953F4CDB-8806-1ECA-CCA1-CF31EBE0D2E5}"/>
                </a:ext>
              </a:extLst>
            </p:cNvPr>
            <p:cNvSpPr/>
            <p:nvPr/>
          </p:nvSpPr>
          <p:spPr>
            <a:xfrm flipH="1">
              <a:off x="6448899" y="2677388"/>
              <a:ext cx="733575" cy="1307744"/>
            </a:xfrm>
            <a:custGeom>
              <a:avLst/>
              <a:gdLst/>
              <a:ahLst/>
              <a:cxnLst/>
              <a:rect l="l" t="t" r="r" b="b"/>
              <a:pathLst>
                <a:path w="8300" h="14796" extrusionOk="0">
                  <a:moveTo>
                    <a:pt x="8299" y="14796"/>
                  </a:moveTo>
                  <a:cubicBezTo>
                    <a:pt x="7353" y="11254"/>
                    <a:pt x="6867" y="9387"/>
                    <a:pt x="6867" y="9387"/>
                  </a:cubicBezTo>
                  <a:cubicBezTo>
                    <a:pt x="6867" y="5423"/>
                    <a:pt x="7251" y="1702"/>
                    <a:pt x="7251" y="1702"/>
                  </a:cubicBezTo>
                  <a:lnTo>
                    <a:pt x="5780" y="1037"/>
                  </a:lnTo>
                  <a:lnTo>
                    <a:pt x="5780" y="1"/>
                  </a:lnTo>
                  <a:lnTo>
                    <a:pt x="3696" y="1"/>
                  </a:lnTo>
                  <a:lnTo>
                    <a:pt x="3696" y="1037"/>
                  </a:lnTo>
                  <a:lnTo>
                    <a:pt x="1522" y="1740"/>
                  </a:lnTo>
                  <a:cubicBezTo>
                    <a:pt x="1253" y="1817"/>
                    <a:pt x="1062" y="2034"/>
                    <a:pt x="998" y="2303"/>
                  </a:cubicBezTo>
                  <a:cubicBezTo>
                    <a:pt x="179" y="6177"/>
                    <a:pt x="0" y="9029"/>
                    <a:pt x="154" y="11548"/>
                  </a:cubicBezTo>
                  <a:cubicBezTo>
                    <a:pt x="256" y="13377"/>
                    <a:pt x="1778" y="14796"/>
                    <a:pt x="3619" y="14796"/>
                  </a:cubicBezTo>
                  <a:close/>
                </a:path>
              </a:pathLst>
            </a:custGeom>
            <a:solidFill>
              <a:srgbClr val="F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050;p50">
              <a:extLst>
                <a:ext uri="{FF2B5EF4-FFF2-40B4-BE49-F238E27FC236}">
                  <a16:creationId xmlns:a16="http://schemas.microsoft.com/office/drawing/2014/main" id="{B970CCA8-717C-D9C4-8E65-910C97CC8B57}"/>
                </a:ext>
              </a:extLst>
            </p:cNvPr>
            <p:cNvSpPr/>
            <p:nvPr/>
          </p:nvSpPr>
          <p:spPr>
            <a:xfrm flipH="1">
              <a:off x="6448899" y="2677388"/>
              <a:ext cx="733575" cy="1307744"/>
            </a:xfrm>
            <a:custGeom>
              <a:avLst/>
              <a:gdLst/>
              <a:ahLst/>
              <a:cxnLst/>
              <a:rect l="l" t="t" r="r" b="b"/>
              <a:pathLst>
                <a:path w="8300" h="14796" extrusionOk="0">
                  <a:moveTo>
                    <a:pt x="3696" y="1"/>
                  </a:moveTo>
                  <a:lnTo>
                    <a:pt x="3696" y="1037"/>
                  </a:lnTo>
                  <a:lnTo>
                    <a:pt x="1522" y="1740"/>
                  </a:lnTo>
                  <a:cubicBezTo>
                    <a:pt x="1253" y="1817"/>
                    <a:pt x="1062" y="2034"/>
                    <a:pt x="998" y="2303"/>
                  </a:cubicBezTo>
                  <a:cubicBezTo>
                    <a:pt x="179" y="6177"/>
                    <a:pt x="0" y="9029"/>
                    <a:pt x="154" y="11548"/>
                  </a:cubicBezTo>
                  <a:cubicBezTo>
                    <a:pt x="256" y="13377"/>
                    <a:pt x="1778" y="14796"/>
                    <a:pt x="3619" y="14796"/>
                  </a:cubicBezTo>
                  <a:lnTo>
                    <a:pt x="8299" y="14796"/>
                  </a:lnTo>
                  <a:cubicBezTo>
                    <a:pt x="7353" y="11254"/>
                    <a:pt x="6867" y="9387"/>
                    <a:pt x="6867" y="9387"/>
                  </a:cubicBezTo>
                  <a:cubicBezTo>
                    <a:pt x="6867" y="5423"/>
                    <a:pt x="7251" y="1702"/>
                    <a:pt x="7251" y="1702"/>
                  </a:cubicBezTo>
                  <a:lnTo>
                    <a:pt x="5780" y="1037"/>
                  </a:lnTo>
                  <a:lnTo>
                    <a:pt x="5780" y="1"/>
                  </a:lnTo>
                  <a:close/>
                </a:path>
              </a:pathLst>
            </a:custGeom>
            <a:solidFill>
              <a:srgbClr val="FA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051;p50">
              <a:extLst>
                <a:ext uri="{FF2B5EF4-FFF2-40B4-BE49-F238E27FC236}">
                  <a16:creationId xmlns:a16="http://schemas.microsoft.com/office/drawing/2014/main" id="{BA3236AF-2E87-8714-DB0A-0F38CB1F8BA1}"/>
                </a:ext>
              </a:extLst>
            </p:cNvPr>
            <p:cNvSpPr/>
            <p:nvPr/>
          </p:nvSpPr>
          <p:spPr>
            <a:xfrm flipH="1">
              <a:off x="6447750" y="2677388"/>
              <a:ext cx="734724" cy="1307744"/>
            </a:xfrm>
            <a:custGeom>
              <a:avLst/>
              <a:gdLst/>
              <a:ahLst/>
              <a:cxnLst/>
              <a:rect l="l" t="t" r="r" b="b"/>
              <a:pathLst>
                <a:path w="8313" h="14796" extrusionOk="0">
                  <a:moveTo>
                    <a:pt x="3696" y="1"/>
                  </a:moveTo>
                  <a:lnTo>
                    <a:pt x="3696" y="1037"/>
                  </a:lnTo>
                  <a:lnTo>
                    <a:pt x="1522" y="1740"/>
                  </a:lnTo>
                  <a:cubicBezTo>
                    <a:pt x="1253" y="1817"/>
                    <a:pt x="1062" y="2034"/>
                    <a:pt x="998" y="2303"/>
                  </a:cubicBezTo>
                  <a:cubicBezTo>
                    <a:pt x="179" y="6177"/>
                    <a:pt x="0" y="9029"/>
                    <a:pt x="154" y="11548"/>
                  </a:cubicBezTo>
                  <a:cubicBezTo>
                    <a:pt x="256" y="13377"/>
                    <a:pt x="1778" y="14796"/>
                    <a:pt x="3619" y="14796"/>
                  </a:cubicBezTo>
                  <a:lnTo>
                    <a:pt x="8312" y="14796"/>
                  </a:lnTo>
                  <a:cubicBezTo>
                    <a:pt x="7366" y="11254"/>
                    <a:pt x="6867" y="9387"/>
                    <a:pt x="6867" y="9387"/>
                  </a:cubicBezTo>
                  <a:cubicBezTo>
                    <a:pt x="6867" y="5423"/>
                    <a:pt x="7251" y="1702"/>
                    <a:pt x="7251" y="1702"/>
                  </a:cubicBezTo>
                  <a:lnTo>
                    <a:pt x="5780" y="1037"/>
                  </a:lnTo>
                  <a:lnTo>
                    <a:pt x="5780" y="870"/>
                  </a:lnTo>
                  <a:cubicBezTo>
                    <a:pt x="5640" y="794"/>
                    <a:pt x="5524" y="691"/>
                    <a:pt x="5422" y="576"/>
                  </a:cubicBezTo>
                  <a:lnTo>
                    <a:pt x="5422" y="576"/>
                  </a:lnTo>
                  <a:lnTo>
                    <a:pt x="5780" y="589"/>
                  </a:lnTo>
                  <a:lnTo>
                    <a:pt x="57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052;p50">
              <a:extLst>
                <a:ext uri="{FF2B5EF4-FFF2-40B4-BE49-F238E27FC236}">
                  <a16:creationId xmlns:a16="http://schemas.microsoft.com/office/drawing/2014/main" id="{7A95CF08-278E-D230-6047-B8B7A7D73016}"/>
                </a:ext>
              </a:extLst>
            </p:cNvPr>
            <p:cNvSpPr/>
            <p:nvPr/>
          </p:nvSpPr>
          <p:spPr>
            <a:xfrm flipH="1">
              <a:off x="6431930" y="3504750"/>
              <a:ext cx="755052" cy="492835"/>
            </a:xfrm>
            <a:custGeom>
              <a:avLst/>
              <a:gdLst/>
              <a:ahLst/>
              <a:cxnLst/>
              <a:rect l="l" t="t" r="r" b="b"/>
              <a:pathLst>
                <a:path w="8543" h="5576" extrusionOk="0">
                  <a:moveTo>
                    <a:pt x="7046" y="0"/>
                  </a:moveTo>
                  <a:cubicBezTo>
                    <a:pt x="7046" y="0"/>
                    <a:pt x="6662" y="422"/>
                    <a:pt x="5115" y="550"/>
                  </a:cubicBezTo>
                  <a:cubicBezTo>
                    <a:pt x="4917" y="569"/>
                    <a:pt x="4701" y="577"/>
                    <a:pt x="4475" y="577"/>
                  </a:cubicBezTo>
                  <a:cubicBezTo>
                    <a:pt x="2659" y="577"/>
                    <a:pt x="138" y="49"/>
                    <a:pt x="13" y="26"/>
                  </a:cubicBezTo>
                  <a:lnTo>
                    <a:pt x="13" y="26"/>
                  </a:lnTo>
                  <a:cubicBezTo>
                    <a:pt x="0" y="755"/>
                    <a:pt x="13" y="1484"/>
                    <a:pt x="51" y="2187"/>
                  </a:cubicBezTo>
                  <a:cubicBezTo>
                    <a:pt x="179" y="4092"/>
                    <a:pt x="1752" y="5576"/>
                    <a:pt x="3657" y="5576"/>
                  </a:cubicBezTo>
                  <a:lnTo>
                    <a:pt x="8542" y="5576"/>
                  </a:lnTo>
                  <a:lnTo>
                    <a:pt x="8491" y="5409"/>
                  </a:lnTo>
                  <a:cubicBezTo>
                    <a:pt x="7596" y="2046"/>
                    <a:pt x="7110" y="192"/>
                    <a:pt x="7046" y="0"/>
                  </a:cubicBezTo>
                  <a:close/>
                </a:path>
              </a:pathLst>
            </a:custGeom>
            <a:solidFill>
              <a:srgbClr val="78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053;p50">
              <a:extLst>
                <a:ext uri="{FF2B5EF4-FFF2-40B4-BE49-F238E27FC236}">
                  <a16:creationId xmlns:a16="http://schemas.microsoft.com/office/drawing/2014/main" id="{AEFD2459-C229-E24F-9B01-AC3744EDFBC8}"/>
                </a:ext>
              </a:extLst>
            </p:cNvPr>
            <p:cNvSpPr/>
            <p:nvPr/>
          </p:nvSpPr>
          <p:spPr>
            <a:xfrm flipH="1">
              <a:off x="6438117" y="3504750"/>
              <a:ext cx="755052" cy="492835"/>
            </a:xfrm>
            <a:custGeom>
              <a:avLst/>
              <a:gdLst/>
              <a:ahLst/>
              <a:cxnLst/>
              <a:rect l="l" t="t" r="r" b="b"/>
              <a:pathLst>
                <a:path w="8543" h="5576" extrusionOk="0">
                  <a:moveTo>
                    <a:pt x="13" y="26"/>
                  </a:moveTo>
                  <a:cubicBezTo>
                    <a:pt x="0" y="755"/>
                    <a:pt x="13" y="1484"/>
                    <a:pt x="51" y="2187"/>
                  </a:cubicBezTo>
                  <a:cubicBezTo>
                    <a:pt x="179" y="4092"/>
                    <a:pt x="1752" y="5576"/>
                    <a:pt x="3657" y="5576"/>
                  </a:cubicBezTo>
                  <a:lnTo>
                    <a:pt x="8542" y="5576"/>
                  </a:lnTo>
                  <a:lnTo>
                    <a:pt x="8491" y="5409"/>
                  </a:lnTo>
                  <a:cubicBezTo>
                    <a:pt x="7596" y="2046"/>
                    <a:pt x="7110" y="192"/>
                    <a:pt x="7046" y="0"/>
                  </a:cubicBezTo>
                  <a:cubicBezTo>
                    <a:pt x="7046" y="0"/>
                    <a:pt x="6662" y="422"/>
                    <a:pt x="5115" y="550"/>
                  </a:cubicBezTo>
                  <a:cubicBezTo>
                    <a:pt x="3325" y="716"/>
                    <a:pt x="154" y="51"/>
                    <a:pt x="13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054;p50">
              <a:extLst>
                <a:ext uri="{FF2B5EF4-FFF2-40B4-BE49-F238E27FC236}">
                  <a16:creationId xmlns:a16="http://schemas.microsoft.com/office/drawing/2014/main" id="{A139B3F3-3FF0-553B-D501-0E1EB0E638E4}"/>
                </a:ext>
              </a:extLst>
            </p:cNvPr>
            <p:cNvSpPr/>
            <p:nvPr/>
          </p:nvSpPr>
          <p:spPr>
            <a:xfrm flipH="1">
              <a:off x="6518368" y="3504750"/>
              <a:ext cx="674800" cy="260029"/>
            </a:xfrm>
            <a:custGeom>
              <a:avLst/>
              <a:gdLst/>
              <a:ahLst/>
              <a:cxnLst/>
              <a:rect l="l" t="t" r="r" b="b"/>
              <a:pathLst>
                <a:path w="7635" h="2942" extrusionOk="0">
                  <a:moveTo>
                    <a:pt x="7046" y="0"/>
                  </a:moveTo>
                  <a:cubicBezTo>
                    <a:pt x="7046" y="0"/>
                    <a:pt x="6662" y="422"/>
                    <a:pt x="5115" y="550"/>
                  </a:cubicBezTo>
                  <a:cubicBezTo>
                    <a:pt x="4917" y="569"/>
                    <a:pt x="4701" y="577"/>
                    <a:pt x="4475" y="577"/>
                  </a:cubicBezTo>
                  <a:cubicBezTo>
                    <a:pt x="2659" y="577"/>
                    <a:pt x="138" y="49"/>
                    <a:pt x="13" y="26"/>
                  </a:cubicBezTo>
                  <a:lnTo>
                    <a:pt x="13" y="26"/>
                  </a:lnTo>
                  <a:cubicBezTo>
                    <a:pt x="0" y="755"/>
                    <a:pt x="13" y="1484"/>
                    <a:pt x="51" y="2187"/>
                  </a:cubicBezTo>
                  <a:cubicBezTo>
                    <a:pt x="51" y="2264"/>
                    <a:pt x="64" y="2328"/>
                    <a:pt x="77" y="2392"/>
                  </a:cubicBezTo>
                  <a:cubicBezTo>
                    <a:pt x="1288" y="2762"/>
                    <a:pt x="2548" y="2942"/>
                    <a:pt x="3820" y="2942"/>
                  </a:cubicBezTo>
                  <a:cubicBezTo>
                    <a:pt x="3864" y="2942"/>
                    <a:pt x="3908" y="2942"/>
                    <a:pt x="3951" y="2941"/>
                  </a:cubicBezTo>
                  <a:cubicBezTo>
                    <a:pt x="5665" y="2941"/>
                    <a:pt x="6880" y="2622"/>
                    <a:pt x="7634" y="2225"/>
                  </a:cubicBezTo>
                  <a:lnTo>
                    <a:pt x="70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055;p50">
              <a:extLst>
                <a:ext uri="{FF2B5EF4-FFF2-40B4-BE49-F238E27FC236}">
                  <a16:creationId xmlns:a16="http://schemas.microsoft.com/office/drawing/2014/main" id="{10C4BA0E-31E8-9B04-5645-CD63214630E8}"/>
                </a:ext>
              </a:extLst>
            </p:cNvPr>
            <p:cNvSpPr/>
            <p:nvPr/>
          </p:nvSpPr>
          <p:spPr>
            <a:xfrm flipH="1">
              <a:off x="6113218" y="3632553"/>
              <a:ext cx="787842" cy="432821"/>
            </a:xfrm>
            <a:custGeom>
              <a:avLst/>
              <a:gdLst/>
              <a:ahLst/>
              <a:cxnLst/>
              <a:rect l="l" t="t" r="r" b="b"/>
              <a:pathLst>
                <a:path w="8914" h="4897" extrusionOk="0">
                  <a:moveTo>
                    <a:pt x="3209" y="0"/>
                  </a:moveTo>
                  <a:cubicBezTo>
                    <a:pt x="2307" y="0"/>
                    <a:pt x="1380" y="117"/>
                    <a:pt x="857" y="1086"/>
                  </a:cubicBezTo>
                  <a:cubicBezTo>
                    <a:pt x="0" y="2697"/>
                    <a:pt x="1522" y="3989"/>
                    <a:pt x="2238" y="3989"/>
                  </a:cubicBezTo>
                  <a:cubicBezTo>
                    <a:pt x="4399" y="3989"/>
                    <a:pt x="5985" y="4897"/>
                    <a:pt x="7353" y="4897"/>
                  </a:cubicBezTo>
                  <a:cubicBezTo>
                    <a:pt x="7647" y="4756"/>
                    <a:pt x="7929" y="4577"/>
                    <a:pt x="8184" y="4373"/>
                  </a:cubicBezTo>
                  <a:cubicBezTo>
                    <a:pt x="8773" y="3874"/>
                    <a:pt x="8913" y="3004"/>
                    <a:pt x="8491" y="2352"/>
                  </a:cubicBezTo>
                  <a:cubicBezTo>
                    <a:pt x="8287" y="2032"/>
                    <a:pt x="8031" y="1764"/>
                    <a:pt x="7711" y="1559"/>
                  </a:cubicBezTo>
                  <a:cubicBezTo>
                    <a:pt x="6100" y="626"/>
                    <a:pt x="4054" y="12"/>
                    <a:pt x="4054" y="12"/>
                  </a:cubicBezTo>
                  <a:cubicBezTo>
                    <a:pt x="3784" y="12"/>
                    <a:pt x="3498" y="0"/>
                    <a:pt x="3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056;p50">
              <a:extLst>
                <a:ext uri="{FF2B5EF4-FFF2-40B4-BE49-F238E27FC236}">
                  <a16:creationId xmlns:a16="http://schemas.microsoft.com/office/drawing/2014/main" id="{71380EAD-C07B-6BF4-A8C1-CF23491D841E}"/>
                </a:ext>
              </a:extLst>
            </p:cNvPr>
            <p:cNvSpPr/>
            <p:nvPr/>
          </p:nvSpPr>
          <p:spPr>
            <a:xfrm flipH="1">
              <a:off x="6100844" y="3620444"/>
              <a:ext cx="768574" cy="457392"/>
            </a:xfrm>
            <a:custGeom>
              <a:avLst/>
              <a:gdLst/>
              <a:ahLst/>
              <a:cxnLst/>
              <a:rect l="l" t="t" r="r" b="b"/>
              <a:pathLst>
                <a:path w="8696" h="5175" extrusionOk="0">
                  <a:moveTo>
                    <a:pt x="2808" y="1"/>
                  </a:moveTo>
                  <a:cubicBezTo>
                    <a:pt x="1881" y="1"/>
                    <a:pt x="931" y="131"/>
                    <a:pt x="384" y="1159"/>
                  </a:cubicBezTo>
                  <a:cubicBezTo>
                    <a:pt x="0" y="1799"/>
                    <a:pt x="13" y="2591"/>
                    <a:pt x="397" y="3231"/>
                  </a:cubicBezTo>
                  <a:cubicBezTo>
                    <a:pt x="793" y="3883"/>
                    <a:pt x="1458" y="4267"/>
                    <a:pt x="1880" y="4267"/>
                  </a:cubicBezTo>
                  <a:cubicBezTo>
                    <a:pt x="3057" y="4267"/>
                    <a:pt x="4080" y="4548"/>
                    <a:pt x="4975" y="4791"/>
                  </a:cubicBezTo>
                  <a:cubicBezTo>
                    <a:pt x="5691" y="4983"/>
                    <a:pt x="6343" y="5174"/>
                    <a:pt x="6957" y="5174"/>
                  </a:cubicBezTo>
                  <a:lnTo>
                    <a:pt x="7021" y="5162"/>
                  </a:lnTo>
                  <a:lnTo>
                    <a:pt x="7046" y="5136"/>
                  </a:lnTo>
                  <a:cubicBezTo>
                    <a:pt x="7353" y="4995"/>
                    <a:pt x="7635" y="4804"/>
                    <a:pt x="7903" y="4599"/>
                  </a:cubicBezTo>
                  <a:cubicBezTo>
                    <a:pt x="8555" y="4062"/>
                    <a:pt x="8696" y="3116"/>
                    <a:pt x="8236" y="2412"/>
                  </a:cubicBezTo>
                  <a:cubicBezTo>
                    <a:pt x="8031" y="2067"/>
                    <a:pt x="7750" y="1773"/>
                    <a:pt x="7417" y="1568"/>
                  </a:cubicBezTo>
                  <a:cubicBezTo>
                    <a:pt x="5819" y="635"/>
                    <a:pt x="3760" y="8"/>
                    <a:pt x="3734" y="8"/>
                  </a:cubicBezTo>
                  <a:lnTo>
                    <a:pt x="3274" y="8"/>
                  </a:lnTo>
                  <a:cubicBezTo>
                    <a:pt x="3121" y="5"/>
                    <a:pt x="2965" y="1"/>
                    <a:pt x="2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057;p50">
              <a:extLst>
                <a:ext uri="{FF2B5EF4-FFF2-40B4-BE49-F238E27FC236}">
                  <a16:creationId xmlns:a16="http://schemas.microsoft.com/office/drawing/2014/main" id="{33AD9E06-A3AA-5175-2729-21FB7F5F4C91}"/>
                </a:ext>
              </a:extLst>
            </p:cNvPr>
            <p:cNvSpPr/>
            <p:nvPr/>
          </p:nvSpPr>
          <p:spPr>
            <a:xfrm flipH="1">
              <a:off x="6107032" y="3616644"/>
              <a:ext cx="768574" cy="461193"/>
            </a:xfrm>
            <a:custGeom>
              <a:avLst/>
              <a:gdLst/>
              <a:ahLst/>
              <a:cxnLst/>
              <a:rect l="l" t="t" r="r" b="b"/>
              <a:pathLst>
                <a:path w="8696" h="5218" extrusionOk="0">
                  <a:moveTo>
                    <a:pt x="7021" y="5205"/>
                  </a:moveTo>
                  <a:lnTo>
                    <a:pt x="6957" y="5217"/>
                  </a:lnTo>
                  <a:cubicBezTo>
                    <a:pt x="6343" y="5217"/>
                    <a:pt x="5691" y="5026"/>
                    <a:pt x="4975" y="4834"/>
                  </a:cubicBezTo>
                  <a:cubicBezTo>
                    <a:pt x="4080" y="4591"/>
                    <a:pt x="3057" y="4310"/>
                    <a:pt x="1880" y="4310"/>
                  </a:cubicBezTo>
                  <a:cubicBezTo>
                    <a:pt x="1458" y="4310"/>
                    <a:pt x="793" y="3926"/>
                    <a:pt x="397" y="3274"/>
                  </a:cubicBezTo>
                  <a:cubicBezTo>
                    <a:pt x="13" y="2634"/>
                    <a:pt x="0" y="1842"/>
                    <a:pt x="384" y="1202"/>
                  </a:cubicBezTo>
                  <a:cubicBezTo>
                    <a:pt x="1023" y="0"/>
                    <a:pt x="2213" y="26"/>
                    <a:pt x="3274" y="51"/>
                  </a:cubicBezTo>
                  <a:lnTo>
                    <a:pt x="3696" y="51"/>
                  </a:lnTo>
                  <a:lnTo>
                    <a:pt x="3734" y="51"/>
                  </a:lnTo>
                  <a:cubicBezTo>
                    <a:pt x="3760" y="51"/>
                    <a:pt x="5819" y="678"/>
                    <a:pt x="7417" y="1611"/>
                  </a:cubicBezTo>
                  <a:cubicBezTo>
                    <a:pt x="7750" y="1816"/>
                    <a:pt x="8031" y="2110"/>
                    <a:pt x="8236" y="2455"/>
                  </a:cubicBezTo>
                  <a:cubicBezTo>
                    <a:pt x="8696" y="3159"/>
                    <a:pt x="8555" y="4105"/>
                    <a:pt x="7903" y="4642"/>
                  </a:cubicBezTo>
                  <a:cubicBezTo>
                    <a:pt x="7635" y="4847"/>
                    <a:pt x="7353" y="5038"/>
                    <a:pt x="7046" y="5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058;p50">
              <a:extLst>
                <a:ext uri="{FF2B5EF4-FFF2-40B4-BE49-F238E27FC236}">
                  <a16:creationId xmlns:a16="http://schemas.microsoft.com/office/drawing/2014/main" id="{86943A38-5431-A5E0-899F-A9BC3C3D4DC9}"/>
                </a:ext>
              </a:extLst>
            </p:cNvPr>
            <p:cNvSpPr/>
            <p:nvPr/>
          </p:nvSpPr>
          <p:spPr>
            <a:xfrm flipH="1">
              <a:off x="6447745" y="3621593"/>
              <a:ext cx="404703" cy="144333"/>
            </a:xfrm>
            <a:custGeom>
              <a:avLst/>
              <a:gdLst/>
              <a:ahLst/>
              <a:cxnLst/>
              <a:rect l="l" t="t" r="r" b="b"/>
              <a:pathLst>
                <a:path w="4579" h="1633" extrusionOk="0">
                  <a:moveTo>
                    <a:pt x="2620" y="1"/>
                  </a:moveTo>
                  <a:cubicBezTo>
                    <a:pt x="1698" y="1"/>
                    <a:pt x="739" y="130"/>
                    <a:pt x="192" y="1159"/>
                  </a:cubicBezTo>
                  <a:cubicBezTo>
                    <a:pt x="115" y="1300"/>
                    <a:pt x="39" y="1466"/>
                    <a:pt x="0" y="1632"/>
                  </a:cubicBezTo>
                  <a:lnTo>
                    <a:pt x="166" y="1619"/>
                  </a:lnTo>
                  <a:cubicBezTo>
                    <a:pt x="2634" y="1619"/>
                    <a:pt x="4067" y="954"/>
                    <a:pt x="4578" y="366"/>
                  </a:cubicBezTo>
                  <a:cubicBezTo>
                    <a:pt x="3977" y="136"/>
                    <a:pt x="3555" y="8"/>
                    <a:pt x="3555" y="8"/>
                  </a:cubicBezTo>
                  <a:lnTo>
                    <a:pt x="3082" y="8"/>
                  </a:lnTo>
                  <a:cubicBezTo>
                    <a:pt x="2931" y="4"/>
                    <a:pt x="2776" y="1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059;p50">
              <a:extLst>
                <a:ext uri="{FF2B5EF4-FFF2-40B4-BE49-F238E27FC236}">
                  <a16:creationId xmlns:a16="http://schemas.microsoft.com/office/drawing/2014/main" id="{50331C3F-3252-AD08-113F-80E145734C68}"/>
                </a:ext>
              </a:extLst>
            </p:cNvPr>
            <p:cNvSpPr/>
            <p:nvPr/>
          </p:nvSpPr>
          <p:spPr>
            <a:xfrm flipH="1">
              <a:off x="6140882" y="3621593"/>
              <a:ext cx="733575" cy="457392"/>
            </a:xfrm>
            <a:custGeom>
              <a:avLst/>
              <a:gdLst/>
              <a:ahLst/>
              <a:cxnLst/>
              <a:rect l="l" t="t" r="r" b="b"/>
              <a:pathLst>
                <a:path w="8300" h="5175" extrusionOk="0">
                  <a:moveTo>
                    <a:pt x="2799" y="1"/>
                  </a:moveTo>
                  <a:cubicBezTo>
                    <a:pt x="1877" y="1"/>
                    <a:pt x="918" y="130"/>
                    <a:pt x="371" y="1159"/>
                  </a:cubicBezTo>
                  <a:cubicBezTo>
                    <a:pt x="0" y="1798"/>
                    <a:pt x="0" y="2591"/>
                    <a:pt x="397" y="3231"/>
                  </a:cubicBezTo>
                  <a:cubicBezTo>
                    <a:pt x="780" y="3883"/>
                    <a:pt x="1445" y="4266"/>
                    <a:pt x="1867" y="4266"/>
                  </a:cubicBezTo>
                  <a:cubicBezTo>
                    <a:pt x="3056" y="4266"/>
                    <a:pt x="4067" y="4548"/>
                    <a:pt x="4962" y="4791"/>
                  </a:cubicBezTo>
                  <a:cubicBezTo>
                    <a:pt x="5678" y="4982"/>
                    <a:pt x="6330" y="5174"/>
                    <a:pt x="6944" y="5174"/>
                  </a:cubicBezTo>
                  <a:lnTo>
                    <a:pt x="7008" y="5174"/>
                  </a:lnTo>
                  <a:lnTo>
                    <a:pt x="7046" y="5161"/>
                  </a:lnTo>
                  <a:cubicBezTo>
                    <a:pt x="7353" y="5008"/>
                    <a:pt x="7634" y="4829"/>
                    <a:pt x="7903" y="4612"/>
                  </a:cubicBezTo>
                  <a:cubicBezTo>
                    <a:pt x="8069" y="4471"/>
                    <a:pt x="8210" y="4305"/>
                    <a:pt x="8299" y="4113"/>
                  </a:cubicBezTo>
                  <a:lnTo>
                    <a:pt x="8299" y="4113"/>
                  </a:lnTo>
                  <a:cubicBezTo>
                    <a:pt x="7980" y="4535"/>
                    <a:pt x="7481" y="4803"/>
                    <a:pt x="6957" y="4829"/>
                  </a:cubicBezTo>
                  <a:cubicBezTo>
                    <a:pt x="6916" y="4831"/>
                    <a:pt x="6876" y="4832"/>
                    <a:pt x="6836" y="4832"/>
                  </a:cubicBezTo>
                  <a:cubicBezTo>
                    <a:pt x="6637" y="4832"/>
                    <a:pt x="6447" y="4806"/>
                    <a:pt x="6266" y="4752"/>
                  </a:cubicBezTo>
                  <a:cubicBezTo>
                    <a:pt x="6330" y="4701"/>
                    <a:pt x="6407" y="4650"/>
                    <a:pt x="6471" y="4599"/>
                  </a:cubicBezTo>
                  <a:cubicBezTo>
                    <a:pt x="7123" y="4049"/>
                    <a:pt x="7263" y="3116"/>
                    <a:pt x="6803" y="2399"/>
                  </a:cubicBezTo>
                  <a:cubicBezTo>
                    <a:pt x="6599" y="2067"/>
                    <a:pt x="6317" y="1773"/>
                    <a:pt x="5985" y="1555"/>
                  </a:cubicBezTo>
                  <a:cubicBezTo>
                    <a:pt x="5281" y="1172"/>
                    <a:pt x="4553" y="827"/>
                    <a:pt x="3811" y="532"/>
                  </a:cubicBezTo>
                  <a:cubicBezTo>
                    <a:pt x="3964" y="430"/>
                    <a:pt x="4105" y="302"/>
                    <a:pt x="4246" y="174"/>
                  </a:cubicBezTo>
                  <a:cubicBezTo>
                    <a:pt x="3926" y="72"/>
                    <a:pt x="3734" y="8"/>
                    <a:pt x="3721" y="8"/>
                  </a:cubicBezTo>
                  <a:lnTo>
                    <a:pt x="3261" y="8"/>
                  </a:lnTo>
                  <a:cubicBezTo>
                    <a:pt x="3110" y="4"/>
                    <a:pt x="2955" y="1"/>
                    <a:pt x="2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060;p50">
              <a:extLst>
                <a:ext uri="{FF2B5EF4-FFF2-40B4-BE49-F238E27FC236}">
                  <a16:creationId xmlns:a16="http://schemas.microsoft.com/office/drawing/2014/main" id="{A3B8C913-ED5D-D22D-10D9-76C2B7D9CCFE}"/>
                </a:ext>
              </a:extLst>
            </p:cNvPr>
            <p:cNvSpPr/>
            <p:nvPr/>
          </p:nvSpPr>
          <p:spPr>
            <a:xfrm flipH="1">
              <a:off x="6274872" y="3632553"/>
              <a:ext cx="786693" cy="432821"/>
            </a:xfrm>
            <a:custGeom>
              <a:avLst/>
              <a:gdLst/>
              <a:ahLst/>
              <a:cxnLst/>
              <a:rect l="l" t="t" r="r" b="b"/>
              <a:pathLst>
                <a:path w="8901" h="4897" extrusionOk="0">
                  <a:moveTo>
                    <a:pt x="3209" y="0"/>
                  </a:moveTo>
                  <a:cubicBezTo>
                    <a:pt x="2307" y="0"/>
                    <a:pt x="1380" y="117"/>
                    <a:pt x="857" y="1086"/>
                  </a:cubicBezTo>
                  <a:cubicBezTo>
                    <a:pt x="0" y="2697"/>
                    <a:pt x="1522" y="3989"/>
                    <a:pt x="2238" y="3989"/>
                  </a:cubicBezTo>
                  <a:cubicBezTo>
                    <a:pt x="4399" y="3989"/>
                    <a:pt x="5985" y="4897"/>
                    <a:pt x="7353" y="4897"/>
                  </a:cubicBezTo>
                  <a:cubicBezTo>
                    <a:pt x="7647" y="4756"/>
                    <a:pt x="7929" y="4577"/>
                    <a:pt x="8185" y="4373"/>
                  </a:cubicBezTo>
                  <a:cubicBezTo>
                    <a:pt x="8773" y="3874"/>
                    <a:pt x="8901" y="3004"/>
                    <a:pt x="8479" y="2352"/>
                  </a:cubicBezTo>
                  <a:cubicBezTo>
                    <a:pt x="8287" y="2032"/>
                    <a:pt x="8031" y="1764"/>
                    <a:pt x="7711" y="1559"/>
                  </a:cubicBezTo>
                  <a:cubicBezTo>
                    <a:pt x="6100" y="626"/>
                    <a:pt x="4054" y="12"/>
                    <a:pt x="4054" y="12"/>
                  </a:cubicBezTo>
                  <a:cubicBezTo>
                    <a:pt x="3784" y="12"/>
                    <a:pt x="3498" y="0"/>
                    <a:pt x="3209" y="0"/>
                  </a:cubicBezTo>
                  <a:close/>
                </a:path>
              </a:pathLst>
            </a:custGeom>
            <a:solidFill>
              <a:srgbClr val="FA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061;p50">
              <a:extLst>
                <a:ext uri="{FF2B5EF4-FFF2-40B4-BE49-F238E27FC236}">
                  <a16:creationId xmlns:a16="http://schemas.microsoft.com/office/drawing/2014/main" id="{0860EF6B-82C9-7B00-4718-F7511F37B945}"/>
                </a:ext>
              </a:extLst>
            </p:cNvPr>
            <p:cNvSpPr/>
            <p:nvPr/>
          </p:nvSpPr>
          <p:spPr>
            <a:xfrm flipH="1">
              <a:off x="6260200" y="3620444"/>
              <a:ext cx="768574" cy="457392"/>
            </a:xfrm>
            <a:custGeom>
              <a:avLst/>
              <a:gdLst/>
              <a:ahLst/>
              <a:cxnLst/>
              <a:rect l="l" t="t" r="r" b="b"/>
              <a:pathLst>
                <a:path w="8696" h="5175" extrusionOk="0">
                  <a:moveTo>
                    <a:pt x="2800" y="1"/>
                  </a:moveTo>
                  <a:cubicBezTo>
                    <a:pt x="1877" y="1"/>
                    <a:pt x="918" y="131"/>
                    <a:pt x="371" y="1159"/>
                  </a:cubicBezTo>
                  <a:cubicBezTo>
                    <a:pt x="0" y="1799"/>
                    <a:pt x="0" y="2591"/>
                    <a:pt x="397" y="3231"/>
                  </a:cubicBezTo>
                  <a:cubicBezTo>
                    <a:pt x="780" y="3883"/>
                    <a:pt x="1445" y="4267"/>
                    <a:pt x="1867" y="4267"/>
                  </a:cubicBezTo>
                  <a:cubicBezTo>
                    <a:pt x="3057" y="4267"/>
                    <a:pt x="4067" y="4548"/>
                    <a:pt x="4975" y="4791"/>
                  </a:cubicBezTo>
                  <a:cubicBezTo>
                    <a:pt x="5678" y="4983"/>
                    <a:pt x="6330" y="5174"/>
                    <a:pt x="6957" y="5174"/>
                  </a:cubicBezTo>
                  <a:lnTo>
                    <a:pt x="7008" y="5162"/>
                  </a:lnTo>
                  <a:lnTo>
                    <a:pt x="7046" y="5136"/>
                  </a:lnTo>
                  <a:cubicBezTo>
                    <a:pt x="7353" y="4995"/>
                    <a:pt x="7634" y="4804"/>
                    <a:pt x="7903" y="4599"/>
                  </a:cubicBezTo>
                  <a:cubicBezTo>
                    <a:pt x="8555" y="4062"/>
                    <a:pt x="8696" y="3116"/>
                    <a:pt x="8235" y="2412"/>
                  </a:cubicBezTo>
                  <a:cubicBezTo>
                    <a:pt x="8031" y="2067"/>
                    <a:pt x="7750" y="1773"/>
                    <a:pt x="7417" y="1568"/>
                  </a:cubicBezTo>
                  <a:cubicBezTo>
                    <a:pt x="5806" y="635"/>
                    <a:pt x="3747" y="8"/>
                    <a:pt x="3734" y="8"/>
                  </a:cubicBezTo>
                  <a:lnTo>
                    <a:pt x="3261" y="8"/>
                  </a:lnTo>
                  <a:cubicBezTo>
                    <a:pt x="3110" y="5"/>
                    <a:pt x="2955" y="1"/>
                    <a:pt x="2800" y="1"/>
                  </a:cubicBezTo>
                  <a:close/>
                </a:path>
              </a:pathLst>
            </a:custGeom>
            <a:solidFill>
              <a:srgbClr val="78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062;p50">
              <a:extLst>
                <a:ext uri="{FF2B5EF4-FFF2-40B4-BE49-F238E27FC236}">
                  <a16:creationId xmlns:a16="http://schemas.microsoft.com/office/drawing/2014/main" id="{A2AF8A93-44C8-09F2-4355-3F075E766EA2}"/>
                </a:ext>
              </a:extLst>
            </p:cNvPr>
            <p:cNvSpPr/>
            <p:nvPr/>
          </p:nvSpPr>
          <p:spPr>
            <a:xfrm flipH="1">
              <a:off x="6260200" y="3616644"/>
              <a:ext cx="768574" cy="461193"/>
            </a:xfrm>
            <a:custGeom>
              <a:avLst/>
              <a:gdLst/>
              <a:ahLst/>
              <a:cxnLst/>
              <a:rect l="l" t="t" r="r" b="b"/>
              <a:pathLst>
                <a:path w="8696" h="5218" extrusionOk="0">
                  <a:moveTo>
                    <a:pt x="7008" y="5205"/>
                  </a:moveTo>
                  <a:lnTo>
                    <a:pt x="6957" y="5217"/>
                  </a:lnTo>
                  <a:cubicBezTo>
                    <a:pt x="6330" y="5217"/>
                    <a:pt x="5678" y="5026"/>
                    <a:pt x="4975" y="4834"/>
                  </a:cubicBezTo>
                  <a:cubicBezTo>
                    <a:pt x="4067" y="4591"/>
                    <a:pt x="3057" y="4310"/>
                    <a:pt x="1867" y="4310"/>
                  </a:cubicBezTo>
                  <a:cubicBezTo>
                    <a:pt x="1445" y="4310"/>
                    <a:pt x="780" y="3926"/>
                    <a:pt x="397" y="3274"/>
                  </a:cubicBezTo>
                  <a:cubicBezTo>
                    <a:pt x="0" y="2634"/>
                    <a:pt x="0" y="1842"/>
                    <a:pt x="371" y="1202"/>
                  </a:cubicBezTo>
                  <a:cubicBezTo>
                    <a:pt x="1011" y="0"/>
                    <a:pt x="2213" y="26"/>
                    <a:pt x="3261" y="51"/>
                  </a:cubicBezTo>
                  <a:lnTo>
                    <a:pt x="3683" y="51"/>
                  </a:lnTo>
                  <a:lnTo>
                    <a:pt x="3734" y="51"/>
                  </a:lnTo>
                  <a:cubicBezTo>
                    <a:pt x="3747" y="51"/>
                    <a:pt x="5806" y="678"/>
                    <a:pt x="7417" y="1611"/>
                  </a:cubicBezTo>
                  <a:cubicBezTo>
                    <a:pt x="7750" y="1816"/>
                    <a:pt x="8031" y="2110"/>
                    <a:pt x="8235" y="2455"/>
                  </a:cubicBezTo>
                  <a:cubicBezTo>
                    <a:pt x="8696" y="3159"/>
                    <a:pt x="8555" y="4105"/>
                    <a:pt x="7903" y="4642"/>
                  </a:cubicBezTo>
                  <a:cubicBezTo>
                    <a:pt x="7634" y="4847"/>
                    <a:pt x="7353" y="5038"/>
                    <a:pt x="7046" y="5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063;p50">
              <a:extLst>
                <a:ext uri="{FF2B5EF4-FFF2-40B4-BE49-F238E27FC236}">
                  <a16:creationId xmlns:a16="http://schemas.microsoft.com/office/drawing/2014/main" id="{07B8B621-FDC2-2E11-C8DB-6034BECB2162}"/>
                </a:ext>
              </a:extLst>
            </p:cNvPr>
            <p:cNvSpPr/>
            <p:nvPr/>
          </p:nvSpPr>
          <p:spPr>
            <a:xfrm flipH="1">
              <a:off x="6508202" y="3621593"/>
              <a:ext cx="508730" cy="143184"/>
            </a:xfrm>
            <a:custGeom>
              <a:avLst/>
              <a:gdLst/>
              <a:ahLst/>
              <a:cxnLst/>
              <a:rect l="l" t="t" r="r" b="b"/>
              <a:pathLst>
                <a:path w="5756" h="1620" extrusionOk="0">
                  <a:moveTo>
                    <a:pt x="2591" y="1"/>
                  </a:moveTo>
                  <a:cubicBezTo>
                    <a:pt x="1661" y="1"/>
                    <a:pt x="701" y="130"/>
                    <a:pt x="154" y="1159"/>
                  </a:cubicBezTo>
                  <a:cubicBezTo>
                    <a:pt x="90" y="1261"/>
                    <a:pt x="39" y="1376"/>
                    <a:pt x="1" y="1504"/>
                  </a:cubicBezTo>
                  <a:cubicBezTo>
                    <a:pt x="640" y="1581"/>
                    <a:pt x="1305" y="1619"/>
                    <a:pt x="1957" y="1619"/>
                  </a:cubicBezTo>
                  <a:cubicBezTo>
                    <a:pt x="3760" y="1619"/>
                    <a:pt x="5014" y="1261"/>
                    <a:pt x="5755" y="839"/>
                  </a:cubicBezTo>
                  <a:cubicBezTo>
                    <a:pt x="5026" y="520"/>
                    <a:pt x="4272" y="251"/>
                    <a:pt x="3517" y="8"/>
                  </a:cubicBezTo>
                  <a:lnTo>
                    <a:pt x="3057" y="8"/>
                  </a:lnTo>
                  <a:cubicBezTo>
                    <a:pt x="2904" y="4"/>
                    <a:pt x="2748" y="1"/>
                    <a:pt x="2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064;p50">
              <a:extLst>
                <a:ext uri="{FF2B5EF4-FFF2-40B4-BE49-F238E27FC236}">
                  <a16:creationId xmlns:a16="http://schemas.microsoft.com/office/drawing/2014/main" id="{9F8EEB87-B2FE-2FF5-CB98-2EB1A961BB9D}"/>
                </a:ext>
              </a:extLst>
            </p:cNvPr>
            <p:cNvSpPr/>
            <p:nvPr/>
          </p:nvSpPr>
          <p:spPr>
            <a:xfrm flipH="1">
              <a:off x="6135853" y="1245482"/>
              <a:ext cx="1376557" cy="1478416"/>
            </a:xfrm>
            <a:custGeom>
              <a:avLst/>
              <a:gdLst/>
              <a:ahLst/>
              <a:cxnLst/>
              <a:rect l="l" t="t" r="r" b="b"/>
              <a:pathLst>
                <a:path w="15575" h="16727" extrusionOk="0">
                  <a:moveTo>
                    <a:pt x="8137" y="0"/>
                  </a:moveTo>
                  <a:cubicBezTo>
                    <a:pt x="3480" y="0"/>
                    <a:pt x="1" y="4291"/>
                    <a:pt x="946" y="8849"/>
                  </a:cubicBezTo>
                  <a:cubicBezTo>
                    <a:pt x="1176" y="9936"/>
                    <a:pt x="1380" y="10882"/>
                    <a:pt x="1521" y="11534"/>
                  </a:cubicBezTo>
                  <a:cubicBezTo>
                    <a:pt x="2275" y="14898"/>
                    <a:pt x="5140" y="16637"/>
                    <a:pt x="10153" y="16726"/>
                  </a:cubicBezTo>
                  <a:cubicBezTo>
                    <a:pt x="10421" y="16726"/>
                    <a:pt x="10677" y="16701"/>
                    <a:pt x="10933" y="16662"/>
                  </a:cubicBezTo>
                  <a:cubicBezTo>
                    <a:pt x="11367" y="16573"/>
                    <a:pt x="11764" y="16483"/>
                    <a:pt x="12135" y="16381"/>
                  </a:cubicBezTo>
                  <a:cubicBezTo>
                    <a:pt x="14129" y="15857"/>
                    <a:pt x="15498" y="14028"/>
                    <a:pt x="15434" y="11969"/>
                  </a:cubicBezTo>
                  <a:lnTo>
                    <a:pt x="15421" y="11330"/>
                  </a:lnTo>
                  <a:lnTo>
                    <a:pt x="15498" y="7494"/>
                  </a:lnTo>
                  <a:cubicBezTo>
                    <a:pt x="15574" y="3376"/>
                    <a:pt x="12263" y="0"/>
                    <a:pt x="8158" y="0"/>
                  </a:cubicBezTo>
                  <a:cubicBezTo>
                    <a:pt x="8151" y="0"/>
                    <a:pt x="8144" y="0"/>
                    <a:pt x="8137" y="0"/>
                  </a:cubicBezTo>
                  <a:close/>
                </a:path>
              </a:pathLst>
            </a:custGeom>
            <a:solidFill>
              <a:srgbClr val="FA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065;p50">
              <a:extLst>
                <a:ext uri="{FF2B5EF4-FFF2-40B4-BE49-F238E27FC236}">
                  <a16:creationId xmlns:a16="http://schemas.microsoft.com/office/drawing/2014/main" id="{23801519-C7AA-C9AA-BDFE-8DBF57AFE3AD}"/>
                </a:ext>
              </a:extLst>
            </p:cNvPr>
            <p:cNvSpPr/>
            <p:nvPr/>
          </p:nvSpPr>
          <p:spPr>
            <a:xfrm flipH="1">
              <a:off x="6135853" y="1244333"/>
              <a:ext cx="1376646" cy="1479565"/>
            </a:xfrm>
            <a:custGeom>
              <a:avLst/>
              <a:gdLst/>
              <a:ahLst/>
              <a:cxnLst/>
              <a:rect l="l" t="t" r="r" b="b"/>
              <a:pathLst>
                <a:path w="15576" h="16740" extrusionOk="0">
                  <a:moveTo>
                    <a:pt x="1522" y="11547"/>
                  </a:moveTo>
                  <a:cubicBezTo>
                    <a:pt x="2276" y="14911"/>
                    <a:pt x="5141" y="16650"/>
                    <a:pt x="10154" y="16739"/>
                  </a:cubicBezTo>
                  <a:cubicBezTo>
                    <a:pt x="10422" y="16739"/>
                    <a:pt x="10678" y="16714"/>
                    <a:pt x="10934" y="16675"/>
                  </a:cubicBezTo>
                  <a:cubicBezTo>
                    <a:pt x="11368" y="16586"/>
                    <a:pt x="11765" y="16496"/>
                    <a:pt x="12136" y="16394"/>
                  </a:cubicBezTo>
                  <a:cubicBezTo>
                    <a:pt x="14130" y="15870"/>
                    <a:pt x="15499" y="14041"/>
                    <a:pt x="15435" y="11982"/>
                  </a:cubicBezTo>
                  <a:lnTo>
                    <a:pt x="15422" y="11343"/>
                  </a:lnTo>
                  <a:lnTo>
                    <a:pt x="15499" y="7507"/>
                  </a:lnTo>
                  <a:cubicBezTo>
                    <a:pt x="15575" y="3389"/>
                    <a:pt x="12264" y="13"/>
                    <a:pt x="8159" y="13"/>
                  </a:cubicBezTo>
                  <a:lnTo>
                    <a:pt x="8159" y="13"/>
                  </a:lnTo>
                  <a:cubicBezTo>
                    <a:pt x="3491" y="0"/>
                    <a:pt x="0" y="4297"/>
                    <a:pt x="947" y="8862"/>
                  </a:cubicBezTo>
                  <a:cubicBezTo>
                    <a:pt x="1177" y="9949"/>
                    <a:pt x="1381" y="10895"/>
                    <a:pt x="1522" y="115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066;p50">
              <a:extLst>
                <a:ext uri="{FF2B5EF4-FFF2-40B4-BE49-F238E27FC236}">
                  <a16:creationId xmlns:a16="http://schemas.microsoft.com/office/drawing/2014/main" id="{27B5827D-4100-456C-BEC2-F76C083A4EBD}"/>
                </a:ext>
              </a:extLst>
            </p:cNvPr>
            <p:cNvSpPr/>
            <p:nvPr/>
          </p:nvSpPr>
          <p:spPr>
            <a:xfrm flipH="1">
              <a:off x="6157326" y="2401631"/>
              <a:ext cx="1114415" cy="322252"/>
            </a:xfrm>
            <a:custGeom>
              <a:avLst/>
              <a:gdLst/>
              <a:ahLst/>
              <a:cxnLst/>
              <a:rect l="l" t="t" r="r" b="b"/>
              <a:pathLst>
                <a:path w="12609" h="3646" extrusionOk="0">
                  <a:moveTo>
                    <a:pt x="12609" y="1"/>
                  </a:moveTo>
                  <a:lnTo>
                    <a:pt x="12609" y="1"/>
                  </a:lnTo>
                  <a:cubicBezTo>
                    <a:pt x="12148" y="1522"/>
                    <a:pt x="10946" y="2699"/>
                    <a:pt x="9412" y="3095"/>
                  </a:cubicBezTo>
                  <a:cubicBezTo>
                    <a:pt x="9028" y="3198"/>
                    <a:pt x="8632" y="3287"/>
                    <a:pt x="8184" y="3377"/>
                  </a:cubicBezTo>
                  <a:cubicBezTo>
                    <a:pt x="7915" y="3428"/>
                    <a:pt x="7647" y="3453"/>
                    <a:pt x="7378" y="3453"/>
                  </a:cubicBezTo>
                  <a:cubicBezTo>
                    <a:pt x="3939" y="3389"/>
                    <a:pt x="1471" y="2571"/>
                    <a:pt x="0" y="998"/>
                  </a:cubicBezTo>
                  <a:lnTo>
                    <a:pt x="0" y="998"/>
                  </a:lnTo>
                  <a:cubicBezTo>
                    <a:pt x="1407" y="2699"/>
                    <a:pt x="3887" y="3581"/>
                    <a:pt x="7430" y="3645"/>
                  </a:cubicBezTo>
                  <a:cubicBezTo>
                    <a:pt x="7698" y="3645"/>
                    <a:pt x="7954" y="3620"/>
                    <a:pt x="8210" y="3568"/>
                  </a:cubicBezTo>
                  <a:cubicBezTo>
                    <a:pt x="8644" y="3492"/>
                    <a:pt x="9041" y="3402"/>
                    <a:pt x="9412" y="3300"/>
                  </a:cubicBezTo>
                  <a:cubicBezTo>
                    <a:pt x="10997" y="2878"/>
                    <a:pt x="12238" y="1612"/>
                    <a:pt x="12609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067;p50">
              <a:extLst>
                <a:ext uri="{FF2B5EF4-FFF2-40B4-BE49-F238E27FC236}">
                  <a16:creationId xmlns:a16="http://schemas.microsoft.com/office/drawing/2014/main" id="{613408E4-4299-47BE-2CDE-1FB4638ABB02}"/>
                </a:ext>
              </a:extLst>
            </p:cNvPr>
            <p:cNvSpPr/>
            <p:nvPr/>
          </p:nvSpPr>
          <p:spPr>
            <a:xfrm flipH="1">
              <a:off x="6711126" y="1856921"/>
              <a:ext cx="215918" cy="114547"/>
            </a:xfrm>
            <a:custGeom>
              <a:avLst/>
              <a:gdLst/>
              <a:ahLst/>
              <a:cxnLst/>
              <a:rect l="l" t="t" r="r" b="b"/>
              <a:pathLst>
                <a:path w="2443" h="1296" extrusionOk="0">
                  <a:moveTo>
                    <a:pt x="1228" y="0"/>
                  </a:moveTo>
                  <a:cubicBezTo>
                    <a:pt x="1100" y="13"/>
                    <a:pt x="972" y="26"/>
                    <a:pt x="844" y="64"/>
                  </a:cubicBezTo>
                  <a:cubicBezTo>
                    <a:pt x="729" y="102"/>
                    <a:pt x="614" y="154"/>
                    <a:pt x="512" y="230"/>
                  </a:cubicBezTo>
                  <a:cubicBezTo>
                    <a:pt x="422" y="281"/>
                    <a:pt x="333" y="358"/>
                    <a:pt x="269" y="448"/>
                  </a:cubicBezTo>
                  <a:cubicBezTo>
                    <a:pt x="205" y="524"/>
                    <a:pt x="141" y="601"/>
                    <a:pt x="103" y="691"/>
                  </a:cubicBezTo>
                  <a:cubicBezTo>
                    <a:pt x="64" y="755"/>
                    <a:pt x="39" y="831"/>
                    <a:pt x="26" y="908"/>
                  </a:cubicBezTo>
                  <a:cubicBezTo>
                    <a:pt x="13" y="972"/>
                    <a:pt x="0" y="1036"/>
                    <a:pt x="0" y="1087"/>
                  </a:cubicBezTo>
                  <a:cubicBezTo>
                    <a:pt x="0" y="1125"/>
                    <a:pt x="0" y="1164"/>
                    <a:pt x="0" y="1202"/>
                  </a:cubicBezTo>
                  <a:lnTo>
                    <a:pt x="0" y="1253"/>
                  </a:lnTo>
                  <a:cubicBezTo>
                    <a:pt x="0" y="1253"/>
                    <a:pt x="13" y="1266"/>
                    <a:pt x="13" y="1266"/>
                  </a:cubicBezTo>
                  <a:cubicBezTo>
                    <a:pt x="20" y="1281"/>
                    <a:pt x="32" y="1287"/>
                    <a:pt x="43" y="1287"/>
                  </a:cubicBezTo>
                  <a:cubicBezTo>
                    <a:pt x="51" y="1287"/>
                    <a:pt x="59" y="1284"/>
                    <a:pt x="64" y="1279"/>
                  </a:cubicBezTo>
                  <a:lnTo>
                    <a:pt x="103" y="1266"/>
                  </a:lnTo>
                  <a:cubicBezTo>
                    <a:pt x="128" y="1253"/>
                    <a:pt x="166" y="1228"/>
                    <a:pt x="205" y="1215"/>
                  </a:cubicBezTo>
                  <a:cubicBezTo>
                    <a:pt x="282" y="1164"/>
                    <a:pt x="384" y="1113"/>
                    <a:pt x="499" y="1062"/>
                  </a:cubicBezTo>
                  <a:cubicBezTo>
                    <a:pt x="627" y="1010"/>
                    <a:pt x="742" y="959"/>
                    <a:pt x="870" y="934"/>
                  </a:cubicBezTo>
                  <a:cubicBezTo>
                    <a:pt x="934" y="921"/>
                    <a:pt x="998" y="908"/>
                    <a:pt x="1049" y="908"/>
                  </a:cubicBezTo>
                  <a:cubicBezTo>
                    <a:pt x="1081" y="902"/>
                    <a:pt x="1110" y="898"/>
                    <a:pt x="1138" y="898"/>
                  </a:cubicBezTo>
                  <a:cubicBezTo>
                    <a:pt x="1167" y="898"/>
                    <a:pt x="1196" y="902"/>
                    <a:pt x="1228" y="908"/>
                  </a:cubicBezTo>
                  <a:lnTo>
                    <a:pt x="1279" y="908"/>
                  </a:lnTo>
                  <a:cubicBezTo>
                    <a:pt x="1285" y="902"/>
                    <a:pt x="1292" y="898"/>
                    <a:pt x="1298" y="898"/>
                  </a:cubicBezTo>
                  <a:cubicBezTo>
                    <a:pt x="1305" y="898"/>
                    <a:pt x="1311" y="902"/>
                    <a:pt x="1317" y="908"/>
                  </a:cubicBezTo>
                  <a:lnTo>
                    <a:pt x="1407" y="908"/>
                  </a:lnTo>
                  <a:cubicBezTo>
                    <a:pt x="1458" y="908"/>
                    <a:pt x="1522" y="921"/>
                    <a:pt x="1586" y="934"/>
                  </a:cubicBezTo>
                  <a:cubicBezTo>
                    <a:pt x="1714" y="959"/>
                    <a:pt x="1829" y="1010"/>
                    <a:pt x="1944" y="1062"/>
                  </a:cubicBezTo>
                  <a:cubicBezTo>
                    <a:pt x="2059" y="1125"/>
                    <a:pt x="2174" y="1177"/>
                    <a:pt x="2251" y="1215"/>
                  </a:cubicBezTo>
                  <a:lnTo>
                    <a:pt x="2379" y="1292"/>
                  </a:lnTo>
                  <a:lnTo>
                    <a:pt x="2391" y="1292"/>
                  </a:lnTo>
                  <a:cubicBezTo>
                    <a:pt x="2396" y="1294"/>
                    <a:pt x="2401" y="1295"/>
                    <a:pt x="2405" y="1295"/>
                  </a:cubicBezTo>
                  <a:cubicBezTo>
                    <a:pt x="2422" y="1295"/>
                    <a:pt x="2432" y="1276"/>
                    <a:pt x="2443" y="1266"/>
                  </a:cubicBezTo>
                  <a:cubicBezTo>
                    <a:pt x="2443" y="1253"/>
                    <a:pt x="2443" y="1228"/>
                    <a:pt x="2443" y="1215"/>
                  </a:cubicBezTo>
                  <a:cubicBezTo>
                    <a:pt x="2443" y="1177"/>
                    <a:pt x="2443" y="1138"/>
                    <a:pt x="2443" y="1100"/>
                  </a:cubicBezTo>
                  <a:cubicBezTo>
                    <a:pt x="2443" y="1049"/>
                    <a:pt x="2430" y="985"/>
                    <a:pt x="2417" y="921"/>
                  </a:cubicBezTo>
                  <a:cubicBezTo>
                    <a:pt x="2391" y="844"/>
                    <a:pt x="2366" y="767"/>
                    <a:pt x="2340" y="703"/>
                  </a:cubicBezTo>
                  <a:cubicBezTo>
                    <a:pt x="2289" y="614"/>
                    <a:pt x="2238" y="537"/>
                    <a:pt x="2174" y="460"/>
                  </a:cubicBezTo>
                  <a:cubicBezTo>
                    <a:pt x="2021" y="281"/>
                    <a:pt x="1829" y="141"/>
                    <a:pt x="1599" y="77"/>
                  </a:cubicBezTo>
                  <a:cubicBezTo>
                    <a:pt x="1535" y="51"/>
                    <a:pt x="1484" y="26"/>
                    <a:pt x="1420" y="13"/>
                  </a:cubicBezTo>
                  <a:lnTo>
                    <a:pt x="13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068;p50">
              <a:extLst>
                <a:ext uri="{FF2B5EF4-FFF2-40B4-BE49-F238E27FC236}">
                  <a16:creationId xmlns:a16="http://schemas.microsoft.com/office/drawing/2014/main" id="{F73228AD-E8B6-117F-AF34-B7EC8AE5BB51}"/>
                </a:ext>
              </a:extLst>
            </p:cNvPr>
            <p:cNvSpPr/>
            <p:nvPr/>
          </p:nvSpPr>
          <p:spPr>
            <a:xfrm rot="9734253" flipH="1">
              <a:off x="6452265" y="2440050"/>
              <a:ext cx="168553" cy="44975"/>
            </a:xfrm>
            <a:custGeom>
              <a:avLst/>
              <a:gdLst/>
              <a:ahLst/>
              <a:cxnLst/>
              <a:rect l="l" t="t" r="r" b="b"/>
              <a:pathLst>
                <a:path w="2520" h="509" extrusionOk="0">
                  <a:moveTo>
                    <a:pt x="32" y="0"/>
                  </a:moveTo>
                  <a:cubicBezTo>
                    <a:pt x="26" y="0"/>
                    <a:pt x="20" y="3"/>
                    <a:pt x="13" y="10"/>
                  </a:cubicBezTo>
                  <a:cubicBezTo>
                    <a:pt x="0" y="22"/>
                    <a:pt x="0" y="35"/>
                    <a:pt x="13" y="48"/>
                  </a:cubicBezTo>
                  <a:lnTo>
                    <a:pt x="39" y="74"/>
                  </a:lnTo>
                  <a:cubicBezTo>
                    <a:pt x="64" y="86"/>
                    <a:pt x="77" y="112"/>
                    <a:pt x="103" y="125"/>
                  </a:cubicBezTo>
                  <a:cubicBezTo>
                    <a:pt x="243" y="227"/>
                    <a:pt x="397" y="317"/>
                    <a:pt x="550" y="380"/>
                  </a:cubicBezTo>
                  <a:cubicBezTo>
                    <a:pt x="627" y="406"/>
                    <a:pt x="691" y="419"/>
                    <a:pt x="768" y="444"/>
                  </a:cubicBezTo>
                  <a:cubicBezTo>
                    <a:pt x="934" y="483"/>
                    <a:pt x="1100" y="508"/>
                    <a:pt x="1266" y="508"/>
                  </a:cubicBezTo>
                  <a:lnTo>
                    <a:pt x="1509" y="508"/>
                  </a:lnTo>
                  <a:cubicBezTo>
                    <a:pt x="1599" y="508"/>
                    <a:pt x="1688" y="483"/>
                    <a:pt x="1765" y="470"/>
                  </a:cubicBezTo>
                  <a:cubicBezTo>
                    <a:pt x="1906" y="432"/>
                    <a:pt x="2034" y="380"/>
                    <a:pt x="2162" y="304"/>
                  </a:cubicBezTo>
                  <a:cubicBezTo>
                    <a:pt x="2289" y="240"/>
                    <a:pt x="2405" y="163"/>
                    <a:pt x="2507" y="61"/>
                  </a:cubicBezTo>
                  <a:cubicBezTo>
                    <a:pt x="2520" y="48"/>
                    <a:pt x="2520" y="35"/>
                    <a:pt x="2507" y="22"/>
                  </a:cubicBezTo>
                  <a:cubicBezTo>
                    <a:pt x="2498" y="13"/>
                    <a:pt x="2489" y="4"/>
                    <a:pt x="2480" y="4"/>
                  </a:cubicBezTo>
                  <a:cubicBezTo>
                    <a:pt x="2476" y="4"/>
                    <a:pt x="2472" y="6"/>
                    <a:pt x="2468" y="10"/>
                  </a:cubicBezTo>
                  <a:lnTo>
                    <a:pt x="2366" y="61"/>
                  </a:lnTo>
                  <a:cubicBezTo>
                    <a:pt x="2277" y="112"/>
                    <a:pt x="2200" y="150"/>
                    <a:pt x="2098" y="189"/>
                  </a:cubicBezTo>
                  <a:cubicBezTo>
                    <a:pt x="1983" y="240"/>
                    <a:pt x="1855" y="278"/>
                    <a:pt x="1727" y="304"/>
                  </a:cubicBezTo>
                  <a:cubicBezTo>
                    <a:pt x="1650" y="317"/>
                    <a:pt x="1573" y="317"/>
                    <a:pt x="1497" y="317"/>
                  </a:cubicBezTo>
                  <a:lnTo>
                    <a:pt x="1266" y="317"/>
                  </a:lnTo>
                  <a:cubicBezTo>
                    <a:pt x="972" y="304"/>
                    <a:pt x="691" y="240"/>
                    <a:pt x="422" y="150"/>
                  </a:cubicBezTo>
                  <a:cubicBezTo>
                    <a:pt x="307" y="112"/>
                    <a:pt x="218" y="74"/>
                    <a:pt x="154" y="48"/>
                  </a:cubicBezTo>
                  <a:lnTo>
                    <a:pt x="52" y="10"/>
                  </a:lnTo>
                  <a:cubicBezTo>
                    <a:pt x="45" y="3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53828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069;p50">
              <a:extLst>
                <a:ext uri="{FF2B5EF4-FFF2-40B4-BE49-F238E27FC236}">
                  <a16:creationId xmlns:a16="http://schemas.microsoft.com/office/drawing/2014/main" id="{E8028C50-C898-D182-5A2D-E8D2C042455F}"/>
                </a:ext>
              </a:extLst>
            </p:cNvPr>
            <p:cNvSpPr/>
            <p:nvPr/>
          </p:nvSpPr>
          <p:spPr>
            <a:xfrm flipH="1">
              <a:off x="6735961" y="2056934"/>
              <a:ext cx="168545" cy="197894"/>
            </a:xfrm>
            <a:custGeom>
              <a:avLst/>
              <a:gdLst/>
              <a:ahLst/>
              <a:cxnLst/>
              <a:rect l="l" t="t" r="r" b="b"/>
              <a:pathLst>
                <a:path w="1907" h="2239" extrusionOk="0">
                  <a:moveTo>
                    <a:pt x="947" y="1"/>
                  </a:moveTo>
                  <a:cubicBezTo>
                    <a:pt x="423" y="1"/>
                    <a:pt x="1" y="499"/>
                    <a:pt x="1" y="1126"/>
                  </a:cubicBezTo>
                  <a:cubicBezTo>
                    <a:pt x="1" y="1740"/>
                    <a:pt x="423" y="2238"/>
                    <a:pt x="947" y="2238"/>
                  </a:cubicBezTo>
                  <a:cubicBezTo>
                    <a:pt x="1472" y="2238"/>
                    <a:pt x="1894" y="1740"/>
                    <a:pt x="1894" y="1126"/>
                  </a:cubicBezTo>
                  <a:cubicBezTo>
                    <a:pt x="1906" y="499"/>
                    <a:pt x="1472" y="1"/>
                    <a:pt x="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070;p50">
              <a:extLst>
                <a:ext uri="{FF2B5EF4-FFF2-40B4-BE49-F238E27FC236}">
                  <a16:creationId xmlns:a16="http://schemas.microsoft.com/office/drawing/2014/main" id="{2F723E58-DE74-351D-424A-D88A6770A549}"/>
                </a:ext>
              </a:extLst>
            </p:cNvPr>
            <p:cNvSpPr/>
            <p:nvPr/>
          </p:nvSpPr>
          <p:spPr>
            <a:xfrm flipH="1">
              <a:off x="6219446" y="1872742"/>
              <a:ext cx="143622" cy="98373"/>
            </a:xfrm>
            <a:custGeom>
              <a:avLst/>
              <a:gdLst/>
              <a:ahLst/>
              <a:cxnLst/>
              <a:rect l="l" t="t" r="r" b="b"/>
              <a:pathLst>
                <a:path w="1625" h="1113" extrusionOk="0">
                  <a:moveTo>
                    <a:pt x="742" y="0"/>
                  </a:moveTo>
                  <a:lnTo>
                    <a:pt x="640" y="26"/>
                  </a:lnTo>
                  <a:cubicBezTo>
                    <a:pt x="588" y="39"/>
                    <a:pt x="537" y="51"/>
                    <a:pt x="486" y="77"/>
                  </a:cubicBezTo>
                  <a:cubicBezTo>
                    <a:pt x="397" y="128"/>
                    <a:pt x="320" y="192"/>
                    <a:pt x="256" y="269"/>
                  </a:cubicBezTo>
                  <a:cubicBezTo>
                    <a:pt x="141" y="384"/>
                    <a:pt x="77" y="512"/>
                    <a:pt x="39" y="665"/>
                  </a:cubicBezTo>
                  <a:cubicBezTo>
                    <a:pt x="0" y="767"/>
                    <a:pt x="0" y="870"/>
                    <a:pt x="0" y="972"/>
                  </a:cubicBezTo>
                  <a:cubicBezTo>
                    <a:pt x="0" y="1010"/>
                    <a:pt x="0" y="1049"/>
                    <a:pt x="0" y="1087"/>
                  </a:cubicBezTo>
                  <a:cubicBezTo>
                    <a:pt x="13" y="1087"/>
                    <a:pt x="13" y="1100"/>
                    <a:pt x="13" y="1100"/>
                  </a:cubicBezTo>
                  <a:cubicBezTo>
                    <a:pt x="19" y="1106"/>
                    <a:pt x="29" y="1109"/>
                    <a:pt x="39" y="1109"/>
                  </a:cubicBezTo>
                  <a:cubicBezTo>
                    <a:pt x="48" y="1109"/>
                    <a:pt x="58" y="1106"/>
                    <a:pt x="64" y="1100"/>
                  </a:cubicBezTo>
                  <a:lnTo>
                    <a:pt x="141" y="1023"/>
                  </a:lnTo>
                  <a:cubicBezTo>
                    <a:pt x="192" y="972"/>
                    <a:pt x="256" y="908"/>
                    <a:pt x="333" y="831"/>
                  </a:cubicBezTo>
                  <a:cubicBezTo>
                    <a:pt x="409" y="755"/>
                    <a:pt x="486" y="678"/>
                    <a:pt x="576" y="627"/>
                  </a:cubicBezTo>
                  <a:cubicBezTo>
                    <a:pt x="614" y="601"/>
                    <a:pt x="652" y="576"/>
                    <a:pt x="703" y="563"/>
                  </a:cubicBezTo>
                  <a:cubicBezTo>
                    <a:pt x="716" y="550"/>
                    <a:pt x="755" y="550"/>
                    <a:pt x="755" y="550"/>
                  </a:cubicBezTo>
                  <a:lnTo>
                    <a:pt x="857" y="550"/>
                  </a:lnTo>
                  <a:cubicBezTo>
                    <a:pt x="883" y="550"/>
                    <a:pt x="895" y="563"/>
                    <a:pt x="921" y="563"/>
                  </a:cubicBezTo>
                  <a:cubicBezTo>
                    <a:pt x="959" y="576"/>
                    <a:pt x="998" y="601"/>
                    <a:pt x="1036" y="627"/>
                  </a:cubicBezTo>
                  <a:cubicBezTo>
                    <a:pt x="1125" y="678"/>
                    <a:pt x="1215" y="755"/>
                    <a:pt x="1292" y="831"/>
                  </a:cubicBezTo>
                  <a:cubicBezTo>
                    <a:pt x="1368" y="895"/>
                    <a:pt x="1420" y="959"/>
                    <a:pt x="1471" y="1023"/>
                  </a:cubicBezTo>
                  <a:cubicBezTo>
                    <a:pt x="1522" y="1074"/>
                    <a:pt x="1547" y="1100"/>
                    <a:pt x="1547" y="1100"/>
                  </a:cubicBezTo>
                  <a:cubicBezTo>
                    <a:pt x="1560" y="1100"/>
                    <a:pt x="1560" y="1113"/>
                    <a:pt x="1573" y="1113"/>
                  </a:cubicBezTo>
                  <a:cubicBezTo>
                    <a:pt x="1586" y="1113"/>
                    <a:pt x="1611" y="1100"/>
                    <a:pt x="1611" y="1074"/>
                  </a:cubicBezTo>
                  <a:cubicBezTo>
                    <a:pt x="1624" y="1036"/>
                    <a:pt x="1624" y="998"/>
                    <a:pt x="1624" y="959"/>
                  </a:cubicBezTo>
                  <a:cubicBezTo>
                    <a:pt x="1624" y="921"/>
                    <a:pt x="1624" y="883"/>
                    <a:pt x="1624" y="831"/>
                  </a:cubicBezTo>
                  <a:cubicBezTo>
                    <a:pt x="1624" y="780"/>
                    <a:pt x="1611" y="716"/>
                    <a:pt x="1599" y="665"/>
                  </a:cubicBezTo>
                  <a:cubicBezTo>
                    <a:pt x="1560" y="512"/>
                    <a:pt x="1484" y="371"/>
                    <a:pt x="1381" y="256"/>
                  </a:cubicBezTo>
                  <a:cubicBezTo>
                    <a:pt x="1305" y="179"/>
                    <a:pt x="1228" y="128"/>
                    <a:pt x="1138" y="77"/>
                  </a:cubicBezTo>
                  <a:cubicBezTo>
                    <a:pt x="1087" y="51"/>
                    <a:pt x="1036" y="39"/>
                    <a:pt x="985" y="26"/>
                  </a:cubicBezTo>
                  <a:cubicBezTo>
                    <a:pt x="959" y="13"/>
                    <a:pt x="921" y="13"/>
                    <a:pt x="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071;p50">
              <a:extLst>
                <a:ext uri="{FF2B5EF4-FFF2-40B4-BE49-F238E27FC236}">
                  <a16:creationId xmlns:a16="http://schemas.microsoft.com/office/drawing/2014/main" id="{9F3998D6-2805-8395-3D22-0723ECE68E81}"/>
                </a:ext>
              </a:extLst>
            </p:cNvPr>
            <p:cNvSpPr/>
            <p:nvPr/>
          </p:nvSpPr>
          <p:spPr>
            <a:xfrm flipH="1">
              <a:off x="6236416" y="2056934"/>
              <a:ext cx="109771" cy="197894"/>
            </a:xfrm>
            <a:custGeom>
              <a:avLst/>
              <a:gdLst/>
              <a:ahLst/>
              <a:cxnLst/>
              <a:rect l="l" t="t" r="r" b="b"/>
              <a:pathLst>
                <a:path w="1242" h="2239" extrusionOk="0">
                  <a:moveTo>
                    <a:pt x="615" y="1"/>
                  </a:moveTo>
                  <a:cubicBezTo>
                    <a:pt x="282" y="1"/>
                    <a:pt x="1" y="499"/>
                    <a:pt x="1" y="1126"/>
                  </a:cubicBezTo>
                  <a:cubicBezTo>
                    <a:pt x="1" y="1740"/>
                    <a:pt x="270" y="2238"/>
                    <a:pt x="615" y="2238"/>
                  </a:cubicBezTo>
                  <a:cubicBezTo>
                    <a:pt x="960" y="2238"/>
                    <a:pt x="1241" y="1740"/>
                    <a:pt x="1241" y="1126"/>
                  </a:cubicBezTo>
                  <a:cubicBezTo>
                    <a:pt x="1241" y="512"/>
                    <a:pt x="960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072;p50">
              <a:extLst>
                <a:ext uri="{FF2B5EF4-FFF2-40B4-BE49-F238E27FC236}">
                  <a16:creationId xmlns:a16="http://schemas.microsoft.com/office/drawing/2014/main" id="{1AB77AC2-5035-7EAE-C216-D9AA6AE8D1BF}"/>
                </a:ext>
              </a:extLst>
            </p:cNvPr>
            <p:cNvSpPr/>
            <p:nvPr/>
          </p:nvSpPr>
          <p:spPr>
            <a:xfrm flipH="1">
              <a:off x="6405935" y="2220797"/>
              <a:ext cx="83787" cy="153348"/>
            </a:xfrm>
            <a:custGeom>
              <a:avLst/>
              <a:gdLst/>
              <a:ahLst/>
              <a:cxnLst/>
              <a:rect l="l" t="t" r="r" b="b"/>
              <a:pathLst>
                <a:path w="948" h="1735" extrusionOk="0">
                  <a:moveTo>
                    <a:pt x="167" y="1"/>
                  </a:moveTo>
                  <a:cubicBezTo>
                    <a:pt x="154" y="1"/>
                    <a:pt x="129" y="1"/>
                    <a:pt x="103" y="13"/>
                  </a:cubicBezTo>
                  <a:cubicBezTo>
                    <a:pt x="90" y="26"/>
                    <a:pt x="65" y="39"/>
                    <a:pt x="52" y="65"/>
                  </a:cubicBezTo>
                  <a:cubicBezTo>
                    <a:pt x="39" y="77"/>
                    <a:pt x="27" y="103"/>
                    <a:pt x="14" y="141"/>
                  </a:cubicBezTo>
                  <a:cubicBezTo>
                    <a:pt x="14" y="167"/>
                    <a:pt x="1" y="193"/>
                    <a:pt x="14" y="231"/>
                  </a:cubicBezTo>
                  <a:cubicBezTo>
                    <a:pt x="14" y="231"/>
                    <a:pt x="14" y="269"/>
                    <a:pt x="14" y="333"/>
                  </a:cubicBezTo>
                  <a:cubicBezTo>
                    <a:pt x="27" y="423"/>
                    <a:pt x="52" y="499"/>
                    <a:pt x="90" y="576"/>
                  </a:cubicBezTo>
                  <a:cubicBezTo>
                    <a:pt x="129" y="678"/>
                    <a:pt x="193" y="781"/>
                    <a:pt x="257" y="870"/>
                  </a:cubicBezTo>
                  <a:cubicBezTo>
                    <a:pt x="333" y="960"/>
                    <a:pt x="423" y="1049"/>
                    <a:pt x="525" y="1126"/>
                  </a:cubicBezTo>
                  <a:cubicBezTo>
                    <a:pt x="564" y="1152"/>
                    <a:pt x="602" y="1177"/>
                    <a:pt x="640" y="1190"/>
                  </a:cubicBezTo>
                  <a:cubicBezTo>
                    <a:pt x="653" y="1203"/>
                    <a:pt x="666" y="1203"/>
                    <a:pt x="679" y="1216"/>
                  </a:cubicBezTo>
                  <a:lnTo>
                    <a:pt x="692" y="1216"/>
                  </a:lnTo>
                  <a:cubicBezTo>
                    <a:pt x="692" y="1216"/>
                    <a:pt x="692" y="1228"/>
                    <a:pt x="692" y="1228"/>
                  </a:cubicBezTo>
                  <a:cubicBezTo>
                    <a:pt x="692" y="1254"/>
                    <a:pt x="679" y="1267"/>
                    <a:pt x="666" y="1292"/>
                  </a:cubicBezTo>
                  <a:lnTo>
                    <a:pt x="640" y="1356"/>
                  </a:lnTo>
                  <a:cubicBezTo>
                    <a:pt x="615" y="1395"/>
                    <a:pt x="602" y="1433"/>
                    <a:pt x="576" y="1471"/>
                  </a:cubicBezTo>
                  <a:lnTo>
                    <a:pt x="474" y="1650"/>
                  </a:lnTo>
                  <a:cubicBezTo>
                    <a:pt x="436" y="1701"/>
                    <a:pt x="423" y="1714"/>
                    <a:pt x="436" y="1727"/>
                  </a:cubicBezTo>
                  <a:cubicBezTo>
                    <a:pt x="445" y="1732"/>
                    <a:pt x="454" y="1735"/>
                    <a:pt x="465" y="1735"/>
                  </a:cubicBezTo>
                  <a:cubicBezTo>
                    <a:pt x="483" y="1735"/>
                    <a:pt x="506" y="1726"/>
                    <a:pt x="538" y="1701"/>
                  </a:cubicBezTo>
                  <a:cubicBezTo>
                    <a:pt x="589" y="1663"/>
                    <a:pt x="653" y="1599"/>
                    <a:pt x="692" y="1548"/>
                  </a:cubicBezTo>
                  <a:cubicBezTo>
                    <a:pt x="730" y="1510"/>
                    <a:pt x="755" y="1471"/>
                    <a:pt x="781" y="1420"/>
                  </a:cubicBezTo>
                  <a:cubicBezTo>
                    <a:pt x="807" y="1407"/>
                    <a:pt x="819" y="1382"/>
                    <a:pt x="832" y="1356"/>
                  </a:cubicBezTo>
                  <a:lnTo>
                    <a:pt x="858" y="1318"/>
                  </a:lnTo>
                  <a:lnTo>
                    <a:pt x="883" y="1241"/>
                  </a:lnTo>
                  <a:lnTo>
                    <a:pt x="947" y="1126"/>
                  </a:lnTo>
                  <a:lnTo>
                    <a:pt x="832" y="1062"/>
                  </a:lnTo>
                  <a:lnTo>
                    <a:pt x="781" y="1024"/>
                  </a:lnTo>
                  <a:lnTo>
                    <a:pt x="743" y="1011"/>
                  </a:lnTo>
                  <a:cubicBezTo>
                    <a:pt x="704" y="985"/>
                    <a:pt x="679" y="947"/>
                    <a:pt x="640" y="921"/>
                  </a:cubicBezTo>
                  <a:cubicBezTo>
                    <a:pt x="551" y="857"/>
                    <a:pt x="474" y="781"/>
                    <a:pt x="410" y="691"/>
                  </a:cubicBezTo>
                  <a:cubicBezTo>
                    <a:pt x="359" y="615"/>
                    <a:pt x="308" y="525"/>
                    <a:pt x="282" y="435"/>
                  </a:cubicBezTo>
                  <a:cubicBezTo>
                    <a:pt x="257" y="359"/>
                    <a:pt x="244" y="295"/>
                    <a:pt x="244" y="218"/>
                  </a:cubicBezTo>
                  <a:cubicBezTo>
                    <a:pt x="244" y="180"/>
                    <a:pt x="244" y="141"/>
                    <a:pt x="244" y="116"/>
                  </a:cubicBezTo>
                  <a:lnTo>
                    <a:pt x="244" y="77"/>
                  </a:lnTo>
                  <a:cubicBezTo>
                    <a:pt x="244" y="65"/>
                    <a:pt x="244" y="52"/>
                    <a:pt x="244" y="39"/>
                  </a:cubicBezTo>
                  <a:cubicBezTo>
                    <a:pt x="231" y="39"/>
                    <a:pt x="231" y="26"/>
                    <a:pt x="218" y="26"/>
                  </a:cubicBezTo>
                  <a:cubicBezTo>
                    <a:pt x="206" y="13"/>
                    <a:pt x="193" y="1"/>
                    <a:pt x="167" y="1"/>
                  </a:cubicBezTo>
                  <a:close/>
                </a:path>
              </a:pathLst>
            </a:custGeom>
            <a:solidFill>
              <a:srgbClr val="553828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073;p50">
              <a:extLst>
                <a:ext uri="{FF2B5EF4-FFF2-40B4-BE49-F238E27FC236}">
                  <a16:creationId xmlns:a16="http://schemas.microsoft.com/office/drawing/2014/main" id="{692AC313-D52A-B579-F4C6-D6BAF415509E}"/>
                </a:ext>
              </a:extLst>
            </p:cNvPr>
            <p:cNvSpPr/>
            <p:nvPr/>
          </p:nvSpPr>
          <p:spPr>
            <a:xfrm flipH="1">
              <a:off x="5959533" y="1133588"/>
              <a:ext cx="1750769" cy="1500954"/>
            </a:xfrm>
            <a:custGeom>
              <a:avLst/>
              <a:gdLst/>
              <a:ahLst/>
              <a:cxnLst/>
              <a:rect l="l" t="t" r="r" b="b"/>
              <a:pathLst>
                <a:path w="19809" h="16982" extrusionOk="0">
                  <a:moveTo>
                    <a:pt x="10016" y="0"/>
                  </a:moveTo>
                  <a:cubicBezTo>
                    <a:pt x="9508" y="0"/>
                    <a:pt x="8981" y="50"/>
                    <a:pt x="8427" y="166"/>
                  </a:cubicBezTo>
                  <a:cubicBezTo>
                    <a:pt x="4745" y="946"/>
                    <a:pt x="4067" y="3402"/>
                    <a:pt x="4067" y="3402"/>
                  </a:cubicBezTo>
                  <a:cubicBezTo>
                    <a:pt x="1356" y="4399"/>
                    <a:pt x="0" y="9361"/>
                    <a:pt x="2059" y="13197"/>
                  </a:cubicBezTo>
                  <a:cubicBezTo>
                    <a:pt x="3939" y="16713"/>
                    <a:pt x="7136" y="16982"/>
                    <a:pt x="7136" y="16982"/>
                  </a:cubicBezTo>
                  <a:cubicBezTo>
                    <a:pt x="5742" y="14616"/>
                    <a:pt x="4335" y="13491"/>
                    <a:pt x="4335" y="13491"/>
                  </a:cubicBezTo>
                  <a:lnTo>
                    <a:pt x="3773" y="12442"/>
                  </a:lnTo>
                  <a:lnTo>
                    <a:pt x="4335" y="11343"/>
                  </a:lnTo>
                  <a:cubicBezTo>
                    <a:pt x="4591" y="11611"/>
                    <a:pt x="4936" y="11777"/>
                    <a:pt x="5320" y="11816"/>
                  </a:cubicBezTo>
                  <a:cubicBezTo>
                    <a:pt x="5325" y="11817"/>
                    <a:pt x="5329" y="11817"/>
                    <a:pt x="5333" y="11817"/>
                  </a:cubicBezTo>
                  <a:cubicBezTo>
                    <a:pt x="5378" y="11817"/>
                    <a:pt x="5408" y="11760"/>
                    <a:pt x="5397" y="11713"/>
                  </a:cubicBezTo>
                  <a:cubicBezTo>
                    <a:pt x="5167" y="11023"/>
                    <a:pt x="5231" y="9936"/>
                    <a:pt x="5231" y="9936"/>
                  </a:cubicBezTo>
                  <a:cubicBezTo>
                    <a:pt x="5844" y="8645"/>
                    <a:pt x="5780" y="7865"/>
                    <a:pt x="5780" y="7864"/>
                  </a:cubicBezTo>
                  <a:lnTo>
                    <a:pt x="5780" y="7864"/>
                  </a:lnTo>
                  <a:cubicBezTo>
                    <a:pt x="5780" y="7865"/>
                    <a:pt x="6471" y="9834"/>
                    <a:pt x="7942" y="10013"/>
                  </a:cubicBezTo>
                  <a:cubicBezTo>
                    <a:pt x="8005" y="10013"/>
                    <a:pt x="8044" y="9962"/>
                    <a:pt x="8031" y="9910"/>
                  </a:cubicBezTo>
                  <a:cubicBezTo>
                    <a:pt x="7903" y="9514"/>
                    <a:pt x="7520" y="8107"/>
                    <a:pt x="7762" y="6739"/>
                  </a:cubicBezTo>
                  <a:lnTo>
                    <a:pt x="7762" y="6739"/>
                  </a:lnTo>
                  <a:cubicBezTo>
                    <a:pt x="7763" y="6739"/>
                    <a:pt x="8261" y="8133"/>
                    <a:pt x="10039" y="8875"/>
                  </a:cubicBezTo>
                  <a:cubicBezTo>
                    <a:pt x="10051" y="8884"/>
                    <a:pt x="10064" y="8888"/>
                    <a:pt x="10076" y="8888"/>
                  </a:cubicBezTo>
                  <a:cubicBezTo>
                    <a:pt x="10116" y="8888"/>
                    <a:pt x="10151" y="8847"/>
                    <a:pt x="10141" y="8798"/>
                  </a:cubicBezTo>
                  <a:cubicBezTo>
                    <a:pt x="9988" y="7980"/>
                    <a:pt x="9962" y="7148"/>
                    <a:pt x="10064" y="6330"/>
                  </a:cubicBezTo>
                  <a:lnTo>
                    <a:pt x="10064" y="6330"/>
                  </a:lnTo>
                  <a:cubicBezTo>
                    <a:pt x="10064" y="6330"/>
                    <a:pt x="11714" y="7519"/>
                    <a:pt x="12161" y="9335"/>
                  </a:cubicBezTo>
                  <a:cubicBezTo>
                    <a:pt x="12169" y="9375"/>
                    <a:pt x="12202" y="9395"/>
                    <a:pt x="12235" y="9395"/>
                  </a:cubicBezTo>
                  <a:cubicBezTo>
                    <a:pt x="12255" y="9395"/>
                    <a:pt x="12275" y="9388"/>
                    <a:pt x="12289" y="9373"/>
                  </a:cubicBezTo>
                  <a:cubicBezTo>
                    <a:pt x="12635" y="9079"/>
                    <a:pt x="13747" y="7890"/>
                    <a:pt x="13223" y="5256"/>
                  </a:cubicBezTo>
                  <a:lnTo>
                    <a:pt x="13223" y="5256"/>
                  </a:lnTo>
                  <a:cubicBezTo>
                    <a:pt x="13223" y="5256"/>
                    <a:pt x="14770" y="6573"/>
                    <a:pt x="15039" y="8248"/>
                  </a:cubicBezTo>
                  <a:cubicBezTo>
                    <a:pt x="15049" y="8290"/>
                    <a:pt x="15086" y="8315"/>
                    <a:pt x="15128" y="8315"/>
                  </a:cubicBezTo>
                  <a:cubicBezTo>
                    <a:pt x="15136" y="8315"/>
                    <a:pt x="15145" y="8314"/>
                    <a:pt x="15154" y="8312"/>
                  </a:cubicBezTo>
                  <a:cubicBezTo>
                    <a:pt x="15371" y="8197"/>
                    <a:pt x="15972" y="7801"/>
                    <a:pt x="16215" y="6739"/>
                  </a:cubicBezTo>
                  <a:cubicBezTo>
                    <a:pt x="16215" y="6739"/>
                    <a:pt x="17187" y="7519"/>
                    <a:pt x="17724" y="9450"/>
                  </a:cubicBezTo>
                  <a:cubicBezTo>
                    <a:pt x="17724" y="9450"/>
                    <a:pt x="18824" y="8491"/>
                    <a:pt x="18466" y="6496"/>
                  </a:cubicBezTo>
                  <a:cubicBezTo>
                    <a:pt x="18466" y="6496"/>
                    <a:pt x="19808" y="5154"/>
                    <a:pt x="18056" y="3376"/>
                  </a:cubicBezTo>
                  <a:cubicBezTo>
                    <a:pt x="18478" y="3031"/>
                    <a:pt x="18773" y="2545"/>
                    <a:pt x="18888" y="2021"/>
                  </a:cubicBezTo>
                  <a:cubicBezTo>
                    <a:pt x="18900" y="1969"/>
                    <a:pt x="18862" y="1931"/>
                    <a:pt x="18824" y="1931"/>
                  </a:cubicBezTo>
                  <a:cubicBezTo>
                    <a:pt x="15545" y="1898"/>
                    <a:pt x="13147" y="0"/>
                    <a:pt x="10016" y="0"/>
                  </a:cubicBezTo>
                  <a:close/>
                </a:path>
              </a:pathLst>
            </a:custGeom>
            <a:solidFill>
              <a:srgbClr val="79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074;p50">
              <a:extLst>
                <a:ext uri="{FF2B5EF4-FFF2-40B4-BE49-F238E27FC236}">
                  <a16:creationId xmlns:a16="http://schemas.microsoft.com/office/drawing/2014/main" id="{3B6952F9-D1ED-5794-E377-3542CAAFF54D}"/>
                </a:ext>
              </a:extLst>
            </p:cNvPr>
            <p:cNvSpPr/>
            <p:nvPr/>
          </p:nvSpPr>
          <p:spPr>
            <a:xfrm flipH="1">
              <a:off x="5959533" y="1074813"/>
              <a:ext cx="1750769" cy="1559730"/>
            </a:xfrm>
            <a:custGeom>
              <a:avLst/>
              <a:gdLst/>
              <a:ahLst/>
              <a:cxnLst/>
              <a:rect l="l" t="t" r="r" b="b"/>
              <a:pathLst>
                <a:path w="19809" h="17647" extrusionOk="0">
                  <a:moveTo>
                    <a:pt x="18888" y="2686"/>
                  </a:moveTo>
                  <a:cubicBezTo>
                    <a:pt x="18900" y="2634"/>
                    <a:pt x="18862" y="2596"/>
                    <a:pt x="18824" y="2596"/>
                  </a:cubicBezTo>
                  <a:cubicBezTo>
                    <a:pt x="15013" y="2558"/>
                    <a:pt x="12392" y="0"/>
                    <a:pt x="8427" y="831"/>
                  </a:cubicBezTo>
                  <a:cubicBezTo>
                    <a:pt x="4745" y="1611"/>
                    <a:pt x="4067" y="4067"/>
                    <a:pt x="4067" y="4067"/>
                  </a:cubicBezTo>
                  <a:cubicBezTo>
                    <a:pt x="1356" y="5064"/>
                    <a:pt x="0" y="10026"/>
                    <a:pt x="2059" y="13862"/>
                  </a:cubicBezTo>
                  <a:cubicBezTo>
                    <a:pt x="3939" y="17378"/>
                    <a:pt x="7136" y="17647"/>
                    <a:pt x="7136" y="17647"/>
                  </a:cubicBezTo>
                  <a:cubicBezTo>
                    <a:pt x="5742" y="15281"/>
                    <a:pt x="4335" y="14156"/>
                    <a:pt x="4335" y="14156"/>
                  </a:cubicBezTo>
                  <a:lnTo>
                    <a:pt x="3773" y="13107"/>
                  </a:lnTo>
                  <a:lnTo>
                    <a:pt x="4335" y="12008"/>
                  </a:lnTo>
                  <a:cubicBezTo>
                    <a:pt x="4591" y="12276"/>
                    <a:pt x="4936" y="12442"/>
                    <a:pt x="5320" y="12481"/>
                  </a:cubicBezTo>
                  <a:cubicBezTo>
                    <a:pt x="5371" y="12494"/>
                    <a:pt x="5410" y="12430"/>
                    <a:pt x="5397" y="12378"/>
                  </a:cubicBezTo>
                  <a:cubicBezTo>
                    <a:pt x="5167" y="11688"/>
                    <a:pt x="5231" y="10601"/>
                    <a:pt x="5231" y="10601"/>
                  </a:cubicBezTo>
                  <a:cubicBezTo>
                    <a:pt x="5844" y="9309"/>
                    <a:pt x="5780" y="8529"/>
                    <a:pt x="5780" y="8529"/>
                  </a:cubicBezTo>
                  <a:cubicBezTo>
                    <a:pt x="5780" y="8529"/>
                    <a:pt x="6471" y="10499"/>
                    <a:pt x="7942" y="10678"/>
                  </a:cubicBezTo>
                  <a:cubicBezTo>
                    <a:pt x="8005" y="10678"/>
                    <a:pt x="8044" y="10627"/>
                    <a:pt x="8031" y="10575"/>
                  </a:cubicBezTo>
                  <a:cubicBezTo>
                    <a:pt x="7903" y="10179"/>
                    <a:pt x="7520" y="8772"/>
                    <a:pt x="7762" y="7404"/>
                  </a:cubicBezTo>
                  <a:cubicBezTo>
                    <a:pt x="7762" y="7404"/>
                    <a:pt x="8261" y="8798"/>
                    <a:pt x="10039" y="9540"/>
                  </a:cubicBezTo>
                  <a:cubicBezTo>
                    <a:pt x="10090" y="9578"/>
                    <a:pt x="10154" y="9527"/>
                    <a:pt x="10141" y="9463"/>
                  </a:cubicBezTo>
                  <a:cubicBezTo>
                    <a:pt x="9988" y="8645"/>
                    <a:pt x="9962" y="7813"/>
                    <a:pt x="10064" y="6995"/>
                  </a:cubicBezTo>
                  <a:cubicBezTo>
                    <a:pt x="10064" y="6995"/>
                    <a:pt x="11714" y="8184"/>
                    <a:pt x="12161" y="10000"/>
                  </a:cubicBezTo>
                  <a:cubicBezTo>
                    <a:pt x="12174" y="10064"/>
                    <a:pt x="12251" y="10077"/>
                    <a:pt x="12289" y="10038"/>
                  </a:cubicBezTo>
                  <a:cubicBezTo>
                    <a:pt x="12635" y="9744"/>
                    <a:pt x="13747" y="8555"/>
                    <a:pt x="13223" y="5921"/>
                  </a:cubicBezTo>
                  <a:cubicBezTo>
                    <a:pt x="13223" y="5921"/>
                    <a:pt x="14770" y="7238"/>
                    <a:pt x="15039" y="8913"/>
                  </a:cubicBezTo>
                  <a:cubicBezTo>
                    <a:pt x="15051" y="8964"/>
                    <a:pt x="15103" y="8990"/>
                    <a:pt x="15154" y="8977"/>
                  </a:cubicBezTo>
                  <a:cubicBezTo>
                    <a:pt x="15371" y="8862"/>
                    <a:pt x="15972" y="8466"/>
                    <a:pt x="16215" y="7404"/>
                  </a:cubicBezTo>
                  <a:cubicBezTo>
                    <a:pt x="16215" y="7404"/>
                    <a:pt x="17187" y="8184"/>
                    <a:pt x="17724" y="10115"/>
                  </a:cubicBezTo>
                  <a:cubicBezTo>
                    <a:pt x="17724" y="10115"/>
                    <a:pt x="18824" y="9156"/>
                    <a:pt x="18466" y="7161"/>
                  </a:cubicBezTo>
                  <a:cubicBezTo>
                    <a:pt x="18466" y="7161"/>
                    <a:pt x="19808" y="5819"/>
                    <a:pt x="18056" y="4041"/>
                  </a:cubicBezTo>
                  <a:cubicBezTo>
                    <a:pt x="18478" y="3696"/>
                    <a:pt x="18773" y="3210"/>
                    <a:pt x="18888" y="26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075;p50">
              <a:extLst>
                <a:ext uri="{FF2B5EF4-FFF2-40B4-BE49-F238E27FC236}">
                  <a16:creationId xmlns:a16="http://schemas.microsoft.com/office/drawing/2014/main" id="{9F72790F-32FC-5442-C47D-70AE3B289073}"/>
                </a:ext>
              </a:extLst>
            </p:cNvPr>
            <p:cNvSpPr/>
            <p:nvPr/>
          </p:nvSpPr>
          <p:spPr>
            <a:xfrm flipH="1">
              <a:off x="7327073" y="2056138"/>
              <a:ext cx="217598" cy="295383"/>
            </a:xfrm>
            <a:custGeom>
              <a:avLst/>
              <a:gdLst/>
              <a:ahLst/>
              <a:cxnLst/>
              <a:rect l="l" t="t" r="r" b="b"/>
              <a:pathLst>
                <a:path w="2462" h="3342" extrusionOk="0">
                  <a:moveTo>
                    <a:pt x="1376" y="0"/>
                  </a:moveTo>
                  <a:cubicBezTo>
                    <a:pt x="680" y="0"/>
                    <a:pt x="1" y="728"/>
                    <a:pt x="224" y="1723"/>
                  </a:cubicBezTo>
                  <a:cubicBezTo>
                    <a:pt x="489" y="2897"/>
                    <a:pt x="1295" y="3342"/>
                    <a:pt x="1871" y="3342"/>
                  </a:cubicBezTo>
                  <a:cubicBezTo>
                    <a:pt x="2154" y="3342"/>
                    <a:pt x="2381" y="3234"/>
                    <a:pt x="2461" y="3053"/>
                  </a:cubicBezTo>
                  <a:lnTo>
                    <a:pt x="2461" y="905"/>
                  </a:lnTo>
                  <a:cubicBezTo>
                    <a:pt x="2225" y="268"/>
                    <a:pt x="1797" y="0"/>
                    <a:pt x="1376" y="0"/>
                  </a:cubicBezTo>
                  <a:close/>
                </a:path>
              </a:pathLst>
            </a:custGeom>
            <a:solidFill>
              <a:srgbClr val="FA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076;p50">
              <a:extLst>
                <a:ext uri="{FF2B5EF4-FFF2-40B4-BE49-F238E27FC236}">
                  <a16:creationId xmlns:a16="http://schemas.microsoft.com/office/drawing/2014/main" id="{B4783ABA-C977-1E7F-E40F-4FC0E0BFDEDF}"/>
                </a:ext>
              </a:extLst>
            </p:cNvPr>
            <p:cNvSpPr/>
            <p:nvPr/>
          </p:nvSpPr>
          <p:spPr>
            <a:xfrm flipH="1">
              <a:off x="7356503" y="2092818"/>
              <a:ext cx="150339" cy="160861"/>
            </a:xfrm>
            <a:custGeom>
              <a:avLst/>
              <a:gdLst/>
              <a:ahLst/>
              <a:cxnLst/>
              <a:rect l="l" t="t" r="r" b="b"/>
              <a:pathLst>
                <a:path w="1701" h="1820" extrusionOk="0">
                  <a:moveTo>
                    <a:pt x="744" y="0"/>
                  </a:moveTo>
                  <a:cubicBezTo>
                    <a:pt x="726" y="0"/>
                    <a:pt x="708" y="2"/>
                    <a:pt x="691" y="4"/>
                  </a:cubicBezTo>
                  <a:cubicBezTo>
                    <a:pt x="576" y="4"/>
                    <a:pt x="486" y="29"/>
                    <a:pt x="397" y="80"/>
                  </a:cubicBezTo>
                  <a:cubicBezTo>
                    <a:pt x="307" y="119"/>
                    <a:pt x="243" y="183"/>
                    <a:pt x="192" y="247"/>
                  </a:cubicBezTo>
                  <a:cubicBezTo>
                    <a:pt x="141" y="311"/>
                    <a:pt x="103" y="375"/>
                    <a:pt x="77" y="438"/>
                  </a:cubicBezTo>
                  <a:cubicBezTo>
                    <a:pt x="51" y="490"/>
                    <a:pt x="39" y="541"/>
                    <a:pt x="26" y="605"/>
                  </a:cubicBezTo>
                  <a:cubicBezTo>
                    <a:pt x="13" y="643"/>
                    <a:pt x="0" y="681"/>
                    <a:pt x="0" y="733"/>
                  </a:cubicBezTo>
                  <a:lnTo>
                    <a:pt x="13" y="733"/>
                  </a:lnTo>
                  <a:cubicBezTo>
                    <a:pt x="13" y="745"/>
                    <a:pt x="13" y="758"/>
                    <a:pt x="26" y="758"/>
                  </a:cubicBezTo>
                  <a:cubicBezTo>
                    <a:pt x="30" y="762"/>
                    <a:pt x="33" y="763"/>
                    <a:pt x="37" y="763"/>
                  </a:cubicBezTo>
                  <a:cubicBezTo>
                    <a:pt x="46" y="763"/>
                    <a:pt x="55" y="754"/>
                    <a:pt x="64" y="745"/>
                  </a:cubicBezTo>
                  <a:lnTo>
                    <a:pt x="115" y="618"/>
                  </a:lnTo>
                  <a:cubicBezTo>
                    <a:pt x="141" y="579"/>
                    <a:pt x="166" y="541"/>
                    <a:pt x="192" y="490"/>
                  </a:cubicBezTo>
                  <a:cubicBezTo>
                    <a:pt x="218" y="438"/>
                    <a:pt x="269" y="400"/>
                    <a:pt x="307" y="349"/>
                  </a:cubicBezTo>
                  <a:cubicBezTo>
                    <a:pt x="409" y="247"/>
                    <a:pt x="550" y="196"/>
                    <a:pt x="691" y="196"/>
                  </a:cubicBezTo>
                  <a:cubicBezTo>
                    <a:pt x="780" y="196"/>
                    <a:pt x="857" y="208"/>
                    <a:pt x="934" y="247"/>
                  </a:cubicBezTo>
                  <a:cubicBezTo>
                    <a:pt x="972" y="259"/>
                    <a:pt x="1010" y="285"/>
                    <a:pt x="1036" y="311"/>
                  </a:cubicBezTo>
                  <a:cubicBezTo>
                    <a:pt x="1049" y="311"/>
                    <a:pt x="1074" y="336"/>
                    <a:pt x="1087" y="349"/>
                  </a:cubicBezTo>
                  <a:lnTo>
                    <a:pt x="1138" y="400"/>
                  </a:lnTo>
                  <a:cubicBezTo>
                    <a:pt x="1266" y="528"/>
                    <a:pt x="1368" y="681"/>
                    <a:pt x="1420" y="848"/>
                  </a:cubicBezTo>
                  <a:cubicBezTo>
                    <a:pt x="1484" y="1001"/>
                    <a:pt x="1535" y="1155"/>
                    <a:pt x="1560" y="1308"/>
                  </a:cubicBezTo>
                  <a:cubicBezTo>
                    <a:pt x="1586" y="1449"/>
                    <a:pt x="1586" y="1577"/>
                    <a:pt x="1599" y="1666"/>
                  </a:cubicBezTo>
                  <a:cubicBezTo>
                    <a:pt x="1611" y="1743"/>
                    <a:pt x="1611" y="1794"/>
                    <a:pt x="1611" y="1794"/>
                  </a:cubicBezTo>
                  <a:cubicBezTo>
                    <a:pt x="1611" y="1807"/>
                    <a:pt x="1624" y="1820"/>
                    <a:pt x="1637" y="1820"/>
                  </a:cubicBezTo>
                  <a:cubicBezTo>
                    <a:pt x="1650" y="1820"/>
                    <a:pt x="1663" y="1820"/>
                    <a:pt x="1675" y="1794"/>
                  </a:cubicBezTo>
                  <a:cubicBezTo>
                    <a:pt x="1675" y="1794"/>
                    <a:pt x="1688" y="1743"/>
                    <a:pt x="1688" y="1666"/>
                  </a:cubicBezTo>
                  <a:cubicBezTo>
                    <a:pt x="1701" y="1538"/>
                    <a:pt x="1701" y="1423"/>
                    <a:pt x="1688" y="1295"/>
                  </a:cubicBezTo>
                  <a:cubicBezTo>
                    <a:pt x="1675" y="1116"/>
                    <a:pt x="1650" y="950"/>
                    <a:pt x="1599" y="784"/>
                  </a:cubicBezTo>
                  <a:cubicBezTo>
                    <a:pt x="1535" y="579"/>
                    <a:pt x="1420" y="400"/>
                    <a:pt x="1279" y="247"/>
                  </a:cubicBezTo>
                  <a:cubicBezTo>
                    <a:pt x="1253" y="234"/>
                    <a:pt x="1228" y="208"/>
                    <a:pt x="1215" y="196"/>
                  </a:cubicBezTo>
                  <a:cubicBezTo>
                    <a:pt x="1189" y="183"/>
                    <a:pt x="1177" y="157"/>
                    <a:pt x="1151" y="144"/>
                  </a:cubicBezTo>
                  <a:cubicBezTo>
                    <a:pt x="1100" y="119"/>
                    <a:pt x="1049" y="80"/>
                    <a:pt x="1010" y="68"/>
                  </a:cubicBezTo>
                  <a:cubicBezTo>
                    <a:pt x="926" y="25"/>
                    <a:pt x="832" y="0"/>
                    <a:pt x="744" y="0"/>
                  </a:cubicBezTo>
                  <a:close/>
                </a:path>
              </a:pathLst>
            </a:custGeom>
            <a:solidFill>
              <a:srgbClr val="D7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077;p50">
              <a:extLst>
                <a:ext uri="{FF2B5EF4-FFF2-40B4-BE49-F238E27FC236}">
                  <a16:creationId xmlns:a16="http://schemas.microsoft.com/office/drawing/2014/main" id="{CA0D51E7-EC23-B0DF-6996-9A9D67C63B03}"/>
                </a:ext>
              </a:extLst>
            </p:cNvPr>
            <p:cNvSpPr/>
            <p:nvPr/>
          </p:nvSpPr>
          <p:spPr>
            <a:xfrm flipH="1">
              <a:off x="7327073" y="1986845"/>
              <a:ext cx="229529" cy="387745"/>
            </a:xfrm>
            <a:custGeom>
              <a:avLst/>
              <a:gdLst/>
              <a:ahLst/>
              <a:cxnLst/>
              <a:rect l="l" t="t" r="r" b="b"/>
              <a:pathLst>
                <a:path w="2597" h="4387" extrusionOk="0">
                  <a:moveTo>
                    <a:pt x="2596" y="1689"/>
                  </a:moveTo>
                  <a:lnTo>
                    <a:pt x="2596" y="3837"/>
                  </a:lnTo>
                  <a:cubicBezTo>
                    <a:pt x="2353" y="4387"/>
                    <a:pt x="755" y="4259"/>
                    <a:pt x="359" y="2507"/>
                  </a:cubicBezTo>
                  <a:cubicBezTo>
                    <a:pt x="1" y="909"/>
                    <a:pt x="1970" y="1"/>
                    <a:pt x="2596" y="16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078;p50">
              <a:extLst>
                <a:ext uri="{FF2B5EF4-FFF2-40B4-BE49-F238E27FC236}">
                  <a16:creationId xmlns:a16="http://schemas.microsoft.com/office/drawing/2014/main" id="{7DA53ABD-9024-B28D-6A25-BF007932998B}"/>
                </a:ext>
              </a:extLst>
            </p:cNvPr>
            <p:cNvSpPr/>
            <p:nvPr/>
          </p:nvSpPr>
          <p:spPr>
            <a:xfrm flipH="1">
              <a:off x="5915422" y="2824282"/>
              <a:ext cx="1242216" cy="578215"/>
            </a:xfrm>
            <a:custGeom>
              <a:avLst/>
              <a:gdLst/>
              <a:ahLst/>
              <a:cxnLst/>
              <a:rect l="l" t="t" r="r" b="b"/>
              <a:pathLst>
                <a:path w="14055" h="6542" extrusionOk="0">
                  <a:moveTo>
                    <a:pt x="1661" y="0"/>
                  </a:moveTo>
                  <a:cubicBezTo>
                    <a:pt x="1517" y="0"/>
                    <a:pt x="1371" y="21"/>
                    <a:pt x="1228" y="65"/>
                  </a:cubicBezTo>
                  <a:cubicBezTo>
                    <a:pt x="397" y="334"/>
                    <a:pt x="1" y="1293"/>
                    <a:pt x="410" y="2073"/>
                  </a:cubicBezTo>
                  <a:cubicBezTo>
                    <a:pt x="1727" y="4617"/>
                    <a:pt x="3504" y="5935"/>
                    <a:pt x="4259" y="6254"/>
                  </a:cubicBezTo>
                  <a:cubicBezTo>
                    <a:pt x="4771" y="6472"/>
                    <a:pt x="5780" y="6541"/>
                    <a:pt x="6846" y="6541"/>
                  </a:cubicBezTo>
                  <a:cubicBezTo>
                    <a:pt x="8654" y="6541"/>
                    <a:pt x="10627" y="6344"/>
                    <a:pt x="10627" y="6344"/>
                  </a:cubicBezTo>
                  <a:cubicBezTo>
                    <a:pt x="11245" y="6500"/>
                    <a:pt x="12028" y="6531"/>
                    <a:pt x="12561" y="6531"/>
                  </a:cubicBezTo>
                  <a:cubicBezTo>
                    <a:pt x="12768" y="6531"/>
                    <a:pt x="12937" y="6526"/>
                    <a:pt x="13044" y="6523"/>
                  </a:cubicBezTo>
                  <a:cubicBezTo>
                    <a:pt x="13581" y="6497"/>
                    <a:pt x="13811" y="6421"/>
                    <a:pt x="13811" y="6241"/>
                  </a:cubicBezTo>
                  <a:cubicBezTo>
                    <a:pt x="13811" y="6050"/>
                    <a:pt x="13619" y="5999"/>
                    <a:pt x="13031" y="5935"/>
                  </a:cubicBezTo>
                  <a:cubicBezTo>
                    <a:pt x="12814" y="5922"/>
                    <a:pt x="12596" y="5883"/>
                    <a:pt x="12392" y="5832"/>
                  </a:cubicBezTo>
                  <a:lnTo>
                    <a:pt x="12392" y="5832"/>
                  </a:lnTo>
                  <a:cubicBezTo>
                    <a:pt x="12513" y="5839"/>
                    <a:pt x="12638" y="5842"/>
                    <a:pt x="12764" y="5842"/>
                  </a:cubicBezTo>
                  <a:cubicBezTo>
                    <a:pt x="12890" y="5842"/>
                    <a:pt x="13018" y="5839"/>
                    <a:pt x="13146" y="5832"/>
                  </a:cubicBezTo>
                  <a:cubicBezTo>
                    <a:pt x="13658" y="5807"/>
                    <a:pt x="13965" y="5717"/>
                    <a:pt x="13939" y="5500"/>
                  </a:cubicBezTo>
                  <a:cubicBezTo>
                    <a:pt x="13913" y="5295"/>
                    <a:pt x="13645" y="5270"/>
                    <a:pt x="13121" y="5257"/>
                  </a:cubicBezTo>
                  <a:cubicBezTo>
                    <a:pt x="12711" y="5244"/>
                    <a:pt x="12379" y="5218"/>
                    <a:pt x="12379" y="5218"/>
                  </a:cubicBezTo>
                  <a:cubicBezTo>
                    <a:pt x="12647" y="5206"/>
                    <a:pt x="12916" y="5180"/>
                    <a:pt x="13172" y="5142"/>
                  </a:cubicBezTo>
                  <a:cubicBezTo>
                    <a:pt x="13734" y="5065"/>
                    <a:pt x="14054" y="4950"/>
                    <a:pt x="14028" y="4720"/>
                  </a:cubicBezTo>
                  <a:cubicBezTo>
                    <a:pt x="14000" y="4552"/>
                    <a:pt x="13857" y="4520"/>
                    <a:pt x="13543" y="4520"/>
                  </a:cubicBezTo>
                  <a:cubicBezTo>
                    <a:pt x="13427" y="4520"/>
                    <a:pt x="13287" y="4525"/>
                    <a:pt x="13121" y="4528"/>
                  </a:cubicBezTo>
                  <a:cubicBezTo>
                    <a:pt x="12647" y="4554"/>
                    <a:pt x="12328" y="4554"/>
                    <a:pt x="12328" y="4554"/>
                  </a:cubicBezTo>
                  <a:cubicBezTo>
                    <a:pt x="12571" y="4515"/>
                    <a:pt x="12814" y="4477"/>
                    <a:pt x="13069" y="4413"/>
                  </a:cubicBezTo>
                  <a:cubicBezTo>
                    <a:pt x="13568" y="4298"/>
                    <a:pt x="13849" y="4144"/>
                    <a:pt x="13798" y="3953"/>
                  </a:cubicBezTo>
                  <a:cubicBezTo>
                    <a:pt x="13772" y="3855"/>
                    <a:pt x="13679" y="3817"/>
                    <a:pt x="13526" y="3817"/>
                  </a:cubicBezTo>
                  <a:cubicBezTo>
                    <a:pt x="13380" y="3817"/>
                    <a:pt x="13179" y="3851"/>
                    <a:pt x="12929" y="3901"/>
                  </a:cubicBezTo>
                  <a:cubicBezTo>
                    <a:pt x="12468" y="3978"/>
                    <a:pt x="11829" y="4029"/>
                    <a:pt x="11829" y="4029"/>
                  </a:cubicBezTo>
                  <a:cubicBezTo>
                    <a:pt x="11957" y="3901"/>
                    <a:pt x="12098" y="3799"/>
                    <a:pt x="12264" y="3735"/>
                  </a:cubicBezTo>
                  <a:cubicBezTo>
                    <a:pt x="12468" y="3633"/>
                    <a:pt x="12609" y="3441"/>
                    <a:pt x="12545" y="3249"/>
                  </a:cubicBezTo>
                  <a:cubicBezTo>
                    <a:pt x="12519" y="3172"/>
                    <a:pt x="12464" y="3129"/>
                    <a:pt x="12376" y="3129"/>
                  </a:cubicBezTo>
                  <a:cubicBezTo>
                    <a:pt x="12334" y="3129"/>
                    <a:pt x="12284" y="3139"/>
                    <a:pt x="12225" y="3160"/>
                  </a:cubicBezTo>
                  <a:cubicBezTo>
                    <a:pt x="11931" y="3275"/>
                    <a:pt x="11445" y="3390"/>
                    <a:pt x="11023" y="3710"/>
                  </a:cubicBezTo>
                  <a:cubicBezTo>
                    <a:pt x="10512" y="4080"/>
                    <a:pt x="10422" y="4221"/>
                    <a:pt x="10422" y="4221"/>
                  </a:cubicBezTo>
                  <a:cubicBezTo>
                    <a:pt x="10422" y="4221"/>
                    <a:pt x="7149" y="4157"/>
                    <a:pt x="5768" y="3837"/>
                  </a:cubicBezTo>
                  <a:cubicBezTo>
                    <a:pt x="5525" y="3774"/>
                    <a:pt x="5307" y="3658"/>
                    <a:pt x="5128" y="3492"/>
                  </a:cubicBezTo>
                  <a:cubicBezTo>
                    <a:pt x="4515" y="2942"/>
                    <a:pt x="3632" y="1881"/>
                    <a:pt x="2878" y="666"/>
                  </a:cubicBezTo>
                  <a:cubicBezTo>
                    <a:pt x="2611" y="242"/>
                    <a:pt x="2147" y="0"/>
                    <a:pt x="1661" y="0"/>
                  </a:cubicBezTo>
                  <a:close/>
                </a:path>
              </a:pathLst>
            </a:custGeom>
            <a:solidFill>
              <a:srgbClr val="FA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079;p50">
              <a:extLst>
                <a:ext uri="{FF2B5EF4-FFF2-40B4-BE49-F238E27FC236}">
                  <a16:creationId xmlns:a16="http://schemas.microsoft.com/office/drawing/2014/main" id="{90C7713A-AA37-8872-429F-BE2DD75F6E61}"/>
                </a:ext>
              </a:extLst>
            </p:cNvPr>
            <p:cNvSpPr/>
            <p:nvPr/>
          </p:nvSpPr>
          <p:spPr>
            <a:xfrm flipH="1">
              <a:off x="5915422" y="2813058"/>
              <a:ext cx="1242216" cy="616043"/>
            </a:xfrm>
            <a:custGeom>
              <a:avLst/>
              <a:gdLst/>
              <a:ahLst/>
              <a:cxnLst/>
              <a:rect l="l" t="t" r="r" b="b"/>
              <a:pathLst>
                <a:path w="14055" h="6970" extrusionOk="0">
                  <a:moveTo>
                    <a:pt x="14028" y="4847"/>
                  </a:moveTo>
                  <a:cubicBezTo>
                    <a:pt x="13990" y="4617"/>
                    <a:pt x="13734" y="4642"/>
                    <a:pt x="13121" y="4655"/>
                  </a:cubicBezTo>
                  <a:cubicBezTo>
                    <a:pt x="12647" y="4681"/>
                    <a:pt x="12328" y="4681"/>
                    <a:pt x="12328" y="4681"/>
                  </a:cubicBezTo>
                  <a:cubicBezTo>
                    <a:pt x="12571" y="4642"/>
                    <a:pt x="12814" y="4604"/>
                    <a:pt x="13069" y="4540"/>
                  </a:cubicBezTo>
                  <a:cubicBezTo>
                    <a:pt x="13568" y="4425"/>
                    <a:pt x="13849" y="4271"/>
                    <a:pt x="13798" y="4080"/>
                  </a:cubicBezTo>
                  <a:cubicBezTo>
                    <a:pt x="13747" y="3888"/>
                    <a:pt x="13440" y="3926"/>
                    <a:pt x="12929" y="4028"/>
                  </a:cubicBezTo>
                  <a:cubicBezTo>
                    <a:pt x="12468" y="4105"/>
                    <a:pt x="11829" y="4156"/>
                    <a:pt x="11829" y="4156"/>
                  </a:cubicBezTo>
                  <a:cubicBezTo>
                    <a:pt x="11957" y="4028"/>
                    <a:pt x="12098" y="3926"/>
                    <a:pt x="12264" y="3862"/>
                  </a:cubicBezTo>
                  <a:cubicBezTo>
                    <a:pt x="12468" y="3760"/>
                    <a:pt x="12609" y="3568"/>
                    <a:pt x="12545" y="3376"/>
                  </a:cubicBezTo>
                  <a:cubicBezTo>
                    <a:pt x="12507" y="3261"/>
                    <a:pt x="12404" y="3223"/>
                    <a:pt x="12225" y="3287"/>
                  </a:cubicBezTo>
                  <a:cubicBezTo>
                    <a:pt x="11931" y="3402"/>
                    <a:pt x="11445" y="3517"/>
                    <a:pt x="11023" y="3837"/>
                  </a:cubicBezTo>
                  <a:cubicBezTo>
                    <a:pt x="10512" y="4207"/>
                    <a:pt x="10422" y="4348"/>
                    <a:pt x="10422" y="4348"/>
                  </a:cubicBezTo>
                  <a:cubicBezTo>
                    <a:pt x="10422" y="4348"/>
                    <a:pt x="7149" y="4284"/>
                    <a:pt x="5768" y="3964"/>
                  </a:cubicBezTo>
                  <a:cubicBezTo>
                    <a:pt x="5525" y="3901"/>
                    <a:pt x="5307" y="3785"/>
                    <a:pt x="5128" y="3619"/>
                  </a:cubicBezTo>
                  <a:cubicBezTo>
                    <a:pt x="4515" y="3069"/>
                    <a:pt x="3632" y="2008"/>
                    <a:pt x="2878" y="793"/>
                  </a:cubicBezTo>
                  <a:cubicBezTo>
                    <a:pt x="2532" y="243"/>
                    <a:pt x="1855" y="0"/>
                    <a:pt x="1228" y="192"/>
                  </a:cubicBezTo>
                  <a:lnTo>
                    <a:pt x="1228" y="192"/>
                  </a:lnTo>
                  <a:cubicBezTo>
                    <a:pt x="397" y="461"/>
                    <a:pt x="1" y="1420"/>
                    <a:pt x="410" y="2200"/>
                  </a:cubicBezTo>
                  <a:cubicBezTo>
                    <a:pt x="1727" y="4744"/>
                    <a:pt x="3504" y="6062"/>
                    <a:pt x="4259" y="6381"/>
                  </a:cubicBezTo>
                  <a:cubicBezTo>
                    <a:pt x="5640" y="6969"/>
                    <a:pt x="10627" y="6471"/>
                    <a:pt x="10627" y="6471"/>
                  </a:cubicBezTo>
                  <a:cubicBezTo>
                    <a:pt x="11484" y="6688"/>
                    <a:pt x="12660" y="6663"/>
                    <a:pt x="13044" y="6650"/>
                  </a:cubicBezTo>
                  <a:cubicBezTo>
                    <a:pt x="13581" y="6624"/>
                    <a:pt x="13811" y="6548"/>
                    <a:pt x="13811" y="6368"/>
                  </a:cubicBezTo>
                  <a:cubicBezTo>
                    <a:pt x="13811" y="6177"/>
                    <a:pt x="13619" y="6126"/>
                    <a:pt x="13031" y="6062"/>
                  </a:cubicBezTo>
                  <a:cubicBezTo>
                    <a:pt x="12814" y="6049"/>
                    <a:pt x="12596" y="6010"/>
                    <a:pt x="12392" y="5959"/>
                  </a:cubicBezTo>
                  <a:cubicBezTo>
                    <a:pt x="12635" y="5972"/>
                    <a:pt x="12890" y="5972"/>
                    <a:pt x="13146" y="5959"/>
                  </a:cubicBezTo>
                  <a:cubicBezTo>
                    <a:pt x="13658" y="5934"/>
                    <a:pt x="13965" y="5844"/>
                    <a:pt x="13939" y="5627"/>
                  </a:cubicBezTo>
                  <a:cubicBezTo>
                    <a:pt x="13913" y="5422"/>
                    <a:pt x="13645" y="5397"/>
                    <a:pt x="13121" y="5384"/>
                  </a:cubicBezTo>
                  <a:cubicBezTo>
                    <a:pt x="12711" y="5371"/>
                    <a:pt x="12379" y="5345"/>
                    <a:pt x="12379" y="5345"/>
                  </a:cubicBezTo>
                  <a:cubicBezTo>
                    <a:pt x="12647" y="5333"/>
                    <a:pt x="12916" y="5307"/>
                    <a:pt x="13172" y="5269"/>
                  </a:cubicBezTo>
                  <a:cubicBezTo>
                    <a:pt x="13734" y="5192"/>
                    <a:pt x="14054" y="5077"/>
                    <a:pt x="14028" y="4847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080;p50">
              <a:extLst>
                <a:ext uri="{FF2B5EF4-FFF2-40B4-BE49-F238E27FC236}">
                  <a16:creationId xmlns:a16="http://schemas.microsoft.com/office/drawing/2014/main" id="{4FDE25EF-1516-14FC-19AF-A2894C0EF38F}"/>
                </a:ext>
              </a:extLst>
            </p:cNvPr>
            <p:cNvSpPr/>
            <p:nvPr/>
          </p:nvSpPr>
          <p:spPr>
            <a:xfrm>
              <a:off x="5517594" y="4017381"/>
              <a:ext cx="467590" cy="35778"/>
            </a:xfrm>
            <a:custGeom>
              <a:avLst/>
              <a:gdLst/>
              <a:ahLst/>
              <a:cxnLst/>
              <a:rect l="l" t="t" r="r" b="b"/>
              <a:pathLst>
                <a:path w="3019" h="231" fill="none" extrusionOk="0">
                  <a:moveTo>
                    <a:pt x="0" y="90"/>
                  </a:moveTo>
                  <a:cubicBezTo>
                    <a:pt x="883" y="179"/>
                    <a:pt x="1803" y="0"/>
                    <a:pt x="2673" y="167"/>
                  </a:cubicBezTo>
                  <a:cubicBezTo>
                    <a:pt x="2750" y="192"/>
                    <a:pt x="2941" y="218"/>
                    <a:pt x="3018" y="23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081;p50">
              <a:extLst>
                <a:ext uri="{FF2B5EF4-FFF2-40B4-BE49-F238E27FC236}">
                  <a16:creationId xmlns:a16="http://schemas.microsoft.com/office/drawing/2014/main" id="{DA11DDE4-3B2C-1F1B-A952-D6C81B7DDACB}"/>
                </a:ext>
              </a:extLst>
            </p:cNvPr>
            <p:cNvSpPr/>
            <p:nvPr/>
          </p:nvSpPr>
          <p:spPr>
            <a:xfrm>
              <a:off x="5680411" y="3963648"/>
              <a:ext cx="13939" cy="4027"/>
            </a:xfrm>
            <a:custGeom>
              <a:avLst/>
              <a:gdLst/>
              <a:ahLst/>
              <a:cxnLst/>
              <a:rect l="l" t="t" r="r" b="b"/>
              <a:pathLst>
                <a:path w="90" h="26" fill="none" extrusionOk="0">
                  <a:moveTo>
                    <a:pt x="0" y="0"/>
                  </a:moveTo>
                  <a:lnTo>
                    <a:pt x="90" y="26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082;p50">
              <a:extLst>
                <a:ext uri="{FF2B5EF4-FFF2-40B4-BE49-F238E27FC236}">
                  <a16:creationId xmlns:a16="http://schemas.microsoft.com/office/drawing/2014/main" id="{5DC961CE-D33A-5636-7631-6ED884B24D1E}"/>
                </a:ext>
              </a:extLst>
            </p:cNvPr>
            <p:cNvSpPr/>
            <p:nvPr/>
          </p:nvSpPr>
          <p:spPr>
            <a:xfrm>
              <a:off x="5988375" y="4170052"/>
              <a:ext cx="27879" cy="4027"/>
            </a:xfrm>
            <a:custGeom>
              <a:avLst/>
              <a:gdLst/>
              <a:ahLst/>
              <a:cxnLst/>
              <a:rect l="l" t="t" r="r" b="b"/>
              <a:pathLst>
                <a:path w="180" h="26" fill="none" extrusionOk="0">
                  <a:moveTo>
                    <a:pt x="1" y="26"/>
                  </a:moveTo>
                  <a:cubicBezTo>
                    <a:pt x="65" y="26"/>
                    <a:pt x="129" y="26"/>
                    <a:pt x="180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083;p50">
              <a:extLst>
                <a:ext uri="{FF2B5EF4-FFF2-40B4-BE49-F238E27FC236}">
                  <a16:creationId xmlns:a16="http://schemas.microsoft.com/office/drawing/2014/main" id="{4AE1D5CC-58F2-C287-5EF8-A56696FE66EA}"/>
                </a:ext>
              </a:extLst>
            </p:cNvPr>
            <p:cNvSpPr/>
            <p:nvPr/>
          </p:nvSpPr>
          <p:spPr>
            <a:xfrm>
              <a:off x="6179423" y="4247274"/>
              <a:ext cx="2013" cy="15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0" y="1"/>
                  </a:moveTo>
                  <a:lnTo>
                    <a:pt x="13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084;p50">
              <a:extLst>
                <a:ext uri="{FF2B5EF4-FFF2-40B4-BE49-F238E27FC236}">
                  <a16:creationId xmlns:a16="http://schemas.microsoft.com/office/drawing/2014/main" id="{78299F44-FC6F-2BF2-1443-14B25937571C}"/>
                </a:ext>
              </a:extLst>
            </p:cNvPr>
            <p:cNvSpPr/>
            <p:nvPr/>
          </p:nvSpPr>
          <p:spPr>
            <a:xfrm>
              <a:off x="6203120" y="4253314"/>
              <a:ext cx="10067" cy="155"/>
            </a:xfrm>
            <a:custGeom>
              <a:avLst/>
              <a:gdLst/>
              <a:ahLst/>
              <a:cxnLst/>
              <a:rect l="l" t="t" r="r" b="b"/>
              <a:pathLst>
                <a:path w="65" h="1" fill="none" extrusionOk="0">
                  <a:moveTo>
                    <a:pt x="1" y="0"/>
                  </a:moveTo>
                  <a:lnTo>
                    <a:pt x="65" y="0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085;p50">
              <a:extLst>
                <a:ext uri="{FF2B5EF4-FFF2-40B4-BE49-F238E27FC236}">
                  <a16:creationId xmlns:a16="http://schemas.microsoft.com/office/drawing/2014/main" id="{4B81F7DD-FE48-1710-C43B-1746EEEABD55}"/>
                </a:ext>
              </a:extLst>
            </p:cNvPr>
            <p:cNvSpPr/>
            <p:nvPr/>
          </p:nvSpPr>
          <p:spPr>
            <a:xfrm>
              <a:off x="6148681" y="4178677"/>
              <a:ext cx="118950" cy="15953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086;p50">
              <a:extLst>
                <a:ext uri="{FF2B5EF4-FFF2-40B4-BE49-F238E27FC236}">
                  <a16:creationId xmlns:a16="http://schemas.microsoft.com/office/drawing/2014/main" id="{E6A43E9B-F74F-BF0B-3494-C853D0D35107}"/>
                </a:ext>
              </a:extLst>
            </p:cNvPr>
            <p:cNvSpPr/>
            <p:nvPr/>
          </p:nvSpPr>
          <p:spPr>
            <a:xfrm>
              <a:off x="6827319" y="4113596"/>
              <a:ext cx="150701" cy="21838"/>
            </a:xfrm>
            <a:custGeom>
              <a:avLst/>
              <a:gdLst/>
              <a:ahLst/>
              <a:cxnLst/>
              <a:rect l="l" t="t" r="r" b="b"/>
              <a:pathLst>
                <a:path w="973" h="141" fill="none" extrusionOk="0">
                  <a:moveTo>
                    <a:pt x="1" y="0"/>
                  </a:moveTo>
                  <a:cubicBezTo>
                    <a:pt x="180" y="141"/>
                    <a:pt x="755" y="90"/>
                    <a:pt x="973" y="77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087;p50">
              <a:extLst>
                <a:ext uri="{FF2B5EF4-FFF2-40B4-BE49-F238E27FC236}">
                  <a16:creationId xmlns:a16="http://schemas.microsoft.com/office/drawing/2014/main" id="{29EB32D9-1F83-4922-9B6E-AFB3FA1D8B1A}"/>
                </a:ext>
              </a:extLst>
            </p:cNvPr>
            <p:cNvSpPr/>
            <p:nvPr/>
          </p:nvSpPr>
          <p:spPr>
            <a:xfrm>
              <a:off x="7214737" y="3836028"/>
              <a:ext cx="289321" cy="25865"/>
            </a:xfrm>
            <a:custGeom>
              <a:avLst/>
              <a:gdLst/>
              <a:ahLst/>
              <a:cxnLst/>
              <a:rect l="l" t="t" r="r" b="b"/>
              <a:pathLst>
                <a:path w="1868" h="167" fill="none" extrusionOk="0">
                  <a:moveTo>
                    <a:pt x="0" y="38"/>
                  </a:moveTo>
                  <a:cubicBezTo>
                    <a:pt x="128" y="64"/>
                    <a:pt x="256" y="51"/>
                    <a:pt x="371" y="13"/>
                  </a:cubicBezTo>
                  <a:cubicBezTo>
                    <a:pt x="614" y="0"/>
                    <a:pt x="857" y="26"/>
                    <a:pt x="1087" y="77"/>
                  </a:cubicBezTo>
                  <a:cubicBezTo>
                    <a:pt x="1253" y="102"/>
                    <a:pt x="1381" y="64"/>
                    <a:pt x="1535" y="77"/>
                  </a:cubicBezTo>
                  <a:cubicBezTo>
                    <a:pt x="1650" y="90"/>
                    <a:pt x="1739" y="166"/>
                    <a:pt x="1867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088;p50">
              <a:extLst>
                <a:ext uri="{FF2B5EF4-FFF2-40B4-BE49-F238E27FC236}">
                  <a16:creationId xmlns:a16="http://schemas.microsoft.com/office/drawing/2014/main" id="{F2C7A35F-D047-DABB-BCC5-DE776042FB10}"/>
                </a:ext>
              </a:extLst>
            </p:cNvPr>
            <p:cNvSpPr/>
            <p:nvPr/>
          </p:nvSpPr>
          <p:spPr>
            <a:xfrm>
              <a:off x="5613910" y="4102847"/>
              <a:ext cx="643847" cy="29737"/>
            </a:xfrm>
            <a:custGeom>
              <a:avLst/>
              <a:gdLst/>
              <a:ahLst/>
              <a:cxnLst/>
              <a:rect l="l" t="t" r="r" b="b"/>
              <a:pathLst>
                <a:path w="4157" h="192" fill="none" extrusionOk="0">
                  <a:moveTo>
                    <a:pt x="0" y="26"/>
                  </a:moveTo>
                  <a:cubicBezTo>
                    <a:pt x="409" y="0"/>
                    <a:pt x="819" y="0"/>
                    <a:pt x="1228" y="26"/>
                  </a:cubicBezTo>
                  <a:cubicBezTo>
                    <a:pt x="1471" y="64"/>
                    <a:pt x="1726" y="77"/>
                    <a:pt x="1982" y="77"/>
                  </a:cubicBezTo>
                  <a:cubicBezTo>
                    <a:pt x="2353" y="77"/>
                    <a:pt x="2724" y="179"/>
                    <a:pt x="3095" y="192"/>
                  </a:cubicBezTo>
                  <a:cubicBezTo>
                    <a:pt x="3427" y="192"/>
                    <a:pt x="3836" y="64"/>
                    <a:pt x="4156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089;p50">
              <a:extLst>
                <a:ext uri="{FF2B5EF4-FFF2-40B4-BE49-F238E27FC236}">
                  <a16:creationId xmlns:a16="http://schemas.microsoft.com/office/drawing/2014/main" id="{D1E87B36-C8D7-6C11-E44E-D90CA1466E96}"/>
                </a:ext>
              </a:extLst>
            </p:cNvPr>
            <p:cNvSpPr/>
            <p:nvPr/>
          </p:nvSpPr>
          <p:spPr>
            <a:xfrm>
              <a:off x="6444736" y="4185940"/>
              <a:ext cx="283435" cy="12081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090;p50">
              <a:extLst>
                <a:ext uri="{FF2B5EF4-FFF2-40B4-BE49-F238E27FC236}">
                  <a16:creationId xmlns:a16="http://schemas.microsoft.com/office/drawing/2014/main" id="{CFC8EB21-E7F0-19BA-E136-479BAFDFC266}"/>
                </a:ext>
              </a:extLst>
            </p:cNvPr>
            <p:cNvSpPr/>
            <p:nvPr/>
          </p:nvSpPr>
          <p:spPr>
            <a:xfrm>
              <a:off x="6779436" y="4195853"/>
              <a:ext cx="57616" cy="4027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091;p50">
              <a:extLst>
                <a:ext uri="{FF2B5EF4-FFF2-40B4-BE49-F238E27FC236}">
                  <a16:creationId xmlns:a16="http://schemas.microsoft.com/office/drawing/2014/main" id="{05059F49-8DD5-F67A-B197-593B04909554}"/>
                </a:ext>
              </a:extLst>
            </p:cNvPr>
            <p:cNvSpPr/>
            <p:nvPr/>
          </p:nvSpPr>
          <p:spPr>
            <a:xfrm>
              <a:off x="7001227" y="4187954"/>
              <a:ext cx="73569" cy="10067"/>
            </a:xfrm>
            <a:custGeom>
              <a:avLst/>
              <a:gdLst/>
              <a:ahLst/>
              <a:cxnLst/>
              <a:rect l="l" t="t" r="r" b="b"/>
              <a:pathLst>
                <a:path w="475" h="65" fill="none" extrusionOk="0">
                  <a:moveTo>
                    <a:pt x="1" y="64"/>
                  </a:moveTo>
                  <a:cubicBezTo>
                    <a:pt x="142" y="13"/>
                    <a:pt x="321" y="0"/>
                    <a:pt x="474" y="5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092;p50">
              <a:extLst>
                <a:ext uri="{FF2B5EF4-FFF2-40B4-BE49-F238E27FC236}">
                  <a16:creationId xmlns:a16="http://schemas.microsoft.com/office/drawing/2014/main" id="{A2B2AD59-F1F2-4797-D0C2-C11086EA6D02}"/>
                </a:ext>
              </a:extLst>
            </p:cNvPr>
            <p:cNvSpPr/>
            <p:nvPr/>
          </p:nvSpPr>
          <p:spPr>
            <a:xfrm>
              <a:off x="7292405" y="4169987"/>
              <a:ext cx="24007" cy="4182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14"/>
                    <a:pt x="103" y="27"/>
                    <a:pt x="154" y="14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093;p50">
              <a:extLst>
                <a:ext uri="{FF2B5EF4-FFF2-40B4-BE49-F238E27FC236}">
                  <a16:creationId xmlns:a16="http://schemas.microsoft.com/office/drawing/2014/main" id="{82276204-2CA6-37E9-F7A2-70B96E1434CE}"/>
                </a:ext>
              </a:extLst>
            </p:cNvPr>
            <p:cNvSpPr/>
            <p:nvPr/>
          </p:nvSpPr>
          <p:spPr>
            <a:xfrm>
              <a:off x="7666490" y="3990022"/>
              <a:ext cx="17966" cy="4182"/>
            </a:xfrm>
            <a:custGeom>
              <a:avLst/>
              <a:gdLst/>
              <a:ahLst/>
              <a:cxnLst/>
              <a:rect l="l" t="t" r="r" b="b"/>
              <a:pathLst>
                <a:path w="116" h="27" fill="none" extrusionOk="0">
                  <a:moveTo>
                    <a:pt x="1" y="1"/>
                  </a:moveTo>
                  <a:cubicBezTo>
                    <a:pt x="39" y="1"/>
                    <a:pt x="77" y="13"/>
                    <a:pt x="116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094;p50">
              <a:extLst>
                <a:ext uri="{FF2B5EF4-FFF2-40B4-BE49-F238E27FC236}">
                  <a16:creationId xmlns:a16="http://schemas.microsoft.com/office/drawing/2014/main" id="{AF083EF2-F19B-0C0A-CA0B-738BB690BF6C}"/>
                </a:ext>
              </a:extLst>
            </p:cNvPr>
            <p:cNvSpPr/>
            <p:nvPr/>
          </p:nvSpPr>
          <p:spPr>
            <a:xfrm>
              <a:off x="6399214" y="4128808"/>
              <a:ext cx="35778" cy="6040"/>
            </a:xfrm>
            <a:custGeom>
              <a:avLst/>
              <a:gdLst/>
              <a:ahLst/>
              <a:cxnLst/>
              <a:rect l="l" t="t" r="r" b="b"/>
              <a:pathLst>
                <a:path w="231" h="39" fill="none" extrusionOk="0">
                  <a:moveTo>
                    <a:pt x="0" y="39"/>
                  </a:moveTo>
                  <a:cubicBezTo>
                    <a:pt x="77" y="26"/>
                    <a:pt x="154" y="13"/>
                    <a:pt x="231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095;p50">
              <a:extLst>
                <a:ext uri="{FF2B5EF4-FFF2-40B4-BE49-F238E27FC236}">
                  <a16:creationId xmlns:a16="http://schemas.microsoft.com/office/drawing/2014/main" id="{B85B5E6D-3841-216C-EEBF-A4FEBFA3C085}"/>
                </a:ext>
              </a:extLst>
            </p:cNvPr>
            <p:cNvSpPr/>
            <p:nvPr/>
          </p:nvSpPr>
          <p:spPr>
            <a:xfrm>
              <a:off x="7547585" y="4114863"/>
              <a:ext cx="307132" cy="33919"/>
            </a:xfrm>
            <a:custGeom>
              <a:avLst/>
              <a:gdLst/>
              <a:ahLst/>
              <a:cxnLst/>
              <a:rect l="l" t="t" r="r" b="b"/>
              <a:pathLst>
                <a:path w="1983" h="219" fill="none" extrusionOk="0">
                  <a:moveTo>
                    <a:pt x="1" y="1"/>
                  </a:moveTo>
                  <a:cubicBezTo>
                    <a:pt x="180" y="14"/>
                    <a:pt x="346" y="14"/>
                    <a:pt x="525" y="1"/>
                  </a:cubicBezTo>
                  <a:cubicBezTo>
                    <a:pt x="793" y="14"/>
                    <a:pt x="1062" y="39"/>
                    <a:pt x="1318" y="90"/>
                  </a:cubicBezTo>
                  <a:cubicBezTo>
                    <a:pt x="1535" y="116"/>
                    <a:pt x="1778" y="218"/>
                    <a:pt x="1983" y="14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096;p50">
              <a:extLst>
                <a:ext uri="{FF2B5EF4-FFF2-40B4-BE49-F238E27FC236}">
                  <a16:creationId xmlns:a16="http://schemas.microsoft.com/office/drawing/2014/main" id="{10C3D2C4-E185-BED7-6D0A-0E140DEF716E}"/>
                </a:ext>
              </a:extLst>
            </p:cNvPr>
            <p:cNvSpPr/>
            <p:nvPr/>
          </p:nvSpPr>
          <p:spPr>
            <a:xfrm>
              <a:off x="7157662" y="4124045"/>
              <a:ext cx="83327" cy="6195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097;p50">
              <a:extLst>
                <a:ext uri="{FF2B5EF4-FFF2-40B4-BE49-F238E27FC236}">
                  <a16:creationId xmlns:a16="http://schemas.microsoft.com/office/drawing/2014/main" id="{CC811545-AE76-D138-1D3C-92306E30DCA5}"/>
                </a:ext>
              </a:extLst>
            </p:cNvPr>
            <p:cNvSpPr/>
            <p:nvPr/>
          </p:nvSpPr>
          <p:spPr>
            <a:xfrm>
              <a:off x="7392821" y="4047784"/>
              <a:ext cx="17966" cy="4027"/>
            </a:xfrm>
            <a:custGeom>
              <a:avLst/>
              <a:gdLst/>
              <a:ahLst/>
              <a:cxnLst/>
              <a:rect l="l" t="t" r="r" b="b"/>
              <a:pathLst>
                <a:path w="116" h="26" fill="none" extrusionOk="0">
                  <a:moveTo>
                    <a:pt x="0" y="26"/>
                  </a:moveTo>
                  <a:cubicBezTo>
                    <a:pt x="39" y="0"/>
                    <a:pt x="77" y="0"/>
                    <a:pt x="115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098;p50">
              <a:extLst>
                <a:ext uri="{FF2B5EF4-FFF2-40B4-BE49-F238E27FC236}">
                  <a16:creationId xmlns:a16="http://schemas.microsoft.com/office/drawing/2014/main" id="{491CC2C6-5420-8CD0-8FCB-C559CCE3A40D}"/>
                </a:ext>
              </a:extLst>
            </p:cNvPr>
            <p:cNvSpPr/>
            <p:nvPr/>
          </p:nvSpPr>
          <p:spPr>
            <a:xfrm>
              <a:off x="7473979" y="4061569"/>
              <a:ext cx="10067" cy="155"/>
            </a:xfrm>
            <a:custGeom>
              <a:avLst/>
              <a:gdLst/>
              <a:ahLst/>
              <a:cxnLst/>
              <a:rect l="l" t="t" r="r" b="b"/>
              <a:pathLst>
                <a:path w="65" h="1" fill="none" extrusionOk="0">
                  <a:moveTo>
                    <a:pt x="0" y="1"/>
                  </a:moveTo>
                  <a:lnTo>
                    <a:pt x="64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099;p50">
              <a:extLst>
                <a:ext uri="{FF2B5EF4-FFF2-40B4-BE49-F238E27FC236}">
                  <a16:creationId xmlns:a16="http://schemas.microsoft.com/office/drawing/2014/main" id="{2ED91592-872C-51DD-F771-3898395DCAA6}"/>
                </a:ext>
              </a:extLst>
            </p:cNvPr>
            <p:cNvSpPr/>
            <p:nvPr/>
          </p:nvSpPr>
          <p:spPr>
            <a:xfrm>
              <a:off x="7467010" y="4169967"/>
              <a:ext cx="24007" cy="4182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100;p50">
              <a:extLst>
                <a:ext uri="{FF2B5EF4-FFF2-40B4-BE49-F238E27FC236}">
                  <a16:creationId xmlns:a16="http://schemas.microsoft.com/office/drawing/2014/main" id="{CBEF7F55-51A1-2607-E03F-8E8107FFD621}"/>
                </a:ext>
              </a:extLst>
            </p:cNvPr>
            <p:cNvSpPr/>
            <p:nvPr/>
          </p:nvSpPr>
          <p:spPr>
            <a:xfrm>
              <a:off x="7504061" y="3924790"/>
              <a:ext cx="283435" cy="12081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101;p50">
              <a:extLst>
                <a:ext uri="{FF2B5EF4-FFF2-40B4-BE49-F238E27FC236}">
                  <a16:creationId xmlns:a16="http://schemas.microsoft.com/office/drawing/2014/main" id="{52B7B428-04A8-E31A-2DA2-CB9440252362}"/>
                </a:ext>
              </a:extLst>
            </p:cNvPr>
            <p:cNvSpPr/>
            <p:nvPr/>
          </p:nvSpPr>
          <p:spPr>
            <a:xfrm>
              <a:off x="7807738" y="3996887"/>
              <a:ext cx="118950" cy="20500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102;p50">
              <a:extLst>
                <a:ext uri="{FF2B5EF4-FFF2-40B4-BE49-F238E27FC236}">
                  <a16:creationId xmlns:a16="http://schemas.microsoft.com/office/drawing/2014/main" id="{E1B15A9B-1812-0F49-AFD3-0503BE2D97F9}"/>
                </a:ext>
              </a:extLst>
            </p:cNvPr>
            <p:cNvSpPr/>
            <p:nvPr/>
          </p:nvSpPr>
          <p:spPr>
            <a:xfrm>
              <a:off x="5911156" y="3937052"/>
              <a:ext cx="118950" cy="15953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103;p50">
              <a:extLst>
                <a:ext uri="{FF2B5EF4-FFF2-40B4-BE49-F238E27FC236}">
                  <a16:creationId xmlns:a16="http://schemas.microsoft.com/office/drawing/2014/main" id="{0152B994-D529-6A5B-E2EB-04743E5E5C15}"/>
                </a:ext>
              </a:extLst>
            </p:cNvPr>
            <p:cNvSpPr/>
            <p:nvPr/>
          </p:nvSpPr>
          <p:spPr>
            <a:xfrm>
              <a:off x="6086650" y="4039002"/>
              <a:ext cx="27879" cy="4027"/>
            </a:xfrm>
            <a:custGeom>
              <a:avLst/>
              <a:gdLst/>
              <a:ahLst/>
              <a:cxnLst/>
              <a:rect l="l" t="t" r="r" b="b"/>
              <a:pathLst>
                <a:path w="180" h="26" fill="none" extrusionOk="0">
                  <a:moveTo>
                    <a:pt x="1" y="26"/>
                  </a:moveTo>
                  <a:cubicBezTo>
                    <a:pt x="65" y="26"/>
                    <a:pt x="129" y="26"/>
                    <a:pt x="180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104;p50">
              <a:extLst>
                <a:ext uri="{FF2B5EF4-FFF2-40B4-BE49-F238E27FC236}">
                  <a16:creationId xmlns:a16="http://schemas.microsoft.com/office/drawing/2014/main" id="{457E9D32-F140-08E2-88F2-40A97385F2E9}"/>
                </a:ext>
              </a:extLst>
            </p:cNvPr>
            <p:cNvSpPr/>
            <p:nvPr/>
          </p:nvSpPr>
          <p:spPr>
            <a:xfrm>
              <a:off x="5787521" y="3933134"/>
              <a:ext cx="17966" cy="4027"/>
            </a:xfrm>
            <a:custGeom>
              <a:avLst/>
              <a:gdLst/>
              <a:ahLst/>
              <a:cxnLst/>
              <a:rect l="l" t="t" r="r" b="b"/>
              <a:pathLst>
                <a:path w="116" h="26" fill="none" extrusionOk="0">
                  <a:moveTo>
                    <a:pt x="0" y="26"/>
                  </a:moveTo>
                  <a:cubicBezTo>
                    <a:pt x="39" y="0"/>
                    <a:pt x="77" y="0"/>
                    <a:pt x="115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105;p50">
              <a:extLst>
                <a:ext uri="{FF2B5EF4-FFF2-40B4-BE49-F238E27FC236}">
                  <a16:creationId xmlns:a16="http://schemas.microsoft.com/office/drawing/2014/main" id="{5E791F3A-3CE6-547B-967B-4DAEB7655293}"/>
                </a:ext>
              </a:extLst>
            </p:cNvPr>
            <p:cNvSpPr/>
            <p:nvPr/>
          </p:nvSpPr>
          <p:spPr>
            <a:xfrm>
              <a:off x="6013235" y="3879217"/>
              <a:ext cx="24007" cy="4182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106;p50">
              <a:extLst>
                <a:ext uri="{FF2B5EF4-FFF2-40B4-BE49-F238E27FC236}">
                  <a16:creationId xmlns:a16="http://schemas.microsoft.com/office/drawing/2014/main" id="{2F341CB9-0E31-9733-5E7A-5ED0E7C72542}"/>
                </a:ext>
              </a:extLst>
            </p:cNvPr>
            <p:cNvSpPr/>
            <p:nvPr/>
          </p:nvSpPr>
          <p:spPr>
            <a:xfrm>
              <a:off x="5756063" y="3865837"/>
              <a:ext cx="118950" cy="20500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2595;p72">
            <a:extLst>
              <a:ext uri="{FF2B5EF4-FFF2-40B4-BE49-F238E27FC236}">
                <a16:creationId xmlns:a16="http://schemas.microsoft.com/office/drawing/2014/main" id="{26C6CDC4-6B16-8DE1-F530-624675460D26}"/>
              </a:ext>
            </a:extLst>
          </p:cNvPr>
          <p:cNvGrpSpPr/>
          <p:nvPr/>
        </p:nvGrpSpPr>
        <p:grpSpPr>
          <a:xfrm>
            <a:off x="374918" y="1721416"/>
            <a:ext cx="2444543" cy="2857341"/>
            <a:chOff x="4069400" y="197126"/>
            <a:chExt cx="5429088" cy="5390519"/>
          </a:xfrm>
        </p:grpSpPr>
        <p:sp>
          <p:nvSpPr>
            <p:cNvPr id="497" name="Google Shape;2596;p72">
              <a:extLst>
                <a:ext uri="{FF2B5EF4-FFF2-40B4-BE49-F238E27FC236}">
                  <a16:creationId xmlns:a16="http://schemas.microsoft.com/office/drawing/2014/main" id="{509332E2-206B-DDE3-02CE-F63CA4257D02}"/>
                </a:ext>
              </a:extLst>
            </p:cNvPr>
            <p:cNvSpPr/>
            <p:nvPr/>
          </p:nvSpPr>
          <p:spPr>
            <a:xfrm>
              <a:off x="4069400" y="517248"/>
              <a:ext cx="5429088" cy="5070397"/>
            </a:xfrm>
            <a:custGeom>
              <a:avLst/>
              <a:gdLst/>
              <a:ahLst/>
              <a:cxnLst/>
              <a:rect l="l" t="t" r="r" b="b"/>
              <a:pathLst>
                <a:path w="36765" h="34336" extrusionOk="0">
                  <a:moveTo>
                    <a:pt x="15550" y="1"/>
                  </a:moveTo>
                  <a:lnTo>
                    <a:pt x="0" y="34335"/>
                  </a:lnTo>
                  <a:lnTo>
                    <a:pt x="36764" y="34335"/>
                  </a:lnTo>
                  <a:lnTo>
                    <a:pt x="21023" y="206"/>
                  </a:lnTo>
                  <a:cubicBezTo>
                    <a:pt x="21023" y="206"/>
                    <a:pt x="19759" y="2175"/>
                    <a:pt x="18171" y="2175"/>
                  </a:cubicBezTo>
                  <a:cubicBezTo>
                    <a:pt x="17341" y="2175"/>
                    <a:pt x="16423" y="1638"/>
                    <a:pt x="1555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98" name="Google Shape;2597;p72">
              <a:extLst>
                <a:ext uri="{FF2B5EF4-FFF2-40B4-BE49-F238E27FC236}">
                  <a16:creationId xmlns:a16="http://schemas.microsoft.com/office/drawing/2014/main" id="{6D289EB3-1169-F74D-9377-13D8B4C5A571}"/>
                </a:ext>
              </a:extLst>
            </p:cNvPr>
            <p:cNvGrpSpPr/>
            <p:nvPr/>
          </p:nvGrpSpPr>
          <p:grpSpPr>
            <a:xfrm>
              <a:off x="6361376" y="460804"/>
              <a:ext cx="834785" cy="641783"/>
              <a:chOff x="6361376" y="460804"/>
              <a:chExt cx="834785" cy="641783"/>
            </a:xfrm>
          </p:grpSpPr>
          <p:sp>
            <p:nvSpPr>
              <p:cNvPr id="554" name="Google Shape;2598;p72">
                <a:extLst>
                  <a:ext uri="{FF2B5EF4-FFF2-40B4-BE49-F238E27FC236}">
                    <a16:creationId xmlns:a16="http://schemas.microsoft.com/office/drawing/2014/main" id="{5E96804D-BA1D-F7D5-B87B-C92904D25B6E}"/>
                  </a:ext>
                </a:extLst>
              </p:cNvPr>
              <p:cNvSpPr/>
              <p:nvPr/>
            </p:nvSpPr>
            <p:spPr>
              <a:xfrm>
                <a:off x="6697478" y="646724"/>
                <a:ext cx="181486" cy="339936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302" extrusionOk="0">
                    <a:moveTo>
                      <a:pt x="475" y="0"/>
                    </a:moveTo>
                    <a:cubicBezTo>
                      <a:pt x="389" y="0"/>
                      <a:pt x="333" y="58"/>
                      <a:pt x="333" y="179"/>
                    </a:cubicBezTo>
                    <a:cubicBezTo>
                      <a:pt x="307" y="345"/>
                      <a:pt x="269" y="511"/>
                      <a:pt x="205" y="665"/>
                    </a:cubicBezTo>
                    <a:cubicBezTo>
                      <a:pt x="1" y="1905"/>
                      <a:pt x="614" y="2302"/>
                      <a:pt x="614" y="2302"/>
                    </a:cubicBezTo>
                    <a:cubicBezTo>
                      <a:pt x="1228" y="1739"/>
                      <a:pt x="832" y="716"/>
                      <a:pt x="819" y="665"/>
                    </a:cubicBezTo>
                    <a:cubicBezTo>
                      <a:pt x="806" y="614"/>
                      <a:pt x="666" y="64"/>
                      <a:pt x="550" y="13"/>
                    </a:cubicBezTo>
                    <a:cubicBezTo>
                      <a:pt x="523" y="5"/>
                      <a:pt x="498" y="0"/>
                      <a:pt x="4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2599;p72">
                <a:extLst>
                  <a:ext uri="{FF2B5EF4-FFF2-40B4-BE49-F238E27FC236}">
                    <a16:creationId xmlns:a16="http://schemas.microsoft.com/office/drawing/2014/main" id="{70EB96D6-29AD-5C94-4F6B-100ACE057BFC}"/>
                  </a:ext>
                </a:extLst>
              </p:cNvPr>
              <p:cNvSpPr/>
              <p:nvPr/>
            </p:nvSpPr>
            <p:spPr>
              <a:xfrm>
                <a:off x="6623790" y="941478"/>
                <a:ext cx="311731" cy="161108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091" extrusionOk="0">
                    <a:moveTo>
                      <a:pt x="1072" y="0"/>
                    </a:moveTo>
                    <a:cubicBezTo>
                      <a:pt x="1000" y="0"/>
                      <a:pt x="934" y="8"/>
                      <a:pt x="934" y="37"/>
                    </a:cubicBezTo>
                    <a:lnTo>
                      <a:pt x="26" y="728"/>
                    </a:lnTo>
                    <a:cubicBezTo>
                      <a:pt x="26" y="728"/>
                      <a:pt x="1" y="817"/>
                      <a:pt x="142" y="817"/>
                    </a:cubicBezTo>
                    <a:cubicBezTo>
                      <a:pt x="163" y="880"/>
                      <a:pt x="227" y="926"/>
                      <a:pt x="292" y="926"/>
                    </a:cubicBezTo>
                    <a:cubicBezTo>
                      <a:pt x="306" y="926"/>
                      <a:pt x="320" y="924"/>
                      <a:pt x="333" y="919"/>
                    </a:cubicBezTo>
                    <a:cubicBezTo>
                      <a:pt x="371" y="967"/>
                      <a:pt x="423" y="993"/>
                      <a:pt x="474" y="993"/>
                    </a:cubicBezTo>
                    <a:cubicBezTo>
                      <a:pt x="491" y="993"/>
                      <a:pt x="509" y="990"/>
                      <a:pt x="525" y="983"/>
                    </a:cubicBezTo>
                    <a:cubicBezTo>
                      <a:pt x="564" y="1014"/>
                      <a:pt x="617" y="1031"/>
                      <a:pt x="666" y="1031"/>
                    </a:cubicBezTo>
                    <a:cubicBezTo>
                      <a:pt x="699" y="1031"/>
                      <a:pt x="730" y="1024"/>
                      <a:pt x="755" y="1009"/>
                    </a:cubicBezTo>
                    <a:cubicBezTo>
                      <a:pt x="790" y="1052"/>
                      <a:pt x="848" y="1078"/>
                      <a:pt x="906" y="1078"/>
                    </a:cubicBezTo>
                    <a:cubicBezTo>
                      <a:pt x="934" y="1078"/>
                      <a:pt x="961" y="1072"/>
                      <a:pt x="985" y="1060"/>
                    </a:cubicBezTo>
                    <a:cubicBezTo>
                      <a:pt x="985" y="1060"/>
                      <a:pt x="1047" y="1091"/>
                      <a:pt x="1108" y="1091"/>
                    </a:cubicBezTo>
                    <a:cubicBezTo>
                      <a:pt x="1144" y="1091"/>
                      <a:pt x="1179" y="1080"/>
                      <a:pt x="1203" y="1047"/>
                    </a:cubicBezTo>
                    <a:cubicBezTo>
                      <a:pt x="1245" y="1068"/>
                      <a:pt x="1287" y="1078"/>
                      <a:pt x="1330" y="1078"/>
                    </a:cubicBezTo>
                    <a:cubicBezTo>
                      <a:pt x="1364" y="1078"/>
                      <a:pt x="1399" y="1072"/>
                      <a:pt x="1433" y="1060"/>
                    </a:cubicBezTo>
                    <a:cubicBezTo>
                      <a:pt x="1433" y="1060"/>
                      <a:pt x="1650" y="1060"/>
                      <a:pt x="1676" y="983"/>
                    </a:cubicBezTo>
                    <a:cubicBezTo>
                      <a:pt x="1676" y="983"/>
                      <a:pt x="1932" y="983"/>
                      <a:pt x="1906" y="881"/>
                    </a:cubicBezTo>
                    <a:cubicBezTo>
                      <a:pt x="1906" y="881"/>
                      <a:pt x="2111" y="843"/>
                      <a:pt x="2072" y="753"/>
                    </a:cubicBezTo>
                    <a:lnTo>
                      <a:pt x="1254" y="12"/>
                    </a:lnTo>
                    <a:cubicBezTo>
                      <a:pt x="1254" y="12"/>
                      <a:pt x="1159" y="0"/>
                      <a:pt x="10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2600;p72">
                <a:extLst>
                  <a:ext uri="{FF2B5EF4-FFF2-40B4-BE49-F238E27FC236}">
                    <a16:creationId xmlns:a16="http://schemas.microsoft.com/office/drawing/2014/main" id="{A36A879A-3B37-E4BF-F615-1D7A994FBC82}"/>
                  </a:ext>
                </a:extLst>
              </p:cNvPr>
              <p:cNvSpPr/>
              <p:nvPr/>
            </p:nvSpPr>
            <p:spPr>
              <a:xfrm>
                <a:off x="6810743" y="460804"/>
                <a:ext cx="385419" cy="48258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3268" extrusionOk="0">
                    <a:moveTo>
                      <a:pt x="2031" y="0"/>
                    </a:moveTo>
                    <a:cubicBezTo>
                      <a:pt x="2012" y="0"/>
                      <a:pt x="1996" y="6"/>
                      <a:pt x="1996" y="6"/>
                    </a:cubicBezTo>
                    <a:cubicBezTo>
                      <a:pt x="1113" y="1387"/>
                      <a:pt x="1" y="1809"/>
                      <a:pt x="1" y="1809"/>
                    </a:cubicBezTo>
                    <a:lnTo>
                      <a:pt x="90" y="2883"/>
                    </a:lnTo>
                    <a:cubicBezTo>
                      <a:pt x="90" y="2883"/>
                      <a:pt x="319" y="3268"/>
                      <a:pt x="438" y="3268"/>
                    </a:cubicBezTo>
                    <a:cubicBezTo>
                      <a:pt x="441" y="3268"/>
                      <a:pt x="445" y="3267"/>
                      <a:pt x="448" y="3267"/>
                    </a:cubicBezTo>
                    <a:cubicBezTo>
                      <a:pt x="576" y="3241"/>
                      <a:pt x="487" y="2998"/>
                      <a:pt x="487" y="2998"/>
                    </a:cubicBezTo>
                    <a:lnTo>
                      <a:pt x="487" y="2998"/>
                    </a:lnTo>
                    <a:cubicBezTo>
                      <a:pt x="487" y="2998"/>
                      <a:pt x="606" y="3247"/>
                      <a:pt x="734" y="3247"/>
                    </a:cubicBezTo>
                    <a:cubicBezTo>
                      <a:pt x="746" y="3247"/>
                      <a:pt x="757" y="3245"/>
                      <a:pt x="768" y="3241"/>
                    </a:cubicBezTo>
                    <a:cubicBezTo>
                      <a:pt x="909" y="3190"/>
                      <a:pt x="909" y="2947"/>
                      <a:pt x="909" y="2947"/>
                    </a:cubicBezTo>
                    <a:cubicBezTo>
                      <a:pt x="909" y="2947"/>
                      <a:pt x="1053" y="3168"/>
                      <a:pt x="1176" y="3168"/>
                    </a:cubicBezTo>
                    <a:cubicBezTo>
                      <a:pt x="1185" y="3168"/>
                      <a:pt x="1194" y="3167"/>
                      <a:pt x="1203" y="3164"/>
                    </a:cubicBezTo>
                    <a:cubicBezTo>
                      <a:pt x="1318" y="3126"/>
                      <a:pt x="1267" y="2832"/>
                      <a:pt x="1267" y="2832"/>
                    </a:cubicBezTo>
                    <a:lnTo>
                      <a:pt x="1267" y="2832"/>
                    </a:lnTo>
                    <a:cubicBezTo>
                      <a:pt x="1267" y="2832"/>
                      <a:pt x="1454" y="2975"/>
                      <a:pt x="1563" y="2975"/>
                    </a:cubicBezTo>
                    <a:cubicBezTo>
                      <a:pt x="1571" y="2975"/>
                      <a:pt x="1579" y="2974"/>
                      <a:pt x="1586" y="2972"/>
                    </a:cubicBezTo>
                    <a:cubicBezTo>
                      <a:pt x="1702" y="2934"/>
                      <a:pt x="1535" y="2589"/>
                      <a:pt x="1535" y="2589"/>
                    </a:cubicBezTo>
                    <a:lnTo>
                      <a:pt x="1535" y="2589"/>
                    </a:lnTo>
                    <a:cubicBezTo>
                      <a:pt x="1535" y="2589"/>
                      <a:pt x="1697" y="2798"/>
                      <a:pt x="1807" y="2798"/>
                    </a:cubicBezTo>
                    <a:cubicBezTo>
                      <a:pt x="1825" y="2798"/>
                      <a:pt x="1841" y="2793"/>
                      <a:pt x="1855" y="2781"/>
                    </a:cubicBezTo>
                    <a:cubicBezTo>
                      <a:pt x="1970" y="2704"/>
                      <a:pt x="1766" y="2346"/>
                      <a:pt x="1765" y="2346"/>
                    </a:cubicBezTo>
                    <a:lnTo>
                      <a:pt x="1765" y="2346"/>
                    </a:lnTo>
                    <a:cubicBezTo>
                      <a:pt x="1766" y="2346"/>
                      <a:pt x="1934" y="2438"/>
                      <a:pt x="2040" y="2438"/>
                    </a:cubicBezTo>
                    <a:cubicBezTo>
                      <a:pt x="2071" y="2438"/>
                      <a:pt x="2096" y="2430"/>
                      <a:pt x="2111" y="2410"/>
                    </a:cubicBezTo>
                    <a:cubicBezTo>
                      <a:pt x="2187" y="2333"/>
                      <a:pt x="1868" y="2065"/>
                      <a:pt x="1868" y="2064"/>
                    </a:cubicBezTo>
                    <a:lnTo>
                      <a:pt x="1868" y="2064"/>
                    </a:lnTo>
                    <a:cubicBezTo>
                      <a:pt x="1868" y="2065"/>
                      <a:pt x="2021" y="2110"/>
                      <a:pt x="2139" y="2110"/>
                    </a:cubicBezTo>
                    <a:cubicBezTo>
                      <a:pt x="2197" y="2110"/>
                      <a:pt x="2247" y="2099"/>
                      <a:pt x="2264" y="2064"/>
                    </a:cubicBezTo>
                    <a:cubicBezTo>
                      <a:pt x="2314" y="1953"/>
                      <a:pt x="1993" y="1783"/>
                      <a:pt x="2063" y="1783"/>
                    </a:cubicBezTo>
                    <a:cubicBezTo>
                      <a:pt x="2066" y="1783"/>
                      <a:pt x="2069" y="1783"/>
                      <a:pt x="2072" y="1783"/>
                    </a:cubicBezTo>
                    <a:cubicBezTo>
                      <a:pt x="2226" y="1770"/>
                      <a:pt x="2379" y="1706"/>
                      <a:pt x="2494" y="1591"/>
                    </a:cubicBezTo>
                    <a:cubicBezTo>
                      <a:pt x="2558" y="1502"/>
                      <a:pt x="2034" y="1489"/>
                      <a:pt x="2149" y="1476"/>
                    </a:cubicBezTo>
                    <a:cubicBezTo>
                      <a:pt x="2251" y="1463"/>
                      <a:pt x="2584" y="1259"/>
                      <a:pt x="2584" y="1182"/>
                    </a:cubicBezTo>
                    <a:cubicBezTo>
                      <a:pt x="2584" y="1151"/>
                      <a:pt x="2530" y="1141"/>
                      <a:pt x="2465" y="1141"/>
                    </a:cubicBezTo>
                    <a:cubicBezTo>
                      <a:pt x="2370" y="1141"/>
                      <a:pt x="2249" y="1161"/>
                      <a:pt x="2237" y="1161"/>
                    </a:cubicBezTo>
                    <a:cubicBezTo>
                      <a:pt x="2234" y="1161"/>
                      <a:pt x="2238" y="1160"/>
                      <a:pt x="2251" y="1157"/>
                    </a:cubicBezTo>
                    <a:cubicBezTo>
                      <a:pt x="2367" y="1131"/>
                      <a:pt x="2597" y="901"/>
                      <a:pt x="2597" y="811"/>
                    </a:cubicBezTo>
                    <a:cubicBezTo>
                      <a:pt x="2597" y="794"/>
                      <a:pt x="2582" y="788"/>
                      <a:pt x="2558" y="788"/>
                    </a:cubicBezTo>
                    <a:cubicBezTo>
                      <a:pt x="2457" y="788"/>
                      <a:pt x="2187" y="914"/>
                      <a:pt x="2187" y="914"/>
                    </a:cubicBezTo>
                    <a:cubicBezTo>
                      <a:pt x="2379" y="773"/>
                      <a:pt x="2520" y="594"/>
                      <a:pt x="2609" y="377"/>
                    </a:cubicBezTo>
                    <a:cubicBezTo>
                      <a:pt x="2609" y="366"/>
                      <a:pt x="2602" y="362"/>
                      <a:pt x="2590" y="362"/>
                    </a:cubicBezTo>
                    <a:cubicBezTo>
                      <a:pt x="2493" y="362"/>
                      <a:pt x="2072" y="632"/>
                      <a:pt x="2072" y="632"/>
                    </a:cubicBezTo>
                    <a:cubicBezTo>
                      <a:pt x="2072" y="632"/>
                      <a:pt x="2418" y="300"/>
                      <a:pt x="2443" y="159"/>
                    </a:cubicBezTo>
                    <a:cubicBezTo>
                      <a:pt x="2447" y="138"/>
                      <a:pt x="2438" y="129"/>
                      <a:pt x="2418" y="129"/>
                    </a:cubicBezTo>
                    <a:cubicBezTo>
                      <a:pt x="2320" y="129"/>
                      <a:pt x="1983" y="351"/>
                      <a:pt x="1983" y="351"/>
                    </a:cubicBezTo>
                    <a:cubicBezTo>
                      <a:pt x="2161" y="42"/>
                      <a:pt x="2085" y="0"/>
                      <a:pt x="20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2601;p72">
                <a:extLst>
                  <a:ext uri="{FF2B5EF4-FFF2-40B4-BE49-F238E27FC236}">
                    <a16:creationId xmlns:a16="http://schemas.microsoft.com/office/drawing/2014/main" id="{667CCB79-D714-5319-ECBD-BC2B69A698FB}"/>
                  </a:ext>
                </a:extLst>
              </p:cNvPr>
              <p:cNvSpPr/>
              <p:nvPr/>
            </p:nvSpPr>
            <p:spPr>
              <a:xfrm>
                <a:off x="6361376" y="460804"/>
                <a:ext cx="385419" cy="48258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3268" extrusionOk="0">
                    <a:moveTo>
                      <a:pt x="578" y="0"/>
                    </a:moveTo>
                    <a:cubicBezTo>
                      <a:pt x="525" y="0"/>
                      <a:pt x="449" y="42"/>
                      <a:pt x="627" y="351"/>
                    </a:cubicBezTo>
                    <a:cubicBezTo>
                      <a:pt x="627" y="351"/>
                      <a:pt x="298" y="129"/>
                      <a:pt x="204" y="129"/>
                    </a:cubicBezTo>
                    <a:cubicBezTo>
                      <a:pt x="185" y="129"/>
                      <a:pt x="175" y="138"/>
                      <a:pt x="179" y="159"/>
                    </a:cubicBezTo>
                    <a:cubicBezTo>
                      <a:pt x="205" y="300"/>
                      <a:pt x="537" y="632"/>
                      <a:pt x="537" y="632"/>
                    </a:cubicBezTo>
                    <a:cubicBezTo>
                      <a:pt x="537" y="632"/>
                      <a:pt x="117" y="362"/>
                      <a:pt x="20" y="362"/>
                    </a:cubicBezTo>
                    <a:cubicBezTo>
                      <a:pt x="7" y="362"/>
                      <a:pt x="0" y="366"/>
                      <a:pt x="0" y="377"/>
                    </a:cubicBezTo>
                    <a:cubicBezTo>
                      <a:pt x="90" y="594"/>
                      <a:pt x="231" y="773"/>
                      <a:pt x="422" y="914"/>
                    </a:cubicBezTo>
                    <a:cubicBezTo>
                      <a:pt x="422" y="914"/>
                      <a:pt x="153" y="788"/>
                      <a:pt x="52" y="788"/>
                    </a:cubicBezTo>
                    <a:cubicBezTo>
                      <a:pt x="28" y="788"/>
                      <a:pt x="13" y="794"/>
                      <a:pt x="13" y="811"/>
                    </a:cubicBezTo>
                    <a:cubicBezTo>
                      <a:pt x="13" y="901"/>
                      <a:pt x="243" y="1131"/>
                      <a:pt x="358" y="1157"/>
                    </a:cubicBezTo>
                    <a:cubicBezTo>
                      <a:pt x="374" y="1160"/>
                      <a:pt x="379" y="1161"/>
                      <a:pt x="377" y="1161"/>
                    </a:cubicBezTo>
                    <a:cubicBezTo>
                      <a:pt x="368" y="1161"/>
                      <a:pt x="246" y="1141"/>
                      <a:pt x="148" y="1141"/>
                    </a:cubicBezTo>
                    <a:cubicBezTo>
                      <a:pt x="81" y="1141"/>
                      <a:pt x="26" y="1151"/>
                      <a:pt x="26" y="1182"/>
                    </a:cubicBezTo>
                    <a:cubicBezTo>
                      <a:pt x="26" y="1259"/>
                      <a:pt x="358" y="1463"/>
                      <a:pt x="474" y="1476"/>
                    </a:cubicBezTo>
                    <a:cubicBezTo>
                      <a:pt x="576" y="1489"/>
                      <a:pt x="52" y="1502"/>
                      <a:pt x="115" y="1591"/>
                    </a:cubicBezTo>
                    <a:cubicBezTo>
                      <a:pt x="231" y="1706"/>
                      <a:pt x="384" y="1770"/>
                      <a:pt x="537" y="1783"/>
                    </a:cubicBezTo>
                    <a:cubicBezTo>
                      <a:pt x="541" y="1783"/>
                      <a:pt x="544" y="1783"/>
                      <a:pt x="546" y="1783"/>
                    </a:cubicBezTo>
                    <a:cubicBezTo>
                      <a:pt x="617" y="1783"/>
                      <a:pt x="296" y="1953"/>
                      <a:pt x="346" y="2064"/>
                    </a:cubicBezTo>
                    <a:cubicBezTo>
                      <a:pt x="363" y="2099"/>
                      <a:pt x="414" y="2110"/>
                      <a:pt x="474" y="2110"/>
                    </a:cubicBezTo>
                    <a:cubicBezTo>
                      <a:pt x="596" y="2110"/>
                      <a:pt x="755" y="2065"/>
                      <a:pt x="755" y="2064"/>
                    </a:cubicBezTo>
                    <a:lnTo>
                      <a:pt x="755" y="2064"/>
                    </a:lnTo>
                    <a:cubicBezTo>
                      <a:pt x="755" y="2065"/>
                      <a:pt x="435" y="2333"/>
                      <a:pt x="499" y="2410"/>
                    </a:cubicBezTo>
                    <a:cubicBezTo>
                      <a:pt x="514" y="2430"/>
                      <a:pt x="539" y="2438"/>
                      <a:pt x="570" y="2438"/>
                    </a:cubicBezTo>
                    <a:cubicBezTo>
                      <a:pt x="676" y="2438"/>
                      <a:pt x="844" y="2346"/>
                      <a:pt x="844" y="2346"/>
                    </a:cubicBezTo>
                    <a:lnTo>
                      <a:pt x="844" y="2346"/>
                    </a:lnTo>
                    <a:cubicBezTo>
                      <a:pt x="844" y="2346"/>
                      <a:pt x="640" y="2704"/>
                      <a:pt x="755" y="2781"/>
                    </a:cubicBezTo>
                    <a:cubicBezTo>
                      <a:pt x="769" y="2793"/>
                      <a:pt x="785" y="2798"/>
                      <a:pt x="803" y="2798"/>
                    </a:cubicBezTo>
                    <a:cubicBezTo>
                      <a:pt x="916" y="2798"/>
                      <a:pt x="1087" y="2589"/>
                      <a:pt x="1087" y="2589"/>
                    </a:cubicBezTo>
                    <a:lnTo>
                      <a:pt x="1087" y="2589"/>
                    </a:lnTo>
                    <a:cubicBezTo>
                      <a:pt x="1087" y="2589"/>
                      <a:pt x="908" y="2934"/>
                      <a:pt x="1023" y="2972"/>
                    </a:cubicBezTo>
                    <a:cubicBezTo>
                      <a:pt x="1031" y="2974"/>
                      <a:pt x="1039" y="2975"/>
                      <a:pt x="1047" y="2975"/>
                    </a:cubicBezTo>
                    <a:cubicBezTo>
                      <a:pt x="1156" y="2975"/>
                      <a:pt x="1343" y="2832"/>
                      <a:pt x="1343" y="2832"/>
                    </a:cubicBezTo>
                    <a:lnTo>
                      <a:pt x="1343" y="2832"/>
                    </a:lnTo>
                    <a:cubicBezTo>
                      <a:pt x="1343" y="2832"/>
                      <a:pt x="1292" y="3126"/>
                      <a:pt x="1420" y="3164"/>
                    </a:cubicBezTo>
                    <a:cubicBezTo>
                      <a:pt x="1428" y="3167"/>
                      <a:pt x="1436" y="3168"/>
                      <a:pt x="1445" y="3168"/>
                    </a:cubicBezTo>
                    <a:cubicBezTo>
                      <a:pt x="1559" y="3168"/>
                      <a:pt x="1714" y="2947"/>
                      <a:pt x="1714" y="2947"/>
                    </a:cubicBezTo>
                    <a:lnTo>
                      <a:pt x="1714" y="2947"/>
                    </a:lnTo>
                    <a:cubicBezTo>
                      <a:pt x="1714" y="2947"/>
                      <a:pt x="1701" y="3190"/>
                      <a:pt x="1842" y="3241"/>
                    </a:cubicBezTo>
                    <a:cubicBezTo>
                      <a:pt x="1854" y="3245"/>
                      <a:pt x="1866" y="3247"/>
                      <a:pt x="1878" y="3247"/>
                    </a:cubicBezTo>
                    <a:cubicBezTo>
                      <a:pt x="2015" y="3247"/>
                      <a:pt x="2123" y="2998"/>
                      <a:pt x="2123" y="2998"/>
                    </a:cubicBezTo>
                    <a:lnTo>
                      <a:pt x="2123" y="2998"/>
                    </a:lnTo>
                    <a:cubicBezTo>
                      <a:pt x="2123" y="2998"/>
                      <a:pt x="2034" y="3241"/>
                      <a:pt x="2161" y="3267"/>
                    </a:cubicBezTo>
                    <a:cubicBezTo>
                      <a:pt x="2165" y="3267"/>
                      <a:pt x="2169" y="3268"/>
                      <a:pt x="2173" y="3268"/>
                    </a:cubicBezTo>
                    <a:cubicBezTo>
                      <a:pt x="2303" y="3268"/>
                      <a:pt x="2520" y="2883"/>
                      <a:pt x="2520" y="2883"/>
                    </a:cubicBezTo>
                    <a:lnTo>
                      <a:pt x="2609" y="1809"/>
                    </a:lnTo>
                    <a:cubicBezTo>
                      <a:pt x="2609" y="1809"/>
                      <a:pt x="1497" y="1387"/>
                      <a:pt x="614" y="6"/>
                    </a:cubicBezTo>
                    <a:cubicBezTo>
                      <a:pt x="614" y="6"/>
                      <a:pt x="598" y="0"/>
                      <a:pt x="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2602;p72">
                <a:extLst>
                  <a:ext uri="{FF2B5EF4-FFF2-40B4-BE49-F238E27FC236}">
                    <a16:creationId xmlns:a16="http://schemas.microsoft.com/office/drawing/2014/main" id="{566651D2-FB1A-20BB-8971-2CF0029375CC}"/>
                  </a:ext>
                </a:extLst>
              </p:cNvPr>
              <p:cNvSpPr/>
              <p:nvPr/>
            </p:nvSpPr>
            <p:spPr>
              <a:xfrm>
                <a:off x="6759796" y="618370"/>
                <a:ext cx="19049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43" extrusionOk="0">
                    <a:moveTo>
                      <a:pt x="39" y="0"/>
                    </a:moveTo>
                    <a:lnTo>
                      <a:pt x="1" y="205"/>
                    </a:lnTo>
                    <a:cubicBezTo>
                      <a:pt x="10" y="233"/>
                      <a:pt x="31" y="242"/>
                      <a:pt x="52" y="242"/>
                    </a:cubicBezTo>
                    <a:cubicBezTo>
                      <a:pt x="88" y="242"/>
                      <a:pt x="128" y="217"/>
                      <a:pt x="128" y="217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2603;p72">
                <a:extLst>
                  <a:ext uri="{FF2B5EF4-FFF2-40B4-BE49-F238E27FC236}">
                    <a16:creationId xmlns:a16="http://schemas.microsoft.com/office/drawing/2014/main" id="{89AAE020-102A-B884-8CBD-424C46A7B759}"/>
                  </a:ext>
                </a:extLst>
              </p:cNvPr>
              <p:cNvSpPr/>
              <p:nvPr/>
            </p:nvSpPr>
            <p:spPr>
              <a:xfrm>
                <a:off x="6442596" y="536560"/>
                <a:ext cx="256946" cy="259456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57" extrusionOk="0">
                    <a:moveTo>
                      <a:pt x="96" y="0"/>
                    </a:moveTo>
                    <a:cubicBezTo>
                      <a:pt x="89" y="0"/>
                      <a:pt x="83" y="1"/>
                      <a:pt x="77" y="4"/>
                    </a:cubicBezTo>
                    <a:cubicBezTo>
                      <a:pt x="64" y="4"/>
                      <a:pt x="64" y="17"/>
                      <a:pt x="64" y="55"/>
                    </a:cubicBezTo>
                    <a:cubicBezTo>
                      <a:pt x="90" y="145"/>
                      <a:pt x="154" y="234"/>
                      <a:pt x="230" y="298"/>
                    </a:cubicBezTo>
                    <a:cubicBezTo>
                      <a:pt x="154" y="311"/>
                      <a:pt x="0" y="349"/>
                      <a:pt x="0" y="439"/>
                    </a:cubicBezTo>
                    <a:cubicBezTo>
                      <a:pt x="0" y="528"/>
                      <a:pt x="179" y="580"/>
                      <a:pt x="269" y="592"/>
                    </a:cubicBezTo>
                    <a:cubicBezTo>
                      <a:pt x="230" y="644"/>
                      <a:pt x="154" y="733"/>
                      <a:pt x="166" y="797"/>
                    </a:cubicBezTo>
                    <a:cubicBezTo>
                      <a:pt x="179" y="823"/>
                      <a:pt x="205" y="848"/>
                      <a:pt x="230" y="848"/>
                    </a:cubicBezTo>
                    <a:cubicBezTo>
                      <a:pt x="252" y="851"/>
                      <a:pt x="273" y="853"/>
                      <a:pt x="293" y="853"/>
                    </a:cubicBezTo>
                    <a:cubicBezTo>
                      <a:pt x="361" y="853"/>
                      <a:pt x="425" y="836"/>
                      <a:pt x="473" y="797"/>
                    </a:cubicBezTo>
                    <a:lnTo>
                      <a:pt x="473" y="797"/>
                    </a:lnTo>
                    <a:cubicBezTo>
                      <a:pt x="435" y="874"/>
                      <a:pt x="409" y="963"/>
                      <a:pt x="435" y="1040"/>
                    </a:cubicBezTo>
                    <a:cubicBezTo>
                      <a:pt x="448" y="1078"/>
                      <a:pt x="473" y="1091"/>
                      <a:pt x="499" y="1104"/>
                    </a:cubicBezTo>
                    <a:cubicBezTo>
                      <a:pt x="514" y="1106"/>
                      <a:pt x="529" y="1107"/>
                      <a:pt x="545" y="1107"/>
                    </a:cubicBezTo>
                    <a:cubicBezTo>
                      <a:pt x="622" y="1107"/>
                      <a:pt x="701" y="1080"/>
                      <a:pt x="755" y="1027"/>
                    </a:cubicBezTo>
                    <a:lnTo>
                      <a:pt x="755" y="1027"/>
                    </a:lnTo>
                    <a:cubicBezTo>
                      <a:pt x="729" y="1130"/>
                      <a:pt x="755" y="1245"/>
                      <a:pt x="806" y="1347"/>
                    </a:cubicBezTo>
                    <a:cubicBezTo>
                      <a:pt x="831" y="1372"/>
                      <a:pt x="857" y="1385"/>
                      <a:pt x="895" y="1385"/>
                    </a:cubicBezTo>
                    <a:cubicBezTo>
                      <a:pt x="972" y="1385"/>
                      <a:pt x="1049" y="1347"/>
                      <a:pt x="1087" y="1283"/>
                    </a:cubicBezTo>
                    <a:cubicBezTo>
                      <a:pt x="1087" y="1385"/>
                      <a:pt x="1113" y="1475"/>
                      <a:pt x="1164" y="1551"/>
                    </a:cubicBezTo>
                    <a:cubicBezTo>
                      <a:pt x="1177" y="1577"/>
                      <a:pt x="1202" y="1577"/>
                      <a:pt x="1228" y="1577"/>
                    </a:cubicBezTo>
                    <a:cubicBezTo>
                      <a:pt x="1305" y="1564"/>
                      <a:pt x="1356" y="1513"/>
                      <a:pt x="1394" y="1449"/>
                    </a:cubicBezTo>
                    <a:cubicBezTo>
                      <a:pt x="1394" y="1551"/>
                      <a:pt x="1420" y="1654"/>
                      <a:pt x="1484" y="1731"/>
                    </a:cubicBezTo>
                    <a:cubicBezTo>
                      <a:pt x="1496" y="1743"/>
                      <a:pt x="1522" y="1756"/>
                      <a:pt x="1535" y="1756"/>
                    </a:cubicBezTo>
                    <a:cubicBezTo>
                      <a:pt x="1548" y="1756"/>
                      <a:pt x="1548" y="1743"/>
                      <a:pt x="1548" y="1743"/>
                    </a:cubicBezTo>
                    <a:cubicBezTo>
                      <a:pt x="1650" y="1718"/>
                      <a:pt x="1727" y="1628"/>
                      <a:pt x="1739" y="1513"/>
                    </a:cubicBezTo>
                    <a:cubicBezTo>
                      <a:pt x="1739" y="1500"/>
                      <a:pt x="1730" y="1494"/>
                      <a:pt x="1720" y="1494"/>
                    </a:cubicBezTo>
                    <a:cubicBezTo>
                      <a:pt x="1711" y="1494"/>
                      <a:pt x="1701" y="1500"/>
                      <a:pt x="1701" y="1513"/>
                    </a:cubicBezTo>
                    <a:cubicBezTo>
                      <a:pt x="1688" y="1603"/>
                      <a:pt x="1637" y="1679"/>
                      <a:pt x="1548" y="1718"/>
                    </a:cubicBezTo>
                    <a:cubicBezTo>
                      <a:pt x="1522" y="1718"/>
                      <a:pt x="1509" y="1718"/>
                      <a:pt x="1496" y="1705"/>
                    </a:cubicBezTo>
                    <a:cubicBezTo>
                      <a:pt x="1432" y="1654"/>
                      <a:pt x="1407" y="1436"/>
                      <a:pt x="1407" y="1360"/>
                    </a:cubicBezTo>
                    <a:cubicBezTo>
                      <a:pt x="1407" y="1347"/>
                      <a:pt x="1407" y="1347"/>
                      <a:pt x="1394" y="1347"/>
                    </a:cubicBezTo>
                    <a:cubicBezTo>
                      <a:pt x="1381" y="1347"/>
                      <a:pt x="1381" y="1347"/>
                      <a:pt x="1369" y="1360"/>
                    </a:cubicBezTo>
                    <a:cubicBezTo>
                      <a:pt x="1369" y="1360"/>
                      <a:pt x="1343" y="1526"/>
                      <a:pt x="1215" y="1539"/>
                    </a:cubicBezTo>
                    <a:cubicBezTo>
                      <a:pt x="1202" y="1539"/>
                      <a:pt x="1189" y="1539"/>
                      <a:pt x="1177" y="1526"/>
                    </a:cubicBezTo>
                    <a:cubicBezTo>
                      <a:pt x="1113" y="1475"/>
                      <a:pt x="1113" y="1283"/>
                      <a:pt x="1113" y="1206"/>
                    </a:cubicBezTo>
                    <a:cubicBezTo>
                      <a:pt x="1113" y="1193"/>
                      <a:pt x="1113" y="1193"/>
                      <a:pt x="1100" y="1181"/>
                    </a:cubicBezTo>
                    <a:cubicBezTo>
                      <a:pt x="1087" y="1181"/>
                      <a:pt x="1087" y="1193"/>
                      <a:pt x="1087" y="1206"/>
                    </a:cubicBezTo>
                    <a:cubicBezTo>
                      <a:pt x="1062" y="1283"/>
                      <a:pt x="972" y="1347"/>
                      <a:pt x="883" y="1347"/>
                    </a:cubicBezTo>
                    <a:cubicBezTo>
                      <a:pt x="857" y="1347"/>
                      <a:pt x="844" y="1334"/>
                      <a:pt x="831" y="1309"/>
                    </a:cubicBezTo>
                    <a:cubicBezTo>
                      <a:pt x="755" y="1232"/>
                      <a:pt x="793" y="976"/>
                      <a:pt x="793" y="976"/>
                    </a:cubicBezTo>
                    <a:cubicBezTo>
                      <a:pt x="793" y="963"/>
                      <a:pt x="780" y="950"/>
                      <a:pt x="780" y="950"/>
                    </a:cubicBezTo>
                    <a:lnTo>
                      <a:pt x="755" y="950"/>
                    </a:lnTo>
                    <a:cubicBezTo>
                      <a:pt x="697" y="1019"/>
                      <a:pt x="619" y="1068"/>
                      <a:pt x="530" y="1068"/>
                    </a:cubicBezTo>
                    <a:cubicBezTo>
                      <a:pt x="520" y="1068"/>
                      <a:pt x="510" y="1067"/>
                      <a:pt x="499" y="1066"/>
                    </a:cubicBezTo>
                    <a:cubicBezTo>
                      <a:pt x="486" y="1066"/>
                      <a:pt x="461" y="1053"/>
                      <a:pt x="461" y="1027"/>
                    </a:cubicBezTo>
                    <a:cubicBezTo>
                      <a:pt x="422" y="963"/>
                      <a:pt x="499" y="797"/>
                      <a:pt x="537" y="746"/>
                    </a:cubicBezTo>
                    <a:cubicBezTo>
                      <a:pt x="537" y="733"/>
                      <a:pt x="537" y="720"/>
                      <a:pt x="537" y="720"/>
                    </a:cubicBezTo>
                    <a:cubicBezTo>
                      <a:pt x="531" y="714"/>
                      <a:pt x="525" y="711"/>
                      <a:pt x="520" y="711"/>
                    </a:cubicBezTo>
                    <a:cubicBezTo>
                      <a:pt x="515" y="711"/>
                      <a:pt x="512" y="714"/>
                      <a:pt x="512" y="720"/>
                    </a:cubicBezTo>
                    <a:cubicBezTo>
                      <a:pt x="512" y="720"/>
                      <a:pt x="396" y="817"/>
                      <a:pt x="281" y="817"/>
                    </a:cubicBezTo>
                    <a:cubicBezTo>
                      <a:pt x="264" y="817"/>
                      <a:pt x="247" y="815"/>
                      <a:pt x="230" y="810"/>
                    </a:cubicBezTo>
                    <a:cubicBezTo>
                      <a:pt x="205" y="810"/>
                      <a:pt x="205" y="784"/>
                      <a:pt x="205" y="784"/>
                    </a:cubicBezTo>
                    <a:cubicBezTo>
                      <a:pt x="192" y="733"/>
                      <a:pt x="269" y="644"/>
                      <a:pt x="320" y="592"/>
                    </a:cubicBezTo>
                    <a:cubicBezTo>
                      <a:pt x="320" y="580"/>
                      <a:pt x="320" y="580"/>
                      <a:pt x="320" y="567"/>
                    </a:cubicBezTo>
                    <a:cubicBezTo>
                      <a:pt x="320" y="567"/>
                      <a:pt x="307" y="554"/>
                      <a:pt x="307" y="554"/>
                    </a:cubicBezTo>
                    <a:cubicBezTo>
                      <a:pt x="192" y="541"/>
                      <a:pt x="26" y="503"/>
                      <a:pt x="26" y="439"/>
                    </a:cubicBezTo>
                    <a:cubicBezTo>
                      <a:pt x="26" y="375"/>
                      <a:pt x="179" y="337"/>
                      <a:pt x="269" y="324"/>
                    </a:cubicBezTo>
                    <a:cubicBezTo>
                      <a:pt x="269" y="324"/>
                      <a:pt x="282" y="311"/>
                      <a:pt x="282" y="311"/>
                    </a:cubicBezTo>
                    <a:cubicBezTo>
                      <a:pt x="282" y="298"/>
                      <a:pt x="282" y="298"/>
                      <a:pt x="282" y="286"/>
                    </a:cubicBezTo>
                    <a:cubicBezTo>
                      <a:pt x="282" y="286"/>
                      <a:pt x="115" y="158"/>
                      <a:pt x="90" y="43"/>
                    </a:cubicBezTo>
                    <a:cubicBezTo>
                      <a:pt x="90" y="43"/>
                      <a:pt x="90" y="43"/>
                      <a:pt x="90" y="30"/>
                    </a:cubicBezTo>
                    <a:cubicBezTo>
                      <a:pt x="166" y="55"/>
                      <a:pt x="243" y="107"/>
                      <a:pt x="294" y="158"/>
                    </a:cubicBezTo>
                    <a:cubicBezTo>
                      <a:pt x="301" y="164"/>
                      <a:pt x="307" y="167"/>
                      <a:pt x="312" y="167"/>
                    </a:cubicBezTo>
                    <a:cubicBezTo>
                      <a:pt x="317" y="167"/>
                      <a:pt x="320" y="164"/>
                      <a:pt x="320" y="158"/>
                    </a:cubicBezTo>
                    <a:cubicBezTo>
                      <a:pt x="333" y="158"/>
                      <a:pt x="333" y="145"/>
                      <a:pt x="320" y="132"/>
                    </a:cubicBezTo>
                    <a:cubicBezTo>
                      <a:pt x="274" y="86"/>
                      <a:pt x="15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2604;p72">
                <a:extLst>
                  <a:ext uri="{FF2B5EF4-FFF2-40B4-BE49-F238E27FC236}">
                    <a16:creationId xmlns:a16="http://schemas.microsoft.com/office/drawing/2014/main" id="{0867F1E3-2A50-68DC-267D-9BD7B4171DD1}"/>
                  </a:ext>
                </a:extLst>
              </p:cNvPr>
              <p:cNvSpPr/>
              <p:nvPr/>
            </p:nvSpPr>
            <p:spPr>
              <a:xfrm>
                <a:off x="6457659" y="689253"/>
                <a:ext cx="221062" cy="184144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47" extrusionOk="0">
                    <a:moveTo>
                      <a:pt x="34" y="1"/>
                    </a:moveTo>
                    <a:cubicBezTo>
                      <a:pt x="26" y="1"/>
                      <a:pt x="19" y="2"/>
                      <a:pt x="13" y="6"/>
                    </a:cubicBezTo>
                    <a:cubicBezTo>
                      <a:pt x="13" y="6"/>
                      <a:pt x="1" y="19"/>
                      <a:pt x="13" y="44"/>
                    </a:cubicBezTo>
                    <a:cubicBezTo>
                      <a:pt x="52" y="121"/>
                      <a:pt x="103" y="172"/>
                      <a:pt x="167" y="223"/>
                    </a:cubicBezTo>
                    <a:cubicBezTo>
                      <a:pt x="116" y="236"/>
                      <a:pt x="1" y="287"/>
                      <a:pt x="13" y="364"/>
                    </a:cubicBezTo>
                    <a:cubicBezTo>
                      <a:pt x="13" y="428"/>
                      <a:pt x="167" y="454"/>
                      <a:pt x="244" y="454"/>
                    </a:cubicBezTo>
                    <a:cubicBezTo>
                      <a:pt x="218" y="492"/>
                      <a:pt x="167" y="581"/>
                      <a:pt x="180" y="620"/>
                    </a:cubicBezTo>
                    <a:cubicBezTo>
                      <a:pt x="192" y="645"/>
                      <a:pt x="205" y="658"/>
                      <a:pt x="231" y="658"/>
                    </a:cubicBezTo>
                    <a:cubicBezTo>
                      <a:pt x="307" y="658"/>
                      <a:pt x="371" y="645"/>
                      <a:pt x="423" y="594"/>
                    </a:cubicBezTo>
                    <a:lnTo>
                      <a:pt x="423" y="594"/>
                    </a:lnTo>
                    <a:cubicBezTo>
                      <a:pt x="397" y="658"/>
                      <a:pt x="397" y="735"/>
                      <a:pt x="423" y="799"/>
                    </a:cubicBezTo>
                    <a:cubicBezTo>
                      <a:pt x="435" y="812"/>
                      <a:pt x="461" y="837"/>
                      <a:pt x="486" y="837"/>
                    </a:cubicBezTo>
                    <a:cubicBezTo>
                      <a:pt x="563" y="837"/>
                      <a:pt x="627" y="799"/>
                      <a:pt x="678" y="748"/>
                    </a:cubicBezTo>
                    <a:lnTo>
                      <a:pt x="678" y="748"/>
                    </a:lnTo>
                    <a:cubicBezTo>
                      <a:pt x="666" y="824"/>
                      <a:pt x="704" y="914"/>
                      <a:pt x="742" y="991"/>
                    </a:cubicBezTo>
                    <a:cubicBezTo>
                      <a:pt x="768" y="1003"/>
                      <a:pt x="793" y="1016"/>
                      <a:pt x="819" y="1016"/>
                    </a:cubicBezTo>
                    <a:cubicBezTo>
                      <a:pt x="883" y="1003"/>
                      <a:pt x="934" y="965"/>
                      <a:pt x="972" y="914"/>
                    </a:cubicBezTo>
                    <a:cubicBezTo>
                      <a:pt x="972" y="991"/>
                      <a:pt x="998" y="1067"/>
                      <a:pt x="1049" y="1119"/>
                    </a:cubicBezTo>
                    <a:cubicBezTo>
                      <a:pt x="1075" y="1131"/>
                      <a:pt x="1087" y="1131"/>
                      <a:pt x="1113" y="1131"/>
                    </a:cubicBezTo>
                    <a:cubicBezTo>
                      <a:pt x="1164" y="1119"/>
                      <a:pt x="1203" y="1067"/>
                      <a:pt x="1215" y="1016"/>
                    </a:cubicBezTo>
                    <a:cubicBezTo>
                      <a:pt x="1241" y="1093"/>
                      <a:pt x="1267" y="1195"/>
                      <a:pt x="1330" y="1234"/>
                    </a:cubicBezTo>
                    <a:cubicBezTo>
                      <a:pt x="1343" y="1234"/>
                      <a:pt x="1356" y="1246"/>
                      <a:pt x="1369" y="1246"/>
                    </a:cubicBezTo>
                    <a:lnTo>
                      <a:pt x="1369" y="1234"/>
                    </a:lnTo>
                    <a:cubicBezTo>
                      <a:pt x="1446" y="1195"/>
                      <a:pt x="1497" y="1119"/>
                      <a:pt x="1497" y="1029"/>
                    </a:cubicBezTo>
                    <a:cubicBezTo>
                      <a:pt x="1497" y="1020"/>
                      <a:pt x="1490" y="1011"/>
                      <a:pt x="1487" y="1011"/>
                    </a:cubicBezTo>
                    <a:cubicBezTo>
                      <a:pt x="1485" y="1011"/>
                      <a:pt x="1484" y="1012"/>
                      <a:pt x="1484" y="1016"/>
                    </a:cubicBezTo>
                    <a:cubicBezTo>
                      <a:pt x="1471" y="1016"/>
                      <a:pt x="1471" y="1016"/>
                      <a:pt x="1458" y="1029"/>
                    </a:cubicBezTo>
                    <a:cubicBezTo>
                      <a:pt x="1471" y="1106"/>
                      <a:pt x="1420" y="1170"/>
                      <a:pt x="1356" y="1195"/>
                    </a:cubicBezTo>
                    <a:cubicBezTo>
                      <a:pt x="1350" y="1202"/>
                      <a:pt x="1343" y="1205"/>
                      <a:pt x="1337" y="1205"/>
                    </a:cubicBezTo>
                    <a:cubicBezTo>
                      <a:pt x="1330" y="1205"/>
                      <a:pt x="1324" y="1202"/>
                      <a:pt x="1318" y="1195"/>
                    </a:cubicBezTo>
                    <a:cubicBezTo>
                      <a:pt x="1254" y="1170"/>
                      <a:pt x="1215" y="1003"/>
                      <a:pt x="1215" y="939"/>
                    </a:cubicBezTo>
                    <a:cubicBezTo>
                      <a:pt x="1215" y="927"/>
                      <a:pt x="1203" y="927"/>
                      <a:pt x="1203" y="927"/>
                    </a:cubicBezTo>
                    <a:cubicBezTo>
                      <a:pt x="1190" y="927"/>
                      <a:pt x="1190" y="927"/>
                      <a:pt x="1190" y="939"/>
                    </a:cubicBezTo>
                    <a:cubicBezTo>
                      <a:pt x="1190" y="939"/>
                      <a:pt x="1177" y="1067"/>
                      <a:pt x="1075" y="1093"/>
                    </a:cubicBezTo>
                    <a:cubicBezTo>
                      <a:pt x="1068" y="1099"/>
                      <a:pt x="1065" y="1103"/>
                      <a:pt x="1062" y="1103"/>
                    </a:cubicBezTo>
                    <a:cubicBezTo>
                      <a:pt x="1059" y="1103"/>
                      <a:pt x="1056" y="1099"/>
                      <a:pt x="1049" y="1093"/>
                    </a:cubicBezTo>
                    <a:cubicBezTo>
                      <a:pt x="998" y="1067"/>
                      <a:pt x="972" y="914"/>
                      <a:pt x="972" y="850"/>
                    </a:cubicBezTo>
                    <a:cubicBezTo>
                      <a:pt x="972" y="837"/>
                      <a:pt x="960" y="837"/>
                      <a:pt x="947" y="837"/>
                    </a:cubicBezTo>
                    <a:cubicBezTo>
                      <a:pt x="947" y="837"/>
                      <a:pt x="934" y="837"/>
                      <a:pt x="934" y="850"/>
                    </a:cubicBezTo>
                    <a:cubicBezTo>
                      <a:pt x="921" y="927"/>
                      <a:pt x="870" y="978"/>
                      <a:pt x="793" y="978"/>
                    </a:cubicBezTo>
                    <a:cubicBezTo>
                      <a:pt x="790" y="982"/>
                      <a:pt x="785" y="983"/>
                      <a:pt x="779" y="983"/>
                    </a:cubicBezTo>
                    <a:cubicBezTo>
                      <a:pt x="767" y="983"/>
                      <a:pt x="751" y="974"/>
                      <a:pt x="742" y="965"/>
                    </a:cubicBezTo>
                    <a:cubicBezTo>
                      <a:pt x="678" y="901"/>
                      <a:pt x="678" y="697"/>
                      <a:pt x="678" y="697"/>
                    </a:cubicBezTo>
                    <a:cubicBezTo>
                      <a:pt x="678" y="697"/>
                      <a:pt x="678" y="684"/>
                      <a:pt x="666" y="684"/>
                    </a:cubicBezTo>
                    <a:lnTo>
                      <a:pt x="653" y="684"/>
                    </a:lnTo>
                    <a:cubicBezTo>
                      <a:pt x="614" y="760"/>
                      <a:pt x="538" y="799"/>
                      <a:pt x="461" y="799"/>
                    </a:cubicBezTo>
                    <a:cubicBezTo>
                      <a:pt x="448" y="799"/>
                      <a:pt x="435" y="786"/>
                      <a:pt x="423" y="773"/>
                    </a:cubicBezTo>
                    <a:cubicBezTo>
                      <a:pt x="397" y="722"/>
                      <a:pt x="435" y="581"/>
                      <a:pt x="448" y="543"/>
                    </a:cubicBezTo>
                    <a:cubicBezTo>
                      <a:pt x="457" y="534"/>
                      <a:pt x="447" y="525"/>
                      <a:pt x="436" y="525"/>
                    </a:cubicBezTo>
                    <a:cubicBezTo>
                      <a:pt x="431" y="525"/>
                      <a:pt x="426" y="527"/>
                      <a:pt x="423" y="530"/>
                    </a:cubicBezTo>
                    <a:cubicBezTo>
                      <a:pt x="423" y="530"/>
                      <a:pt x="331" y="634"/>
                      <a:pt x="234" y="634"/>
                    </a:cubicBezTo>
                    <a:cubicBezTo>
                      <a:pt x="229" y="634"/>
                      <a:pt x="223" y="633"/>
                      <a:pt x="218" y="633"/>
                    </a:cubicBezTo>
                    <a:cubicBezTo>
                      <a:pt x="192" y="620"/>
                      <a:pt x="192" y="607"/>
                      <a:pt x="192" y="607"/>
                    </a:cubicBezTo>
                    <a:cubicBezTo>
                      <a:pt x="180" y="569"/>
                      <a:pt x="231" y="492"/>
                      <a:pt x="269" y="441"/>
                    </a:cubicBezTo>
                    <a:cubicBezTo>
                      <a:pt x="269" y="441"/>
                      <a:pt x="269" y="428"/>
                      <a:pt x="269" y="428"/>
                    </a:cubicBezTo>
                    <a:cubicBezTo>
                      <a:pt x="269" y="415"/>
                      <a:pt x="256" y="415"/>
                      <a:pt x="256" y="415"/>
                    </a:cubicBezTo>
                    <a:cubicBezTo>
                      <a:pt x="154" y="415"/>
                      <a:pt x="26" y="402"/>
                      <a:pt x="26" y="351"/>
                    </a:cubicBezTo>
                    <a:cubicBezTo>
                      <a:pt x="13" y="300"/>
                      <a:pt x="128" y="249"/>
                      <a:pt x="192" y="236"/>
                    </a:cubicBezTo>
                    <a:cubicBezTo>
                      <a:pt x="205" y="223"/>
                      <a:pt x="205" y="211"/>
                      <a:pt x="192" y="211"/>
                    </a:cubicBezTo>
                    <a:cubicBezTo>
                      <a:pt x="192" y="211"/>
                      <a:pt x="52" y="121"/>
                      <a:pt x="26" y="32"/>
                    </a:cubicBezTo>
                    <a:cubicBezTo>
                      <a:pt x="26" y="32"/>
                      <a:pt x="26" y="32"/>
                      <a:pt x="26" y="19"/>
                    </a:cubicBezTo>
                    <a:cubicBezTo>
                      <a:pt x="90" y="32"/>
                      <a:pt x="154" y="57"/>
                      <a:pt x="192" y="108"/>
                    </a:cubicBezTo>
                    <a:lnTo>
                      <a:pt x="218" y="108"/>
                    </a:lnTo>
                    <a:cubicBezTo>
                      <a:pt x="231" y="96"/>
                      <a:pt x="231" y="83"/>
                      <a:pt x="218" y="83"/>
                    </a:cubicBezTo>
                    <a:cubicBezTo>
                      <a:pt x="174" y="61"/>
                      <a:pt x="83" y="1"/>
                      <a:pt x="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2605;p72">
                <a:extLst>
                  <a:ext uri="{FF2B5EF4-FFF2-40B4-BE49-F238E27FC236}">
                    <a16:creationId xmlns:a16="http://schemas.microsoft.com/office/drawing/2014/main" id="{138E85B9-A343-5203-293C-31C661125BAE}"/>
                  </a:ext>
                </a:extLst>
              </p:cNvPr>
              <p:cNvSpPr/>
              <p:nvPr/>
            </p:nvSpPr>
            <p:spPr>
              <a:xfrm>
                <a:off x="6848547" y="540399"/>
                <a:ext cx="258866" cy="259309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756" extrusionOk="0">
                    <a:moveTo>
                      <a:pt x="1658" y="0"/>
                    </a:moveTo>
                    <a:cubicBezTo>
                      <a:pt x="1598" y="0"/>
                      <a:pt x="1478" y="97"/>
                      <a:pt x="1420" y="132"/>
                    </a:cubicBezTo>
                    <a:cubicBezTo>
                      <a:pt x="1420" y="144"/>
                      <a:pt x="1420" y="157"/>
                      <a:pt x="1420" y="170"/>
                    </a:cubicBezTo>
                    <a:lnTo>
                      <a:pt x="1446" y="170"/>
                    </a:lnTo>
                    <a:cubicBezTo>
                      <a:pt x="1509" y="106"/>
                      <a:pt x="1573" y="55"/>
                      <a:pt x="1650" y="42"/>
                    </a:cubicBezTo>
                    <a:lnTo>
                      <a:pt x="1650" y="42"/>
                    </a:lnTo>
                    <a:cubicBezTo>
                      <a:pt x="1637" y="157"/>
                      <a:pt x="1471" y="285"/>
                      <a:pt x="1471" y="285"/>
                    </a:cubicBezTo>
                    <a:cubicBezTo>
                      <a:pt x="1471" y="298"/>
                      <a:pt x="1471" y="298"/>
                      <a:pt x="1471" y="311"/>
                    </a:cubicBezTo>
                    <a:cubicBezTo>
                      <a:pt x="1471" y="311"/>
                      <a:pt x="1471" y="323"/>
                      <a:pt x="1484" y="323"/>
                    </a:cubicBezTo>
                    <a:cubicBezTo>
                      <a:pt x="1573" y="336"/>
                      <a:pt x="1714" y="387"/>
                      <a:pt x="1714" y="439"/>
                    </a:cubicBezTo>
                    <a:cubicBezTo>
                      <a:pt x="1714" y="502"/>
                      <a:pt x="1561" y="541"/>
                      <a:pt x="1446" y="554"/>
                    </a:cubicBezTo>
                    <a:cubicBezTo>
                      <a:pt x="1433" y="554"/>
                      <a:pt x="1433" y="566"/>
                      <a:pt x="1433" y="566"/>
                    </a:cubicBezTo>
                    <a:cubicBezTo>
                      <a:pt x="1433" y="579"/>
                      <a:pt x="1433" y="579"/>
                      <a:pt x="1433" y="592"/>
                    </a:cubicBezTo>
                    <a:cubicBezTo>
                      <a:pt x="1484" y="643"/>
                      <a:pt x="1561" y="745"/>
                      <a:pt x="1548" y="784"/>
                    </a:cubicBezTo>
                    <a:cubicBezTo>
                      <a:pt x="1548" y="784"/>
                      <a:pt x="1548" y="809"/>
                      <a:pt x="1509" y="809"/>
                    </a:cubicBezTo>
                    <a:cubicBezTo>
                      <a:pt x="1494" y="814"/>
                      <a:pt x="1479" y="817"/>
                      <a:pt x="1463" y="817"/>
                    </a:cubicBezTo>
                    <a:cubicBezTo>
                      <a:pt x="1357" y="817"/>
                      <a:pt x="1241" y="720"/>
                      <a:pt x="1241" y="720"/>
                    </a:cubicBezTo>
                    <a:lnTo>
                      <a:pt x="1215" y="720"/>
                    </a:lnTo>
                    <a:cubicBezTo>
                      <a:pt x="1215" y="733"/>
                      <a:pt x="1215" y="733"/>
                      <a:pt x="1215" y="745"/>
                    </a:cubicBezTo>
                    <a:cubicBezTo>
                      <a:pt x="1241" y="797"/>
                      <a:pt x="1318" y="963"/>
                      <a:pt x="1292" y="1040"/>
                    </a:cubicBezTo>
                    <a:cubicBezTo>
                      <a:pt x="1279" y="1052"/>
                      <a:pt x="1267" y="1065"/>
                      <a:pt x="1241" y="1065"/>
                    </a:cubicBezTo>
                    <a:cubicBezTo>
                      <a:pt x="1230" y="1067"/>
                      <a:pt x="1218" y="1068"/>
                      <a:pt x="1206" y="1068"/>
                    </a:cubicBezTo>
                    <a:cubicBezTo>
                      <a:pt x="1126" y="1068"/>
                      <a:pt x="1043" y="1030"/>
                      <a:pt x="998" y="963"/>
                    </a:cubicBezTo>
                    <a:cubicBezTo>
                      <a:pt x="992" y="956"/>
                      <a:pt x="988" y="953"/>
                      <a:pt x="985" y="953"/>
                    </a:cubicBezTo>
                    <a:cubicBezTo>
                      <a:pt x="982" y="953"/>
                      <a:pt x="979" y="956"/>
                      <a:pt x="972" y="963"/>
                    </a:cubicBezTo>
                    <a:cubicBezTo>
                      <a:pt x="960" y="963"/>
                      <a:pt x="960" y="976"/>
                      <a:pt x="960" y="976"/>
                    </a:cubicBezTo>
                    <a:cubicBezTo>
                      <a:pt x="960" y="976"/>
                      <a:pt x="998" y="1231"/>
                      <a:pt x="921" y="1321"/>
                    </a:cubicBezTo>
                    <a:cubicBezTo>
                      <a:pt x="908" y="1334"/>
                      <a:pt x="883" y="1346"/>
                      <a:pt x="857" y="1346"/>
                    </a:cubicBezTo>
                    <a:cubicBezTo>
                      <a:pt x="768" y="1346"/>
                      <a:pt x="691" y="1295"/>
                      <a:pt x="666" y="1206"/>
                    </a:cubicBezTo>
                    <a:cubicBezTo>
                      <a:pt x="666" y="1193"/>
                      <a:pt x="653" y="1193"/>
                      <a:pt x="640" y="1193"/>
                    </a:cubicBezTo>
                    <a:cubicBezTo>
                      <a:pt x="640" y="1193"/>
                      <a:pt x="627" y="1206"/>
                      <a:pt x="627" y="1206"/>
                    </a:cubicBezTo>
                    <a:cubicBezTo>
                      <a:pt x="627" y="1283"/>
                      <a:pt x="627" y="1474"/>
                      <a:pt x="576" y="1525"/>
                    </a:cubicBezTo>
                    <a:cubicBezTo>
                      <a:pt x="563" y="1538"/>
                      <a:pt x="550" y="1538"/>
                      <a:pt x="538" y="1538"/>
                    </a:cubicBezTo>
                    <a:cubicBezTo>
                      <a:pt x="410" y="1525"/>
                      <a:pt x="371" y="1359"/>
                      <a:pt x="371" y="1359"/>
                    </a:cubicBezTo>
                    <a:cubicBezTo>
                      <a:pt x="371" y="1346"/>
                      <a:pt x="359" y="1346"/>
                      <a:pt x="359" y="1346"/>
                    </a:cubicBezTo>
                    <a:cubicBezTo>
                      <a:pt x="346" y="1346"/>
                      <a:pt x="333" y="1359"/>
                      <a:pt x="333" y="1372"/>
                    </a:cubicBezTo>
                    <a:cubicBezTo>
                      <a:pt x="333" y="1449"/>
                      <a:pt x="320" y="1653"/>
                      <a:pt x="256" y="1705"/>
                    </a:cubicBezTo>
                    <a:cubicBezTo>
                      <a:pt x="244" y="1717"/>
                      <a:pt x="218" y="1717"/>
                      <a:pt x="205" y="1717"/>
                    </a:cubicBezTo>
                    <a:cubicBezTo>
                      <a:pt x="116" y="1692"/>
                      <a:pt x="52" y="1615"/>
                      <a:pt x="39" y="1525"/>
                    </a:cubicBezTo>
                    <a:cubicBezTo>
                      <a:pt x="39" y="1513"/>
                      <a:pt x="39" y="1500"/>
                      <a:pt x="26" y="1500"/>
                    </a:cubicBezTo>
                    <a:cubicBezTo>
                      <a:pt x="13" y="1500"/>
                      <a:pt x="1" y="1513"/>
                      <a:pt x="1" y="1525"/>
                    </a:cubicBezTo>
                    <a:cubicBezTo>
                      <a:pt x="26" y="1628"/>
                      <a:pt x="90" y="1717"/>
                      <a:pt x="192" y="1756"/>
                    </a:cubicBezTo>
                    <a:lnTo>
                      <a:pt x="205" y="1756"/>
                    </a:lnTo>
                    <a:cubicBezTo>
                      <a:pt x="231" y="1756"/>
                      <a:pt x="256" y="1756"/>
                      <a:pt x="269" y="1743"/>
                    </a:cubicBezTo>
                    <a:cubicBezTo>
                      <a:pt x="333" y="1653"/>
                      <a:pt x="359" y="1564"/>
                      <a:pt x="359" y="1462"/>
                    </a:cubicBezTo>
                    <a:cubicBezTo>
                      <a:pt x="384" y="1525"/>
                      <a:pt x="448" y="1564"/>
                      <a:pt x="525" y="1577"/>
                    </a:cubicBezTo>
                    <a:cubicBezTo>
                      <a:pt x="529" y="1580"/>
                      <a:pt x="533" y="1582"/>
                      <a:pt x="539" y="1582"/>
                    </a:cubicBezTo>
                    <a:cubicBezTo>
                      <a:pt x="553" y="1582"/>
                      <a:pt x="571" y="1573"/>
                      <a:pt x="589" y="1564"/>
                    </a:cubicBezTo>
                    <a:cubicBezTo>
                      <a:pt x="640" y="1474"/>
                      <a:pt x="666" y="1385"/>
                      <a:pt x="653" y="1295"/>
                    </a:cubicBezTo>
                    <a:lnTo>
                      <a:pt x="653" y="1295"/>
                    </a:lnTo>
                    <a:cubicBezTo>
                      <a:pt x="704" y="1346"/>
                      <a:pt x="781" y="1385"/>
                      <a:pt x="857" y="1385"/>
                    </a:cubicBezTo>
                    <a:cubicBezTo>
                      <a:pt x="883" y="1385"/>
                      <a:pt x="921" y="1372"/>
                      <a:pt x="947" y="1346"/>
                    </a:cubicBezTo>
                    <a:cubicBezTo>
                      <a:pt x="998" y="1244"/>
                      <a:pt x="1011" y="1129"/>
                      <a:pt x="998" y="1027"/>
                    </a:cubicBezTo>
                    <a:lnTo>
                      <a:pt x="998" y="1027"/>
                    </a:lnTo>
                    <a:cubicBezTo>
                      <a:pt x="1048" y="1077"/>
                      <a:pt x="1114" y="1112"/>
                      <a:pt x="1184" y="1112"/>
                    </a:cubicBezTo>
                    <a:cubicBezTo>
                      <a:pt x="1203" y="1112"/>
                      <a:pt x="1222" y="1109"/>
                      <a:pt x="1241" y="1104"/>
                    </a:cubicBezTo>
                    <a:cubicBezTo>
                      <a:pt x="1279" y="1104"/>
                      <a:pt x="1305" y="1078"/>
                      <a:pt x="1318" y="1052"/>
                    </a:cubicBezTo>
                    <a:cubicBezTo>
                      <a:pt x="1330" y="963"/>
                      <a:pt x="1318" y="873"/>
                      <a:pt x="1279" y="797"/>
                    </a:cubicBezTo>
                    <a:lnTo>
                      <a:pt x="1279" y="797"/>
                    </a:lnTo>
                    <a:cubicBezTo>
                      <a:pt x="1326" y="834"/>
                      <a:pt x="1387" y="858"/>
                      <a:pt x="1451" y="858"/>
                    </a:cubicBezTo>
                    <a:cubicBezTo>
                      <a:pt x="1474" y="858"/>
                      <a:pt x="1498" y="855"/>
                      <a:pt x="1522" y="848"/>
                    </a:cubicBezTo>
                    <a:cubicBezTo>
                      <a:pt x="1548" y="848"/>
                      <a:pt x="1573" y="822"/>
                      <a:pt x="1573" y="797"/>
                    </a:cubicBezTo>
                    <a:cubicBezTo>
                      <a:pt x="1586" y="733"/>
                      <a:pt x="1509" y="643"/>
                      <a:pt x="1471" y="592"/>
                    </a:cubicBezTo>
                    <a:cubicBezTo>
                      <a:pt x="1561" y="579"/>
                      <a:pt x="1752" y="541"/>
                      <a:pt x="1752" y="451"/>
                    </a:cubicBezTo>
                    <a:cubicBezTo>
                      <a:pt x="1752" y="349"/>
                      <a:pt x="1586" y="311"/>
                      <a:pt x="1522" y="298"/>
                    </a:cubicBezTo>
                    <a:cubicBezTo>
                      <a:pt x="1599" y="234"/>
                      <a:pt x="1650" y="157"/>
                      <a:pt x="1689" y="55"/>
                    </a:cubicBezTo>
                    <a:cubicBezTo>
                      <a:pt x="1689" y="29"/>
                      <a:pt x="1689" y="17"/>
                      <a:pt x="1676" y="4"/>
                    </a:cubicBezTo>
                    <a:cubicBezTo>
                      <a:pt x="1671" y="1"/>
                      <a:pt x="1665" y="0"/>
                      <a:pt x="1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2606;p72">
                <a:extLst>
                  <a:ext uri="{FF2B5EF4-FFF2-40B4-BE49-F238E27FC236}">
                    <a16:creationId xmlns:a16="http://schemas.microsoft.com/office/drawing/2014/main" id="{E2833782-EC10-BD5F-E008-FC665D11F2CC}"/>
                  </a:ext>
                </a:extLst>
              </p:cNvPr>
              <p:cNvSpPr/>
              <p:nvPr/>
            </p:nvSpPr>
            <p:spPr>
              <a:xfrm>
                <a:off x="6871288" y="693093"/>
                <a:ext cx="221062" cy="183997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46" extrusionOk="0">
                    <a:moveTo>
                      <a:pt x="1463" y="0"/>
                    </a:moveTo>
                    <a:cubicBezTo>
                      <a:pt x="1414" y="0"/>
                      <a:pt x="1323" y="62"/>
                      <a:pt x="1279" y="95"/>
                    </a:cubicBezTo>
                    <a:cubicBezTo>
                      <a:pt x="1266" y="95"/>
                      <a:pt x="1266" y="108"/>
                      <a:pt x="1279" y="108"/>
                    </a:cubicBezTo>
                    <a:cubicBezTo>
                      <a:pt x="1279" y="114"/>
                      <a:pt x="1282" y="117"/>
                      <a:pt x="1285" y="117"/>
                    </a:cubicBezTo>
                    <a:cubicBezTo>
                      <a:pt x="1288" y="117"/>
                      <a:pt x="1292" y="114"/>
                      <a:pt x="1292" y="108"/>
                    </a:cubicBezTo>
                    <a:cubicBezTo>
                      <a:pt x="1343" y="70"/>
                      <a:pt x="1407" y="44"/>
                      <a:pt x="1471" y="31"/>
                    </a:cubicBezTo>
                    <a:lnTo>
                      <a:pt x="1471" y="44"/>
                    </a:lnTo>
                    <a:cubicBezTo>
                      <a:pt x="1445" y="121"/>
                      <a:pt x="1304" y="210"/>
                      <a:pt x="1292" y="210"/>
                    </a:cubicBezTo>
                    <a:cubicBezTo>
                      <a:pt x="1279" y="223"/>
                      <a:pt x="1279" y="236"/>
                      <a:pt x="1292" y="236"/>
                    </a:cubicBezTo>
                    <a:cubicBezTo>
                      <a:pt x="1368" y="261"/>
                      <a:pt x="1483" y="312"/>
                      <a:pt x="1471" y="364"/>
                    </a:cubicBezTo>
                    <a:cubicBezTo>
                      <a:pt x="1471" y="402"/>
                      <a:pt x="1330" y="428"/>
                      <a:pt x="1240" y="428"/>
                    </a:cubicBezTo>
                    <a:lnTo>
                      <a:pt x="1228" y="428"/>
                    </a:lnTo>
                    <a:cubicBezTo>
                      <a:pt x="1228" y="440"/>
                      <a:pt x="1228" y="440"/>
                      <a:pt x="1228" y="453"/>
                    </a:cubicBezTo>
                    <a:cubicBezTo>
                      <a:pt x="1266" y="491"/>
                      <a:pt x="1317" y="581"/>
                      <a:pt x="1304" y="619"/>
                    </a:cubicBezTo>
                    <a:cubicBezTo>
                      <a:pt x="1304" y="619"/>
                      <a:pt x="1304" y="632"/>
                      <a:pt x="1279" y="632"/>
                    </a:cubicBezTo>
                    <a:cubicBezTo>
                      <a:pt x="1273" y="633"/>
                      <a:pt x="1268" y="633"/>
                      <a:pt x="1263" y="633"/>
                    </a:cubicBezTo>
                    <a:cubicBezTo>
                      <a:pt x="1165" y="633"/>
                      <a:pt x="1061" y="530"/>
                      <a:pt x="1061" y="530"/>
                    </a:cubicBezTo>
                    <a:lnTo>
                      <a:pt x="1049" y="530"/>
                    </a:lnTo>
                    <a:cubicBezTo>
                      <a:pt x="1036" y="530"/>
                      <a:pt x="1036" y="543"/>
                      <a:pt x="1049" y="555"/>
                    </a:cubicBezTo>
                    <a:cubicBezTo>
                      <a:pt x="1056" y="577"/>
                      <a:pt x="1075" y="630"/>
                      <a:pt x="1084" y="682"/>
                    </a:cubicBezTo>
                    <a:lnTo>
                      <a:pt x="1084" y="682"/>
                    </a:lnTo>
                    <a:cubicBezTo>
                      <a:pt x="1083" y="651"/>
                      <a:pt x="1080" y="621"/>
                      <a:pt x="1074" y="594"/>
                    </a:cubicBezTo>
                    <a:lnTo>
                      <a:pt x="1074" y="594"/>
                    </a:lnTo>
                    <a:cubicBezTo>
                      <a:pt x="1125" y="645"/>
                      <a:pt x="1189" y="671"/>
                      <a:pt x="1266" y="671"/>
                    </a:cubicBezTo>
                    <a:cubicBezTo>
                      <a:pt x="1279" y="658"/>
                      <a:pt x="1304" y="645"/>
                      <a:pt x="1317" y="632"/>
                    </a:cubicBezTo>
                    <a:cubicBezTo>
                      <a:pt x="1330" y="581"/>
                      <a:pt x="1279" y="504"/>
                      <a:pt x="1253" y="453"/>
                    </a:cubicBezTo>
                    <a:cubicBezTo>
                      <a:pt x="1317" y="453"/>
                      <a:pt x="1471" y="440"/>
                      <a:pt x="1483" y="364"/>
                    </a:cubicBezTo>
                    <a:cubicBezTo>
                      <a:pt x="1496" y="287"/>
                      <a:pt x="1381" y="249"/>
                      <a:pt x="1330" y="223"/>
                    </a:cubicBezTo>
                    <a:cubicBezTo>
                      <a:pt x="1394" y="185"/>
                      <a:pt x="1445" y="121"/>
                      <a:pt x="1483" y="57"/>
                    </a:cubicBezTo>
                    <a:cubicBezTo>
                      <a:pt x="1496" y="44"/>
                      <a:pt x="1496" y="18"/>
                      <a:pt x="1483" y="6"/>
                    </a:cubicBezTo>
                    <a:cubicBezTo>
                      <a:pt x="1478" y="2"/>
                      <a:pt x="1471" y="0"/>
                      <a:pt x="1463" y="0"/>
                    </a:cubicBezTo>
                    <a:close/>
                    <a:moveTo>
                      <a:pt x="1084" y="682"/>
                    </a:moveTo>
                    <a:cubicBezTo>
                      <a:pt x="1084" y="715"/>
                      <a:pt x="1082" y="749"/>
                      <a:pt x="1077" y="781"/>
                    </a:cubicBezTo>
                    <a:lnTo>
                      <a:pt x="1077" y="781"/>
                    </a:lnTo>
                    <a:cubicBezTo>
                      <a:pt x="1091" y="758"/>
                      <a:pt x="1090" y="720"/>
                      <a:pt x="1084" y="682"/>
                    </a:cubicBezTo>
                    <a:close/>
                    <a:moveTo>
                      <a:pt x="831" y="683"/>
                    </a:moveTo>
                    <a:cubicBezTo>
                      <a:pt x="818" y="696"/>
                      <a:pt x="818" y="696"/>
                      <a:pt x="818" y="709"/>
                    </a:cubicBezTo>
                    <a:cubicBezTo>
                      <a:pt x="818" y="709"/>
                      <a:pt x="818" y="810"/>
                      <a:pt x="796" y="887"/>
                    </a:cubicBezTo>
                    <a:lnTo>
                      <a:pt x="796" y="887"/>
                    </a:lnTo>
                    <a:cubicBezTo>
                      <a:pt x="811" y="843"/>
                      <a:pt x="818" y="795"/>
                      <a:pt x="818" y="747"/>
                    </a:cubicBezTo>
                    <a:cubicBezTo>
                      <a:pt x="852" y="803"/>
                      <a:pt x="914" y="839"/>
                      <a:pt x="981" y="839"/>
                    </a:cubicBezTo>
                    <a:cubicBezTo>
                      <a:pt x="990" y="839"/>
                      <a:pt x="1000" y="838"/>
                      <a:pt x="1010" y="837"/>
                    </a:cubicBezTo>
                    <a:cubicBezTo>
                      <a:pt x="1036" y="837"/>
                      <a:pt x="1061" y="824"/>
                      <a:pt x="1074" y="798"/>
                    </a:cubicBezTo>
                    <a:cubicBezTo>
                      <a:pt x="1075" y="793"/>
                      <a:pt x="1076" y="787"/>
                      <a:pt x="1077" y="781"/>
                    </a:cubicBezTo>
                    <a:lnTo>
                      <a:pt x="1077" y="781"/>
                    </a:lnTo>
                    <a:cubicBezTo>
                      <a:pt x="1076" y="783"/>
                      <a:pt x="1075" y="784"/>
                      <a:pt x="1074" y="786"/>
                    </a:cubicBezTo>
                    <a:cubicBezTo>
                      <a:pt x="1061" y="798"/>
                      <a:pt x="1049" y="811"/>
                      <a:pt x="1036" y="811"/>
                    </a:cubicBezTo>
                    <a:cubicBezTo>
                      <a:pt x="1030" y="812"/>
                      <a:pt x="1025" y="812"/>
                      <a:pt x="1020" y="812"/>
                    </a:cubicBezTo>
                    <a:cubicBezTo>
                      <a:pt x="914" y="812"/>
                      <a:pt x="844" y="696"/>
                      <a:pt x="844" y="696"/>
                    </a:cubicBezTo>
                    <a:cubicBezTo>
                      <a:pt x="844" y="696"/>
                      <a:pt x="831" y="683"/>
                      <a:pt x="831" y="683"/>
                    </a:cubicBezTo>
                    <a:close/>
                    <a:moveTo>
                      <a:pt x="796" y="887"/>
                    </a:moveTo>
                    <a:lnTo>
                      <a:pt x="796" y="887"/>
                    </a:lnTo>
                    <a:cubicBezTo>
                      <a:pt x="789" y="908"/>
                      <a:pt x="781" y="929"/>
                      <a:pt x="770" y="947"/>
                    </a:cubicBezTo>
                    <a:lnTo>
                      <a:pt x="770" y="947"/>
                    </a:lnTo>
                    <a:cubicBezTo>
                      <a:pt x="781" y="932"/>
                      <a:pt x="790" y="910"/>
                      <a:pt x="796" y="887"/>
                    </a:cubicBezTo>
                    <a:close/>
                    <a:moveTo>
                      <a:pt x="550" y="837"/>
                    </a:moveTo>
                    <a:cubicBezTo>
                      <a:pt x="537" y="837"/>
                      <a:pt x="537" y="850"/>
                      <a:pt x="537" y="850"/>
                    </a:cubicBezTo>
                    <a:cubicBezTo>
                      <a:pt x="537" y="871"/>
                      <a:pt x="534" y="901"/>
                      <a:pt x="529" y="934"/>
                    </a:cubicBezTo>
                    <a:lnTo>
                      <a:pt x="529" y="934"/>
                    </a:lnTo>
                    <a:cubicBezTo>
                      <a:pt x="527" y="932"/>
                      <a:pt x="526" y="929"/>
                      <a:pt x="524" y="926"/>
                    </a:cubicBezTo>
                    <a:cubicBezTo>
                      <a:pt x="524" y="981"/>
                      <a:pt x="496" y="1045"/>
                      <a:pt x="464" y="1102"/>
                    </a:cubicBezTo>
                    <a:lnTo>
                      <a:pt x="464" y="1102"/>
                    </a:lnTo>
                    <a:cubicBezTo>
                      <a:pt x="496" y="1074"/>
                      <a:pt x="518" y="999"/>
                      <a:pt x="529" y="934"/>
                    </a:cubicBezTo>
                    <a:lnTo>
                      <a:pt x="529" y="934"/>
                    </a:lnTo>
                    <a:cubicBezTo>
                      <a:pt x="557" y="981"/>
                      <a:pt x="617" y="1016"/>
                      <a:pt x="665" y="1016"/>
                    </a:cubicBezTo>
                    <a:cubicBezTo>
                      <a:pt x="691" y="1016"/>
                      <a:pt x="729" y="1016"/>
                      <a:pt x="742" y="990"/>
                    </a:cubicBezTo>
                    <a:cubicBezTo>
                      <a:pt x="752" y="977"/>
                      <a:pt x="762" y="963"/>
                      <a:pt x="770" y="947"/>
                    </a:cubicBezTo>
                    <a:lnTo>
                      <a:pt x="770" y="947"/>
                    </a:lnTo>
                    <a:cubicBezTo>
                      <a:pt x="765" y="954"/>
                      <a:pt x="760" y="960"/>
                      <a:pt x="754" y="965"/>
                    </a:cubicBezTo>
                    <a:cubicBezTo>
                      <a:pt x="742" y="977"/>
                      <a:pt x="716" y="990"/>
                      <a:pt x="703" y="990"/>
                    </a:cubicBezTo>
                    <a:cubicBezTo>
                      <a:pt x="627" y="977"/>
                      <a:pt x="575" y="926"/>
                      <a:pt x="563" y="850"/>
                    </a:cubicBezTo>
                    <a:cubicBezTo>
                      <a:pt x="563" y="850"/>
                      <a:pt x="550" y="837"/>
                      <a:pt x="550" y="837"/>
                    </a:cubicBezTo>
                    <a:close/>
                    <a:moveTo>
                      <a:pt x="294" y="926"/>
                    </a:moveTo>
                    <a:cubicBezTo>
                      <a:pt x="294" y="926"/>
                      <a:pt x="281" y="939"/>
                      <a:pt x="281" y="939"/>
                    </a:cubicBezTo>
                    <a:cubicBezTo>
                      <a:pt x="281" y="959"/>
                      <a:pt x="278" y="988"/>
                      <a:pt x="271" y="1021"/>
                    </a:cubicBezTo>
                    <a:lnTo>
                      <a:pt x="271" y="1021"/>
                    </a:lnTo>
                    <a:cubicBezTo>
                      <a:pt x="270" y="1019"/>
                      <a:pt x="269" y="1018"/>
                      <a:pt x="269" y="1016"/>
                    </a:cubicBezTo>
                    <a:cubicBezTo>
                      <a:pt x="264" y="1044"/>
                      <a:pt x="256" y="1078"/>
                      <a:pt x="244" y="1110"/>
                    </a:cubicBezTo>
                    <a:lnTo>
                      <a:pt x="244" y="1110"/>
                    </a:lnTo>
                    <a:cubicBezTo>
                      <a:pt x="256" y="1081"/>
                      <a:pt x="264" y="1050"/>
                      <a:pt x="271" y="1021"/>
                    </a:cubicBezTo>
                    <a:lnTo>
                      <a:pt x="271" y="1021"/>
                    </a:lnTo>
                    <a:cubicBezTo>
                      <a:pt x="296" y="1082"/>
                      <a:pt x="334" y="1118"/>
                      <a:pt x="384" y="1131"/>
                    </a:cubicBezTo>
                    <a:cubicBezTo>
                      <a:pt x="392" y="1135"/>
                      <a:pt x="399" y="1137"/>
                      <a:pt x="406" y="1137"/>
                    </a:cubicBezTo>
                    <a:cubicBezTo>
                      <a:pt x="419" y="1137"/>
                      <a:pt x="431" y="1131"/>
                      <a:pt x="448" y="1131"/>
                    </a:cubicBezTo>
                    <a:cubicBezTo>
                      <a:pt x="453" y="1122"/>
                      <a:pt x="459" y="1112"/>
                      <a:pt x="464" y="1102"/>
                    </a:cubicBezTo>
                    <a:lnTo>
                      <a:pt x="464" y="1102"/>
                    </a:lnTo>
                    <a:cubicBezTo>
                      <a:pt x="463" y="1103"/>
                      <a:pt x="462" y="1104"/>
                      <a:pt x="460" y="1105"/>
                    </a:cubicBezTo>
                    <a:lnTo>
                      <a:pt x="422" y="1105"/>
                    </a:lnTo>
                    <a:cubicBezTo>
                      <a:pt x="332" y="1080"/>
                      <a:pt x="320" y="939"/>
                      <a:pt x="320" y="939"/>
                    </a:cubicBezTo>
                    <a:cubicBezTo>
                      <a:pt x="320" y="939"/>
                      <a:pt x="320" y="926"/>
                      <a:pt x="294" y="926"/>
                    </a:cubicBezTo>
                    <a:close/>
                    <a:moveTo>
                      <a:pt x="26" y="1016"/>
                    </a:moveTo>
                    <a:cubicBezTo>
                      <a:pt x="13" y="1016"/>
                      <a:pt x="0" y="1016"/>
                      <a:pt x="0" y="1029"/>
                    </a:cubicBezTo>
                    <a:cubicBezTo>
                      <a:pt x="0" y="1118"/>
                      <a:pt x="51" y="1195"/>
                      <a:pt x="128" y="1233"/>
                    </a:cubicBezTo>
                    <a:lnTo>
                      <a:pt x="128" y="1246"/>
                    </a:lnTo>
                    <a:cubicBezTo>
                      <a:pt x="141" y="1246"/>
                      <a:pt x="153" y="1246"/>
                      <a:pt x="166" y="1233"/>
                    </a:cubicBezTo>
                    <a:cubicBezTo>
                      <a:pt x="198" y="1217"/>
                      <a:pt x="226" y="1166"/>
                      <a:pt x="244" y="1110"/>
                    </a:cubicBezTo>
                    <a:lnTo>
                      <a:pt x="244" y="1110"/>
                    </a:lnTo>
                    <a:cubicBezTo>
                      <a:pt x="228" y="1154"/>
                      <a:pt x="206" y="1192"/>
                      <a:pt x="179" y="1208"/>
                    </a:cubicBezTo>
                    <a:lnTo>
                      <a:pt x="141" y="1208"/>
                    </a:lnTo>
                    <a:cubicBezTo>
                      <a:pt x="77" y="1169"/>
                      <a:pt x="38" y="1105"/>
                      <a:pt x="38" y="1029"/>
                    </a:cubicBezTo>
                    <a:cubicBezTo>
                      <a:pt x="38" y="1016"/>
                      <a:pt x="26" y="1016"/>
                      <a:pt x="26" y="10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2607;p72">
                <a:extLst>
                  <a:ext uri="{FF2B5EF4-FFF2-40B4-BE49-F238E27FC236}">
                    <a16:creationId xmlns:a16="http://schemas.microsoft.com/office/drawing/2014/main" id="{DB2C9669-6205-952D-70D6-ADD0F1E4018A}"/>
                  </a:ext>
                </a:extLst>
              </p:cNvPr>
              <p:cNvSpPr/>
              <p:nvPr/>
            </p:nvSpPr>
            <p:spPr>
              <a:xfrm>
                <a:off x="6644611" y="982827"/>
                <a:ext cx="111491" cy="79446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38" extrusionOk="0">
                    <a:moveTo>
                      <a:pt x="1" y="537"/>
                    </a:moveTo>
                    <a:lnTo>
                      <a:pt x="755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2608;p72">
                <a:extLst>
                  <a:ext uri="{FF2B5EF4-FFF2-40B4-BE49-F238E27FC236}">
                    <a16:creationId xmlns:a16="http://schemas.microsoft.com/office/drawing/2014/main" id="{074012D2-7DD0-0B77-FDC5-B9CB06F9B441}"/>
                  </a:ext>
                </a:extLst>
              </p:cNvPr>
              <p:cNvSpPr/>
              <p:nvPr/>
            </p:nvSpPr>
            <p:spPr>
              <a:xfrm>
                <a:off x="6644611" y="980907"/>
                <a:ext cx="113411" cy="81366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51" extrusionOk="0">
                    <a:moveTo>
                      <a:pt x="755" y="0"/>
                    </a:moveTo>
                    <a:lnTo>
                      <a:pt x="1" y="537"/>
                    </a:lnTo>
                    <a:cubicBezTo>
                      <a:pt x="1" y="550"/>
                      <a:pt x="1" y="550"/>
                      <a:pt x="1" y="550"/>
                    </a:cubicBezTo>
                    <a:lnTo>
                      <a:pt x="13" y="550"/>
                    </a:lnTo>
                    <a:lnTo>
                      <a:pt x="768" y="26"/>
                    </a:lnTo>
                    <a:cubicBezTo>
                      <a:pt x="768" y="13"/>
                      <a:pt x="768" y="13"/>
                      <a:pt x="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2609;p72">
                <a:extLst>
                  <a:ext uri="{FF2B5EF4-FFF2-40B4-BE49-F238E27FC236}">
                    <a16:creationId xmlns:a16="http://schemas.microsoft.com/office/drawing/2014/main" id="{2B37121F-20EA-8E10-0745-D4B529C13830}"/>
                  </a:ext>
                </a:extLst>
              </p:cNvPr>
              <p:cNvSpPr/>
              <p:nvPr/>
            </p:nvSpPr>
            <p:spPr>
              <a:xfrm>
                <a:off x="6672965" y="995970"/>
                <a:ext cx="94509" cy="81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51" extrusionOk="0">
                    <a:moveTo>
                      <a:pt x="0" y="550"/>
                    </a:moveTo>
                    <a:lnTo>
                      <a:pt x="64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2610;p72">
                <a:extLst>
                  <a:ext uri="{FF2B5EF4-FFF2-40B4-BE49-F238E27FC236}">
                    <a16:creationId xmlns:a16="http://schemas.microsoft.com/office/drawing/2014/main" id="{AEF4783A-12B7-0461-F311-4344A58E6BB3}"/>
                  </a:ext>
                </a:extLst>
              </p:cNvPr>
              <p:cNvSpPr/>
              <p:nvPr/>
            </p:nvSpPr>
            <p:spPr>
              <a:xfrm>
                <a:off x="6672965" y="995970"/>
                <a:ext cx="98348" cy="81366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51" extrusionOk="0">
                    <a:moveTo>
                      <a:pt x="640" y="1"/>
                    </a:moveTo>
                    <a:lnTo>
                      <a:pt x="0" y="538"/>
                    </a:lnTo>
                    <a:cubicBezTo>
                      <a:pt x="0" y="538"/>
                      <a:pt x="0" y="550"/>
                      <a:pt x="0" y="550"/>
                    </a:cubicBezTo>
                    <a:lnTo>
                      <a:pt x="13" y="550"/>
                    </a:lnTo>
                    <a:lnTo>
                      <a:pt x="652" y="13"/>
                    </a:lnTo>
                    <a:cubicBezTo>
                      <a:pt x="665" y="13"/>
                      <a:pt x="665" y="1"/>
                      <a:pt x="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2611;p72">
                <a:extLst>
                  <a:ext uri="{FF2B5EF4-FFF2-40B4-BE49-F238E27FC236}">
                    <a16:creationId xmlns:a16="http://schemas.microsoft.com/office/drawing/2014/main" id="{CBCAA492-7C5B-F742-5B1E-2710C259543E}"/>
                  </a:ext>
                </a:extLst>
              </p:cNvPr>
              <p:cNvSpPr/>
              <p:nvPr/>
            </p:nvSpPr>
            <p:spPr>
              <a:xfrm>
                <a:off x="6735282" y="1016791"/>
                <a:ext cx="37951" cy="73687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99" extrusionOk="0">
                    <a:moveTo>
                      <a:pt x="0" y="499"/>
                    </a:moveTo>
                    <a:lnTo>
                      <a:pt x="256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2612;p72">
                <a:extLst>
                  <a:ext uri="{FF2B5EF4-FFF2-40B4-BE49-F238E27FC236}">
                    <a16:creationId xmlns:a16="http://schemas.microsoft.com/office/drawing/2014/main" id="{07C3B1B0-BB85-ECF6-0B36-E2102FFEB34B}"/>
                  </a:ext>
                </a:extLst>
              </p:cNvPr>
              <p:cNvSpPr/>
              <p:nvPr/>
            </p:nvSpPr>
            <p:spPr>
              <a:xfrm>
                <a:off x="6735282" y="1016791"/>
                <a:ext cx="41643" cy="7516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509" extrusionOk="0">
                    <a:moveTo>
                      <a:pt x="256" y="0"/>
                    </a:moveTo>
                    <a:lnTo>
                      <a:pt x="0" y="486"/>
                    </a:lnTo>
                    <a:cubicBezTo>
                      <a:pt x="0" y="486"/>
                      <a:pt x="0" y="499"/>
                      <a:pt x="0" y="499"/>
                    </a:cubicBezTo>
                    <a:cubicBezTo>
                      <a:pt x="0" y="505"/>
                      <a:pt x="4" y="509"/>
                      <a:pt x="7" y="509"/>
                    </a:cubicBezTo>
                    <a:cubicBezTo>
                      <a:pt x="10" y="509"/>
                      <a:pt x="13" y="505"/>
                      <a:pt x="13" y="499"/>
                    </a:cubicBezTo>
                    <a:lnTo>
                      <a:pt x="269" y="13"/>
                    </a:lnTo>
                    <a:cubicBezTo>
                      <a:pt x="282" y="13"/>
                      <a:pt x="282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2613;p72">
                <a:extLst>
                  <a:ext uri="{FF2B5EF4-FFF2-40B4-BE49-F238E27FC236}">
                    <a16:creationId xmlns:a16="http://schemas.microsoft.com/office/drawing/2014/main" id="{B784D0AC-59B0-FEE9-65D1-CE558681CF28}"/>
                  </a:ext>
                </a:extLst>
              </p:cNvPr>
              <p:cNvSpPr/>
              <p:nvPr/>
            </p:nvSpPr>
            <p:spPr>
              <a:xfrm>
                <a:off x="6793760" y="1022403"/>
                <a:ext cx="7679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00" extrusionOk="0">
                    <a:moveTo>
                      <a:pt x="52" y="499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2614;p72">
                <a:extLst>
                  <a:ext uri="{FF2B5EF4-FFF2-40B4-BE49-F238E27FC236}">
                    <a16:creationId xmlns:a16="http://schemas.microsoft.com/office/drawing/2014/main" id="{A64FAB45-B64A-A2F1-D5F3-D070872091A3}"/>
                  </a:ext>
                </a:extLst>
              </p:cNvPr>
              <p:cNvSpPr/>
              <p:nvPr/>
            </p:nvSpPr>
            <p:spPr>
              <a:xfrm>
                <a:off x="6791841" y="1020926"/>
                <a:ext cx="11518" cy="75312"/>
              </a:xfrm>
              <a:custGeom>
                <a:avLst/>
                <a:gdLst/>
                <a:ahLst/>
                <a:cxnLst/>
                <a:rect l="l" t="t" r="r" b="b"/>
                <a:pathLst>
                  <a:path w="78" h="510" extrusionOk="0">
                    <a:moveTo>
                      <a:pt x="14" y="1"/>
                    </a:moveTo>
                    <a:cubicBezTo>
                      <a:pt x="7" y="1"/>
                      <a:pt x="1" y="4"/>
                      <a:pt x="1" y="11"/>
                    </a:cubicBezTo>
                    <a:lnTo>
                      <a:pt x="52" y="509"/>
                    </a:lnTo>
                    <a:lnTo>
                      <a:pt x="78" y="509"/>
                    </a:lnTo>
                    <a:lnTo>
                      <a:pt x="27" y="11"/>
                    </a:lnTo>
                    <a:cubicBezTo>
                      <a:pt x="27" y="4"/>
                      <a:pt x="20" y="1"/>
                      <a:pt x="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2615;p72">
                <a:extLst>
                  <a:ext uri="{FF2B5EF4-FFF2-40B4-BE49-F238E27FC236}">
                    <a16:creationId xmlns:a16="http://schemas.microsoft.com/office/drawing/2014/main" id="{A3681742-BAD3-2019-8AEC-10125B534374}"/>
                  </a:ext>
                </a:extLst>
              </p:cNvPr>
              <p:cNvSpPr/>
              <p:nvPr/>
            </p:nvSpPr>
            <p:spPr>
              <a:xfrm>
                <a:off x="6814582" y="1011032"/>
                <a:ext cx="34112" cy="77674"/>
              </a:xfrm>
              <a:custGeom>
                <a:avLst/>
                <a:gdLst/>
                <a:ahLst/>
                <a:cxnLst/>
                <a:rect l="l" t="t" r="r" b="b"/>
                <a:pathLst>
                  <a:path w="231" h="526" extrusionOk="0">
                    <a:moveTo>
                      <a:pt x="231" y="525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2616;p72">
                <a:extLst>
                  <a:ext uri="{FF2B5EF4-FFF2-40B4-BE49-F238E27FC236}">
                    <a16:creationId xmlns:a16="http://schemas.microsoft.com/office/drawing/2014/main" id="{8577BF12-C098-A5A9-E6C7-301A7846AFE8}"/>
                  </a:ext>
                </a:extLst>
              </p:cNvPr>
              <p:cNvSpPr/>
              <p:nvPr/>
            </p:nvSpPr>
            <p:spPr>
              <a:xfrm>
                <a:off x="6812662" y="1011032"/>
                <a:ext cx="37951" cy="79446"/>
              </a:xfrm>
              <a:custGeom>
                <a:avLst/>
                <a:gdLst/>
                <a:ahLst/>
                <a:cxnLst/>
                <a:rect l="l" t="t" r="r" b="b"/>
                <a:pathLst>
                  <a:path w="257" h="538" extrusionOk="0">
                    <a:moveTo>
                      <a:pt x="13" y="1"/>
                    </a:moveTo>
                    <a:cubicBezTo>
                      <a:pt x="1" y="1"/>
                      <a:pt x="1" y="1"/>
                      <a:pt x="13" y="14"/>
                    </a:cubicBezTo>
                    <a:lnTo>
                      <a:pt x="244" y="538"/>
                    </a:lnTo>
                    <a:lnTo>
                      <a:pt x="256" y="538"/>
                    </a:lnTo>
                    <a:lnTo>
                      <a:pt x="256" y="525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2617;p72">
                <a:extLst>
                  <a:ext uri="{FF2B5EF4-FFF2-40B4-BE49-F238E27FC236}">
                    <a16:creationId xmlns:a16="http://schemas.microsoft.com/office/drawing/2014/main" id="{E750764B-9DCE-5BBC-F06C-B72AAEB22DD6}"/>
                  </a:ext>
                </a:extLst>
              </p:cNvPr>
              <p:cNvSpPr/>
              <p:nvPr/>
            </p:nvSpPr>
            <p:spPr>
              <a:xfrm>
                <a:off x="6825953" y="988438"/>
                <a:ext cx="62464" cy="88897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02" extrusionOk="0">
                    <a:moveTo>
                      <a:pt x="422" y="60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2618;p72">
                <a:extLst>
                  <a:ext uri="{FF2B5EF4-FFF2-40B4-BE49-F238E27FC236}">
                    <a16:creationId xmlns:a16="http://schemas.microsoft.com/office/drawing/2014/main" id="{7DA186E7-7FA1-DA45-9F15-E146DFB421BF}"/>
                  </a:ext>
                </a:extLst>
              </p:cNvPr>
              <p:cNvSpPr/>
              <p:nvPr/>
            </p:nvSpPr>
            <p:spPr>
              <a:xfrm>
                <a:off x="6824624" y="987700"/>
                <a:ext cx="67485" cy="9155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20" extrusionOk="0">
                    <a:moveTo>
                      <a:pt x="17" y="0"/>
                    </a:moveTo>
                    <a:cubicBezTo>
                      <a:pt x="10" y="0"/>
                      <a:pt x="0" y="9"/>
                      <a:pt x="9" y="18"/>
                    </a:cubicBezTo>
                    <a:lnTo>
                      <a:pt x="431" y="619"/>
                    </a:lnTo>
                    <a:lnTo>
                      <a:pt x="457" y="619"/>
                    </a:lnTo>
                    <a:cubicBezTo>
                      <a:pt x="457" y="619"/>
                      <a:pt x="457" y="606"/>
                      <a:pt x="457" y="606"/>
                    </a:cubicBezTo>
                    <a:lnTo>
                      <a:pt x="22" y="5"/>
                    </a:lnTo>
                    <a:cubicBezTo>
                      <a:pt x="22" y="2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2619;p72">
                <a:extLst>
                  <a:ext uri="{FF2B5EF4-FFF2-40B4-BE49-F238E27FC236}">
                    <a16:creationId xmlns:a16="http://schemas.microsoft.com/office/drawing/2014/main" id="{8B5D8770-1FD9-2A83-B479-ADBD62102F8F}"/>
                  </a:ext>
                </a:extLst>
              </p:cNvPr>
              <p:cNvSpPr/>
              <p:nvPr/>
            </p:nvSpPr>
            <p:spPr>
              <a:xfrm>
                <a:off x="6846627" y="995970"/>
                <a:ext cx="66304" cy="69996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74" extrusionOk="0">
                    <a:moveTo>
                      <a:pt x="448" y="474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2620;p72">
                <a:extLst>
                  <a:ext uri="{FF2B5EF4-FFF2-40B4-BE49-F238E27FC236}">
                    <a16:creationId xmlns:a16="http://schemas.microsoft.com/office/drawing/2014/main" id="{668B8538-9E96-E92F-BAEC-2D0CFF6E534C}"/>
                  </a:ext>
                </a:extLst>
              </p:cNvPr>
              <p:cNvSpPr/>
              <p:nvPr/>
            </p:nvSpPr>
            <p:spPr>
              <a:xfrm>
                <a:off x="6846627" y="992721"/>
                <a:ext cx="69996" cy="75164"/>
              </a:xfrm>
              <a:custGeom>
                <a:avLst/>
                <a:gdLst/>
                <a:ahLst/>
                <a:cxnLst/>
                <a:rect l="l" t="t" r="r" b="b"/>
                <a:pathLst>
                  <a:path w="474" h="509" extrusionOk="0">
                    <a:moveTo>
                      <a:pt x="7" y="0"/>
                    </a:moveTo>
                    <a:cubicBezTo>
                      <a:pt x="4" y="0"/>
                      <a:pt x="1" y="3"/>
                      <a:pt x="1" y="10"/>
                    </a:cubicBezTo>
                    <a:cubicBezTo>
                      <a:pt x="1" y="10"/>
                      <a:pt x="1" y="23"/>
                      <a:pt x="1" y="23"/>
                    </a:cubicBezTo>
                    <a:lnTo>
                      <a:pt x="461" y="508"/>
                    </a:lnTo>
                    <a:lnTo>
                      <a:pt x="461" y="496"/>
                    </a:lnTo>
                    <a:cubicBezTo>
                      <a:pt x="474" y="496"/>
                      <a:pt x="474" y="483"/>
                      <a:pt x="461" y="483"/>
                    </a:cubicBezTo>
                    <a:lnTo>
                      <a:pt x="14" y="10"/>
                    </a:lnTo>
                    <a:cubicBezTo>
                      <a:pt x="14" y="3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2621;p72">
                <a:extLst>
                  <a:ext uri="{FF2B5EF4-FFF2-40B4-BE49-F238E27FC236}">
                    <a16:creationId xmlns:a16="http://schemas.microsoft.com/office/drawing/2014/main" id="{FD12D1E9-9E88-D1BF-DB6B-2271A3E45F22}"/>
                  </a:ext>
                </a:extLst>
              </p:cNvPr>
              <p:cNvSpPr/>
              <p:nvPr/>
            </p:nvSpPr>
            <p:spPr>
              <a:xfrm>
                <a:off x="6752264" y="659867"/>
                <a:ext cx="7679" cy="7679"/>
              </a:xfrm>
              <a:custGeom>
                <a:avLst/>
                <a:gdLst/>
                <a:ahLst/>
                <a:cxnLst/>
                <a:rect l="l" t="t" r="r" b="b"/>
                <a:pathLst>
                  <a:path w="52" h="52" extrusionOk="0">
                    <a:moveTo>
                      <a:pt x="26" y="0"/>
                    </a:moveTo>
                    <a:cubicBezTo>
                      <a:pt x="13" y="0"/>
                      <a:pt x="0" y="13"/>
                      <a:pt x="0" y="26"/>
                    </a:cubicBezTo>
                    <a:cubicBezTo>
                      <a:pt x="0" y="39"/>
                      <a:pt x="13" y="52"/>
                      <a:pt x="26" y="52"/>
                    </a:cubicBezTo>
                    <a:cubicBezTo>
                      <a:pt x="39" y="52"/>
                      <a:pt x="52" y="39"/>
                      <a:pt x="52" y="26"/>
                    </a:cubicBezTo>
                    <a:cubicBezTo>
                      <a:pt x="52" y="13"/>
                      <a:pt x="39" y="0"/>
                      <a:pt x="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2622;p72">
                <a:extLst>
                  <a:ext uri="{FF2B5EF4-FFF2-40B4-BE49-F238E27FC236}">
                    <a16:creationId xmlns:a16="http://schemas.microsoft.com/office/drawing/2014/main" id="{698157DA-315D-FF95-34BF-3418EACA93EF}"/>
                  </a:ext>
                </a:extLst>
              </p:cNvPr>
              <p:cNvSpPr/>
              <p:nvPr/>
            </p:nvSpPr>
            <p:spPr>
              <a:xfrm>
                <a:off x="6776778" y="659867"/>
                <a:ext cx="7679" cy="7679"/>
              </a:xfrm>
              <a:custGeom>
                <a:avLst/>
                <a:gdLst/>
                <a:ahLst/>
                <a:cxnLst/>
                <a:rect l="l" t="t" r="r" b="b"/>
                <a:pathLst>
                  <a:path w="52" h="52" extrusionOk="0">
                    <a:moveTo>
                      <a:pt x="26" y="0"/>
                    </a:moveTo>
                    <a:cubicBezTo>
                      <a:pt x="13" y="0"/>
                      <a:pt x="1" y="13"/>
                      <a:pt x="1" y="26"/>
                    </a:cubicBezTo>
                    <a:cubicBezTo>
                      <a:pt x="1" y="39"/>
                      <a:pt x="13" y="52"/>
                      <a:pt x="26" y="52"/>
                    </a:cubicBezTo>
                    <a:cubicBezTo>
                      <a:pt x="39" y="52"/>
                      <a:pt x="52" y="39"/>
                      <a:pt x="52" y="26"/>
                    </a:cubicBezTo>
                    <a:cubicBezTo>
                      <a:pt x="52" y="13"/>
                      <a:pt x="39" y="0"/>
                      <a:pt x="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9" name="Google Shape;2623;p72">
              <a:extLst>
                <a:ext uri="{FF2B5EF4-FFF2-40B4-BE49-F238E27FC236}">
                  <a16:creationId xmlns:a16="http://schemas.microsoft.com/office/drawing/2014/main" id="{FD89BB1A-3B65-B805-84A6-F06157F5EF6F}"/>
                </a:ext>
              </a:extLst>
            </p:cNvPr>
            <p:cNvSpPr/>
            <p:nvPr/>
          </p:nvSpPr>
          <p:spPr>
            <a:xfrm>
              <a:off x="7271499" y="2982458"/>
              <a:ext cx="141025" cy="198616"/>
            </a:xfrm>
            <a:custGeom>
              <a:avLst/>
              <a:gdLst/>
              <a:ahLst/>
              <a:cxnLst/>
              <a:rect l="l" t="t" r="r" b="b"/>
              <a:pathLst>
                <a:path w="955" h="1345" extrusionOk="0">
                  <a:moveTo>
                    <a:pt x="372" y="1"/>
                  </a:moveTo>
                  <a:lnTo>
                    <a:pt x="1" y="90"/>
                  </a:lnTo>
                  <a:cubicBezTo>
                    <a:pt x="1" y="90"/>
                    <a:pt x="26" y="231"/>
                    <a:pt x="65" y="346"/>
                  </a:cubicBezTo>
                  <a:cubicBezTo>
                    <a:pt x="39" y="512"/>
                    <a:pt x="52" y="678"/>
                    <a:pt x="129" y="832"/>
                  </a:cubicBezTo>
                  <a:cubicBezTo>
                    <a:pt x="129" y="832"/>
                    <a:pt x="154" y="1075"/>
                    <a:pt x="218" y="1075"/>
                  </a:cubicBezTo>
                  <a:cubicBezTo>
                    <a:pt x="282" y="1075"/>
                    <a:pt x="308" y="896"/>
                    <a:pt x="295" y="768"/>
                  </a:cubicBezTo>
                  <a:lnTo>
                    <a:pt x="295" y="768"/>
                  </a:lnTo>
                  <a:cubicBezTo>
                    <a:pt x="320" y="819"/>
                    <a:pt x="359" y="870"/>
                    <a:pt x="397" y="921"/>
                  </a:cubicBezTo>
                  <a:cubicBezTo>
                    <a:pt x="422" y="971"/>
                    <a:pt x="663" y="1344"/>
                    <a:pt x="736" y="1344"/>
                  </a:cubicBezTo>
                  <a:cubicBezTo>
                    <a:pt x="738" y="1344"/>
                    <a:pt x="740" y="1344"/>
                    <a:pt x="742" y="1343"/>
                  </a:cubicBezTo>
                  <a:cubicBezTo>
                    <a:pt x="776" y="1332"/>
                    <a:pt x="790" y="1311"/>
                    <a:pt x="785" y="1281"/>
                  </a:cubicBezTo>
                  <a:lnTo>
                    <a:pt x="785" y="1281"/>
                  </a:lnTo>
                  <a:cubicBezTo>
                    <a:pt x="792" y="1284"/>
                    <a:pt x="809" y="1291"/>
                    <a:pt x="826" y="1291"/>
                  </a:cubicBezTo>
                  <a:cubicBezTo>
                    <a:pt x="852" y="1291"/>
                    <a:pt x="877" y="1276"/>
                    <a:pt x="870" y="1215"/>
                  </a:cubicBezTo>
                  <a:cubicBezTo>
                    <a:pt x="870" y="1215"/>
                    <a:pt x="858" y="1203"/>
                    <a:pt x="870" y="1203"/>
                  </a:cubicBezTo>
                  <a:cubicBezTo>
                    <a:pt x="873" y="1203"/>
                    <a:pt x="878" y="1203"/>
                    <a:pt x="884" y="1203"/>
                  </a:cubicBezTo>
                  <a:cubicBezTo>
                    <a:pt x="910" y="1203"/>
                    <a:pt x="955" y="1195"/>
                    <a:pt x="934" y="1113"/>
                  </a:cubicBezTo>
                  <a:cubicBezTo>
                    <a:pt x="909" y="1062"/>
                    <a:pt x="883" y="998"/>
                    <a:pt x="858" y="947"/>
                  </a:cubicBezTo>
                  <a:lnTo>
                    <a:pt x="858" y="947"/>
                  </a:lnTo>
                  <a:lnTo>
                    <a:pt x="896" y="1011"/>
                  </a:lnTo>
                  <a:cubicBezTo>
                    <a:pt x="934" y="998"/>
                    <a:pt x="947" y="960"/>
                    <a:pt x="934" y="934"/>
                  </a:cubicBezTo>
                  <a:cubicBezTo>
                    <a:pt x="896" y="806"/>
                    <a:pt x="845" y="678"/>
                    <a:pt x="781" y="563"/>
                  </a:cubicBezTo>
                  <a:cubicBezTo>
                    <a:pt x="717" y="461"/>
                    <a:pt x="627" y="359"/>
                    <a:pt x="538" y="269"/>
                  </a:cubicBezTo>
                  <a:cubicBezTo>
                    <a:pt x="487" y="218"/>
                    <a:pt x="436" y="154"/>
                    <a:pt x="410" y="90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E5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624;p72">
              <a:extLst>
                <a:ext uri="{FF2B5EF4-FFF2-40B4-BE49-F238E27FC236}">
                  <a16:creationId xmlns:a16="http://schemas.microsoft.com/office/drawing/2014/main" id="{DCB5E020-03CC-61B4-DECB-F090575A70BD}"/>
                </a:ext>
              </a:extLst>
            </p:cNvPr>
            <p:cNvSpPr/>
            <p:nvPr/>
          </p:nvSpPr>
          <p:spPr>
            <a:xfrm>
              <a:off x="7271499" y="2982458"/>
              <a:ext cx="141025" cy="198616"/>
            </a:xfrm>
            <a:custGeom>
              <a:avLst/>
              <a:gdLst/>
              <a:ahLst/>
              <a:cxnLst/>
              <a:rect l="l" t="t" r="r" b="b"/>
              <a:pathLst>
                <a:path w="955" h="1345" extrusionOk="0">
                  <a:moveTo>
                    <a:pt x="372" y="1"/>
                  </a:moveTo>
                  <a:lnTo>
                    <a:pt x="1" y="90"/>
                  </a:lnTo>
                  <a:cubicBezTo>
                    <a:pt x="1" y="90"/>
                    <a:pt x="26" y="231"/>
                    <a:pt x="65" y="346"/>
                  </a:cubicBezTo>
                  <a:cubicBezTo>
                    <a:pt x="39" y="512"/>
                    <a:pt x="52" y="678"/>
                    <a:pt x="129" y="832"/>
                  </a:cubicBezTo>
                  <a:cubicBezTo>
                    <a:pt x="129" y="832"/>
                    <a:pt x="154" y="1075"/>
                    <a:pt x="218" y="1075"/>
                  </a:cubicBezTo>
                  <a:cubicBezTo>
                    <a:pt x="282" y="1075"/>
                    <a:pt x="308" y="896"/>
                    <a:pt x="295" y="768"/>
                  </a:cubicBezTo>
                  <a:lnTo>
                    <a:pt x="295" y="768"/>
                  </a:lnTo>
                  <a:cubicBezTo>
                    <a:pt x="320" y="819"/>
                    <a:pt x="359" y="870"/>
                    <a:pt x="397" y="921"/>
                  </a:cubicBezTo>
                  <a:cubicBezTo>
                    <a:pt x="422" y="971"/>
                    <a:pt x="663" y="1344"/>
                    <a:pt x="736" y="1344"/>
                  </a:cubicBezTo>
                  <a:cubicBezTo>
                    <a:pt x="738" y="1344"/>
                    <a:pt x="740" y="1344"/>
                    <a:pt x="742" y="1343"/>
                  </a:cubicBezTo>
                  <a:cubicBezTo>
                    <a:pt x="776" y="1332"/>
                    <a:pt x="790" y="1311"/>
                    <a:pt x="785" y="1281"/>
                  </a:cubicBezTo>
                  <a:lnTo>
                    <a:pt x="785" y="1281"/>
                  </a:lnTo>
                  <a:cubicBezTo>
                    <a:pt x="792" y="1284"/>
                    <a:pt x="809" y="1291"/>
                    <a:pt x="826" y="1291"/>
                  </a:cubicBezTo>
                  <a:cubicBezTo>
                    <a:pt x="852" y="1291"/>
                    <a:pt x="877" y="1276"/>
                    <a:pt x="870" y="1215"/>
                  </a:cubicBezTo>
                  <a:cubicBezTo>
                    <a:pt x="870" y="1215"/>
                    <a:pt x="858" y="1203"/>
                    <a:pt x="870" y="1203"/>
                  </a:cubicBezTo>
                  <a:cubicBezTo>
                    <a:pt x="873" y="1203"/>
                    <a:pt x="878" y="1203"/>
                    <a:pt x="884" y="1203"/>
                  </a:cubicBezTo>
                  <a:cubicBezTo>
                    <a:pt x="910" y="1203"/>
                    <a:pt x="955" y="1195"/>
                    <a:pt x="934" y="1113"/>
                  </a:cubicBezTo>
                  <a:cubicBezTo>
                    <a:pt x="909" y="1062"/>
                    <a:pt x="883" y="998"/>
                    <a:pt x="858" y="947"/>
                  </a:cubicBezTo>
                  <a:lnTo>
                    <a:pt x="858" y="947"/>
                  </a:lnTo>
                  <a:lnTo>
                    <a:pt x="896" y="1011"/>
                  </a:lnTo>
                  <a:cubicBezTo>
                    <a:pt x="934" y="998"/>
                    <a:pt x="947" y="960"/>
                    <a:pt x="934" y="934"/>
                  </a:cubicBezTo>
                  <a:cubicBezTo>
                    <a:pt x="896" y="806"/>
                    <a:pt x="845" y="678"/>
                    <a:pt x="781" y="563"/>
                  </a:cubicBezTo>
                  <a:cubicBezTo>
                    <a:pt x="717" y="461"/>
                    <a:pt x="627" y="359"/>
                    <a:pt x="538" y="269"/>
                  </a:cubicBezTo>
                  <a:cubicBezTo>
                    <a:pt x="487" y="218"/>
                    <a:pt x="436" y="154"/>
                    <a:pt x="410" y="90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625;p72">
              <a:extLst>
                <a:ext uri="{FF2B5EF4-FFF2-40B4-BE49-F238E27FC236}">
                  <a16:creationId xmlns:a16="http://schemas.microsoft.com/office/drawing/2014/main" id="{4C802635-E4FE-A04B-9331-48367509B4A6}"/>
                </a:ext>
              </a:extLst>
            </p:cNvPr>
            <p:cNvSpPr/>
            <p:nvPr/>
          </p:nvSpPr>
          <p:spPr>
            <a:xfrm>
              <a:off x="7345188" y="3095723"/>
              <a:ext cx="43563" cy="73835"/>
            </a:xfrm>
            <a:custGeom>
              <a:avLst/>
              <a:gdLst/>
              <a:ahLst/>
              <a:cxnLst/>
              <a:rect l="l" t="t" r="r" b="b"/>
              <a:pathLst>
                <a:path w="295" h="500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39" y="52"/>
                    <a:pt x="282" y="500"/>
                    <a:pt x="282" y="500"/>
                  </a:cubicBezTo>
                  <a:cubicBezTo>
                    <a:pt x="295" y="500"/>
                    <a:pt x="282" y="500"/>
                    <a:pt x="282" y="500"/>
                  </a:cubicBezTo>
                  <a:cubicBezTo>
                    <a:pt x="282" y="500"/>
                    <a:pt x="39" y="52"/>
                    <a:pt x="1" y="1"/>
                  </a:cubicBez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626;p72">
              <a:extLst>
                <a:ext uri="{FF2B5EF4-FFF2-40B4-BE49-F238E27FC236}">
                  <a16:creationId xmlns:a16="http://schemas.microsoft.com/office/drawing/2014/main" id="{7C294866-1273-3C1C-43E9-72532D64597E}"/>
                </a:ext>
              </a:extLst>
            </p:cNvPr>
            <p:cNvSpPr/>
            <p:nvPr/>
          </p:nvSpPr>
          <p:spPr>
            <a:xfrm>
              <a:off x="7362170" y="3088191"/>
              <a:ext cx="37951" cy="71915"/>
            </a:xfrm>
            <a:custGeom>
              <a:avLst/>
              <a:gdLst/>
              <a:ahLst/>
              <a:cxnLst/>
              <a:rect l="l" t="t" r="r" b="b"/>
              <a:pathLst>
                <a:path w="257" h="487" extrusionOk="0">
                  <a:moveTo>
                    <a:pt x="13" y="1"/>
                  </a:moveTo>
                  <a:lnTo>
                    <a:pt x="13" y="1"/>
                  </a:lnTo>
                  <a:cubicBezTo>
                    <a:pt x="39" y="65"/>
                    <a:pt x="256" y="487"/>
                    <a:pt x="256" y="487"/>
                  </a:cubicBezTo>
                  <a:cubicBezTo>
                    <a:pt x="256" y="487"/>
                    <a:pt x="256" y="487"/>
                    <a:pt x="256" y="487"/>
                  </a:cubicBezTo>
                  <a:lnTo>
                    <a:pt x="256" y="487"/>
                  </a:lnTo>
                  <a:cubicBezTo>
                    <a:pt x="256" y="487"/>
                    <a:pt x="39" y="65"/>
                    <a:pt x="13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627;p72">
              <a:extLst>
                <a:ext uri="{FF2B5EF4-FFF2-40B4-BE49-F238E27FC236}">
                  <a16:creationId xmlns:a16="http://schemas.microsoft.com/office/drawing/2014/main" id="{E1487768-1A25-6E15-CCAA-BDA4143511E8}"/>
                </a:ext>
              </a:extLst>
            </p:cNvPr>
            <p:cNvSpPr/>
            <p:nvPr/>
          </p:nvSpPr>
          <p:spPr>
            <a:xfrm>
              <a:off x="7373541" y="3076821"/>
              <a:ext cx="30272" cy="53161"/>
            </a:xfrm>
            <a:custGeom>
              <a:avLst/>
              <a:gdLst/>
              <a:ahLst/>
              <a:cxnLst/>
              <a:rect l="l" t="t" r="r" b="b"/>
              <a:pathLst>
                <a:path w="205" h="360" extrusionOk="0">
                  <a:moveTo>
                    <a:pt x="0" y="1"/>
                  </a:moveTo>
                  <a:cubicBezTo>
                    <a:pt x="0" y="19"/>
                    <a:pt x="102" y="183"/>
                    <a:pt x="162" y="283"/>
                  </a:cubicBezTo>
                  <a:lnTo>
                    <a:pt x="162" y="283"/>
                  </a:lnTo>
                  <a:cubicBezTo>
                    <a:pt x="96" y="167"/>
                    <a:pt x="11" y="22"/>
                    <a:pt x="0" y="1"/>
                  </a:cubicBezTo>
                  <a:close/>
                  <a:moveTo>
                    <a:pt x="162" y="283"/>
                  </a:moveTo>
                  <a:cubicBezTo>
                    <a:pt x="178" y="311"/>
                    <a:pt x="193" y="337"/>
                    <a:pt x="205" y="359"/>
                  </a:cubicBezTo>
                  <a:cubicBezTo>
                    <a:pt x="205" y="355"/>
                    <a:pt x="187" y="325"/>
                    <a:pt x="162" y="283"/>
                  </a:cubicBez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628;p72">
              <a:extLst>
                <a:ext uri="{FF2B5EF4-FFF2-40B4-BE49-F238E27FC236}">
                  <a16:creationId xmlns:a16="http://schemas.microsoft.com/office/drawing/2014/main" id="{391E2831-B68E-E65A-D51B-5E7B810CB21D}"/>
                </a:ext>
              </a:extLst>
            </p:cNvPr>
            <p:cNvSpPr/>
            <p:nvPr/>
          </p:nvSpPr>
          <p:spPr>
            <a:xfrm>
              <a:off x="7307384" y="3082580"/>
              <a:ext cx="7679" cy="15210"/>
            </a:xfrm>
            <a:custGeom>
              <a:avLst/>
              <a:gdLst/>
              <a:ahLst/>
              <a:cxnLst/>
              <a:rect l="l" t="t" r="r" b="b"/>
              <a:pathLst>
                <a:path w="52" h="103" extrusionOk="0">
                  <a:moveTo>
                    <a:pt x="1" y="0"/>
                  </a:moveTo>
                  <a:lnTo>
                    <a:pt x="52" y="103"/>
                  </a:lnTo>
                  <a:lnTo>
                    <a:pt x="52" y="10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629;p72">
              <a:extLst>
                <a:ext uri="{FF2B5EF4-FFF2-40B4-BE49-F238E27FC236}">
                  <a16:creationId xmlns:a16="http://schemas.microsoft.com/office/drawing/2014/main" id="{0E7B0318-DA68-E32F-8A4B-5EBCF59E85EB}"/>
                </a:ext>
              </a:extLst>
            </p:cNvPr>
            <p:cNvSpPr/>
            <p:nvPr/>
          </p:nvSpPr>
          <p:spPr>
            <a:xfrm>
              <a:off x="7350799" y="3129835"/>
              <a:ext cx="5907" cy="3839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0"/>
                  </a:moveTo>
                  <a:lnTo>
                    <a:pt x="1" y="26"/>
                  </a:lnTo>
                  <a:lnTo>
                    <a:pt x="1" y="26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630;p72">
              <a:extLst>
                <a:ext uri="{FF2B5EF4-FFF2-40B4-BE49-F238E27FC236}">
                  <a16:creationId xmlns:a16="http://schemas.microsoft.com/office/drawing/2014/main" id="{B3F11F7F-7207-693E-51F4-BA1CC6F75CAB}"/>
                </a:ext>
              </a:extLst>
            </p:cNvPr>
            <p:cNvSpPr/>
            <p:nvPr/>
          </p:nvSpPr>
          <p:spPr>
            <a:xfrm>
              <a:off x="7367782" y="3118464"/>
              <a:ext cx="3987" cy="3839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1" y="26"/>
                  </a:move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631;p72">
              <a:extLst>
                <a:ext uri="{FF2B5EF4-FFF2-40B4-BE49-F238E27FC236}">
                  <a16:creationId xmlns:a16="http://schemas.microsoft.com/office/drawing/2014/main" id="{2C53D7DE-5943-A698-BE65-B8E821CA1ADC}"/>
                </a:ext>
              </a:extLst>
            </p:cNvPr>
            <p:cNvSpPr/>
            <p:nvPr/>
          </p:nvSpPr>
          <p:spPr>
            <a:xfrm>
              <a:off x="7394215" y="3133527"/>
              <a:ext cx="5907" cy="3987"/>
            </a:xfrm>
            <a:custGeom>
              <a:avLst/>
              <a:gdLst/>
              <a:ahLst/>
              <a:cxnLst/>
              <a:rect l="l" t="t" r="r" b="b"/>
              <a:pathLst>
                <a:path w="40" h="27" extrusionOk="0">
                  <a:moveTo>
                    <a:pt x="1" y="26"/>
                  </a:moveTo>
                  <a:lnTo>
                    <a:pt x="1" y="26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632;p72">
              <a:extLst>
                <a:ext uri="{FF2B5EF4-FFF2-40B4-BE49-F238E27FC236}">
                  <a16:creationId xmlns:a16="http://schemas.microsoft.com/office/drawing/2014/main" id="{A30EC5E8-33D5-FD6E-2F98-0F7D4DE6E0E8}"/>
                </a:ext>
              </a:extLst>
            </p:cNvPr>
            <p:cNvSpPr/>
            <p:nvPr/>
          </p:nvSpPr>
          <p:spPr>
            <a:xfrm>
              <a:off x="7379152" y="3142978"/>
              <a:ext cx="5907" cy="3987"/>
            </a:xfrm>
            <a:custGeom>
              <a:avLst/>
              <a:gdLst/>
              <a:ahLst/>
              <a:cxnLst/>
              <a:rect l="l" t="t" r="r" b="b"/>
              <a:pathLst>
                <a:path w="40" h="27" extrusionOk="0">
                  <a:moveTo>
                    <a:pt x="1" y="26"/>
                  </a:move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633;p72">
              <a:extLst>
                <a:ext uri="{FF2B5EF4-FFF2-40B4-BE49-F238E27FC236}">
                  <a16:creationId xmlns:a16="http://schemas.microsoft.com/office/drawing/2014/main" id="{B0C632A8-E8AF-8C89-080B-92BD53ED026A}"/>
                </a:ext>
              </a:extLst>
            </p:cNvPr>
            <p:cNvSpPr/>
            <p:nvPr/>
          </p:nvSpPr>
          <p:spPr>
            <a:xfrm>
              <a:off x="7366009" y="3152429"/>
              <a:ext cx="5759" cy="3987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0" y="26"/>
                  </a:moveTo>
                  <a:lnTo>
                    <a:pt x="0" y="26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634;p72">
              <a:extLst>
                <a:ext uri="{FF2B5EF4-FFF2-40B4-BE49-F238E27FC236}">
                  <a16:creationId xmlns:a16="http://schemas.microsoft.com/office/drawing/2014/main" id="{3D5E8094-9AD0-B030-BBBF-343444F6949D}"/>
                </a:ext>
              </a:extLst>
            </p:cNvPr>
            <p:cNvSpPr/>
            <p:nvPr/>
          </p:nvSpPr>
          <p:spPr>
            <a:xfrm>
              <a:off x="7381072" y="3107094"/>
              <a:ext cx="3987" cy="398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6" y="1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635;p72">
              <a:extLst>
                <a:ext uri="{FF2B5EF4-FFF2-40B4-BE49-F238E27FC236}">
                  <a16:creationId xmlns:a16="http://schemas.microsoft.com/office/drawing/2014/main" id="{776D534E-F41F-5180-E481-7F5B5B64C306}"/>
                </a:ext>
              </a:extLst>
            </p:cNvPr>
            <p:cNvSpPr/>
            <p:nvPr/>
          </p:nvSpPr>
          <p:spPr>
            <a:xfrm>
              <a:off x="7399974" y="3109013"/>
              <a:ext cx="3839" cy="3839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26" y="0"/>
                  </a:moveTo>
                  <a:lnTo>
                    <a:pt x="26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636;p72">
              <a:extLst>
                <a:ext uri="{FF2B5EF4-FFF2-40B4-BE49-F238E27FC236}">
                  <a16:creationId xmlns:a16="http://schemas.microsoft.com/office/drawing/2014/main" id="{B0A06FA4-7829-BA4D-2605-8580C22C0CBA}"/>
                </a:ext>
              </a:extLst>
            </p:cNvPr>
            <p:cNvSpPr/>
            <p:nvPr/>
          </p:nvSpPr>
          <p:spPr>
            <a:xfrm>
              <a:off x="7392443" y="3095723"/>
              <a:ext cx="5759" cy="3987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637;p72">
              <a:extLst>
                <a:ext uri="{FF2B5EF4-FFF2-40B4-BE49-F238E27FC236}">
                  <a16:creationId xmlns:a16="http://schemas.microsoft.com/office/drawing/2014/main" id="{3D025BC9-1ECA-EDAF-4C79-A1F69246621D}"/>
                </a:ext>
              </a:extLst>
            </p:cNvPr>
            <p:cNvSpPr/>
            <p:nvPr/>
          </p:nvSpPr>
          <p:spPr>
            <a:xfrm>
              <a:off x="7324366" y="3039164"/>
              <a:ext cx="47402" cy="64384"/>
            </a:xfrm>
            <a:custGeom>
              <a:avLst/>
              <a:gdLst/>
              <a:ahLst/>
              <a:cxnLst/>
              <a:rect l="l" t="t" r="r" b="b"/>
              <a:pathLst>
                <a:path w="321" h="436" extrusionOk="0">
                  <a:moveTo>
                    <a:pt x="1" y="0"/>
                  </a:moveTo>
                  <a:cubicBezTo>
                    <a:pt x="1" y="1"/>
                    <a:pt x="193" y="269"/>
                    <a:pt x="1" y="422"/>
                  </a:cubicBezTo>
                  <a:lnTo>
                    <a:pt x="1" y="435"/>
                  </a:lnTo>
                  <a:lnTo>
                    <a:pt x="321" y="205"/>
                  </a:lnTo>
                  <a:lnTo>
                    <a:pt x="321" y="192"/>
                  </a:lnTo>
                  <a:lnTo>
                    <a:pt x="52" y="384"/>
                  </a:lnTo>
                  <a:cubicBezTo>
                    <a:pt x="167" y="21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638;p72">
              <a:extLst>
                <a:ext uri="{FF2B5EF4-FFF2-40B4-BE49-F238E27FC236}">
                  <a16:creationId xmlns:a16="http://schemas.microsoft.com/office/drawing/2014/main" id="{836E33C7-6185-B525-BC00-3CE4182F70FA}"/>
                </a:ext>
              </a:extLst>
            </p:cNvPr>
            <p:cNvSpPr/>
            <p:nvPr/>
          </p:nvSpPr>
          <p:spPr>
            <a:xfrm>
              <a:off x="6185666" y="3016423"/>
              <a:ext cx="139991" cy="196696"/>
            </a:xfrm>
            <a:custGeom>
              <a:avLst/>
              <a:gdLst/>
              <a:ahLst/>
              <a:cxnLst/>
              <a:rect l="l" t="t" r="r" b="b"/>
              <a:pathLst>
                <a:path w="948" h="1332" extrusionOk="0">
                  <a:moveTo>
                    <a:pt x="576" y="1"/>
                  </a:moveTo>
                  <a:lnTo>
                    <a:pt x="538" y="78"/>
                  </a:lnTo>
                  <a:cubicBezTo>
                    <a:pt x="512" y="154"/>
                    <a:pt x="461" y="218"/>
                    <a:pt x="410" y="269"/>
                  </a:cubicBezTo>
                  <a:cubicBezTo>
                    <a:pt x="321" y="359"/>
                    <a:pt x="244" y="448"/>
                    <a:pt x="167" y="563"/>
                  </a:cubicBezTo>
                  <a:cubicBezTo>
                    <a:pt x="103" y="679"/>
                    <a:pt x="52" y="794"/>
                    <a:pt x="14" y="921"/>
                  </a:cubicBezTo>
                  <a:cubicBezTo>
                    <a:pt x="1" y="960"/>
                    <a:pt x="27" y="998"/>
                    <a:pt x="52" y="998"/>
                  </a:cubicBezTo>
                  <a:lnTo>
                    <a:pt x="90" y="947"/>
                  </a:lnTo>
                  <a:lnTo>
                    <a:pt x="90" y="947"/>
                  </a:lnTo>
                  <a:cubicBezTo>
                    <a:pt x="65" y="998"/>
                    <a:pt x="39" y="1049"/>
                    <a:pt x="27" y="1101"/>
                  </a:cubicBezTo>
                  <a:cubicBezTo>
                    <a:pt x="6" y="1182"/>
                    <a:pt x="43" y="1191"/>
                    <a:pt x="65" y="1191"/>
                  </a:cubicBezTo>
                  <a:cubicBezTo>
                    <a:pt x="71" y="1191"/>
                    <a:pt x="75" y="1190"/>
                    <a:pt x="78" y="1190"/>
                  </a:cubicBezTo>
                  <a:cubicBezTo>
                    <a:pt x="103" y="1190"/>
                    <a:pt x="78" y="1203"/>
                    <a:pt x="78" y="1203"/>
                  </a:cubicBezTo>
                  <a:cubicBezTo>
                    <a:pt x="71" y="1264"/>
                    <a:pt x="100" y="1278"/>
                    <a:pt x="129" y="1278"/>
                  </a:cubicBezTo>
                  <a:cubicBezTo>
                    <a:pt x="149" y="1278"/>
                    <a:pt x="168" y="1271"/>
                    <a:pt x="176" y="1268"/>
                  </a:cubicBezTo>
                  <a:lnTo>
                    <a:pt x="176" y="1268"/>
                  </a:lnTo>
                  <a:cubicBezTo>
                    <a:pt x="171" y="1299"/>
                    <a:pt x="183" y="1320"/>
                    <a:pt x="206" y="1331"/>
                  </a:cubicBezTo>
                  <a:cubicBezTo>
                    <a:pt x="208" y="1331"/>
                    <a:pt x="210" y="1332"/>
                    <a:pt x="212" y="1332"/>
                  </a:cubicBezTo>
                  <a:cubicBezTo>
                    <a:pt x="285" y="1332"/>
                    <a:pt x="526" y="958"/>
                    <a:pt x="564" y="909"/>
                  </a:cubicBezTo>
                  <a:cubicBezTo>
                    <a:pt x="602" y="858"/>
                    <a:pt x="628" y="806"/>
                    <a:pt x="653" y="755"/>
                  </a:cubicBezTo>
                  <a:lnTo>
                    <a:pt x="653" y="755"/>
                  </a:lnTo>
                  <a:cubicBezTo>
                    <a:pt x="640" y="883"/>
                    <a:pt x="666" y="1062"/>
                    <a:pt x="730" y="1062"/>
                  </a:cubicBezTo>
                  <a:cubicBezTo>
                    <a:pt x="794" y="1062"/>
                    <a:pt x="819" y="819"/>
                    <a:pt x="819" y="819"/>
                  </a:cubicBezTo>
                  <a:cubicBezTo>
                    <a:pt x="896" y="666"/>
                    <a:pt x="909" y="500"/>
                    <a:pt x="883" y="333"/>
                  </a:cubicBezTo>
                  <a:cubicBezTo>
                    <a:pt x="909" y="257"/>
                    <a:pt x="922" y="167"/>
                    <a:pt x="947" y="78"/>
                  </a:cubicBezTo>
                  <a:lnTo>
                    <a:pt x="576" y="1"/>
                  </a:lnTo>
                  <a:close/>
                </a:path>
              </a:pathLst>
            </a:custGeom>
            <a:solidFill>
              <a:srgbClr val="E5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639;p72">
              <a:extLst>
                <a:ext uri="{FF2B5EF4-FFF2-40B4-BE49-F238E27FC236}">
                  <a16:creationId xmlns:a16="http://schemas.microsoft.com/office/drawing/2014/main" id="{F379C769-B8D4-8B6F-ACF8-D7935F3E5AE2}"/>
                </a:ext>
              </a:extLst>
            </p:cNvPr>
            <p:cNvSpPr/>
            <p:nvPr/>
          </p:nvSpPr>
          <p:spPr>
            <a:xfrm>
              <a:off x="6185666" y="3016423"/>
              <a:ext cx="139991" cy="196696"/>
            </a:xfrm>
            <a:custGeom>
              <a:avLst/>
              <a:gdLst/>
              <a:ahLst/>
              <a:cxnLst/>
              <a:rect l="l" t="t" r="r" b="b"/>
              <a:pathLst>
                <a:path w="948" h="1332" extrusionOk="0">
                  <a:moveTo>
                    <a:pt x="576" y="1"/>
                  </a:moveTo>
                  <a:lnTo>
                    <a:pt x="538" y="78"/>
                  </a:lnTo>
                  <a:cubicBezTo>
                    <a:pt x="512" y="154"/>
                    <a:pt x="461" y="218"/>
                    <a:pt x="410" y="269"/>
                  </a:cubicBezTo>
                  <a:cubicBezTo>
                    <a:pt x="321" y="359"/>
                    <a:pt x="244" y="448"/>
                    <a:pt x="167" y="563"/>
                  </a:cubicBezTo>
                  <a:cubicBezTo>
                    <a:pt x="103" y="679"/>
                    <a:pt x="52" y="794"/>
                    <a:pt x="14" y="921"/>
                  </a:cubicBezTo>
                  <a:cubicBezTo>
                    <a:pt x="1" y="960"/>
                    <a:pt x="27" y="998"/>
                    <a:pt x="52" y="998"/>
                  </a:cubicBezTo>
                  <a:lnTo>
                    <a:pt x="90" y="947"/>
                  </a:lnTo>
                  <a:lnTo>
                    <a:pt x="90" y="947"/>
                  </a:lnTo>
                  <a:cubicBezTo>
                    <a:pt x="65" y="998"/>
                    <a:pt x="39" y="1049"/>
                    <a:pt x="27" y="1101"/>
                  </a:cubicBezTo>
                  <a:cubicBezTo>
                    <a:pt x="6" y="1182"/>
                    <a:pt x="43" y="1191"/>
                    <a:pt x="65" y="1191"/>
                  </a:cubicBezTo>
                  <a:cubicBezTo>
                    <a:pt x="71" y="1191"/>
                    <a:pt x="75" y="1190"/>
                    <a:pt x="78" y="1190"/>
                  </a:cubicBezTo>
                  <a:cubicBezTo>
                    <a:pt x="103" y="1190"/>
                    <a:pt x="78" y="1203"/>
                    <a:pt x="78" y="1203"/>
                  </a:cubicBezTo>
                  <a:cubicBezTo>
                    <a:pt x="71" y="1264"/>
                    <a:pt x="100" y="1278"/>
                    <a:pt x="129" y="1278"/>
                  </a:cubicBezTo>
                  <a:cubicBezTo>
                    <a:pt x="149" y="1278"/>
                    <a:pt x="168" y="1271"/>
                    <a:pt x="176" y="1268"/>
                  </a:cubicBezTo>
                  <a:lnTo>
                    <a:pt x="176" y="1268"/>
                  </a:lnTo>
                  <a:cubicBezTo>
                    <a:pt x="171" y="1299"/>
                    <a:pt x="183" y="1320"/>
                    <a:pt x="206" y="1331"/>
                  </a:cubicBezTo>
                  <a:cubicBezTo>
                    <a:pt x="208" y="1331"/>
                    <a:pt x="210" y="1332"/>
                    <a:pt x="212" y="1332"/>
                  </a:cubicBezTo>
                  <a:cubicBezTo>
                    <a:pt x="285" y="1332"/>
                    <a:pt x="526" y="958"/>
                    <a:pt x="564" y="909"/>
                  </a:cubicBezTo>
                  <a:cubicBezTo>
                    <a:pt x="602" y="858"/>
                    <a:pt x="628" y="806"/>
                    <a:pt x="653" y="755"/>
                  </a:cubicBezTo>
                  <a:lnTo>
                    <a:pt x="653" y="755"/>
                  </a:lnTo>
                  <a:cubicBezTo>
                    <a:pt x="640" y="883"/>
                    <a:pt x="666" y="1062"/>
                    <a:pt x="730" y="1062"/>
                  </a:cubicBezTo>
                  <a:cubicBezTo>
                    <a:pt x="794" y="1062"/>
                    <a:pt x="819" y="819"/>
                    <a:pt x="819" y="819"/>
                  </a:cubicBezTo>
                  <a:cubicBezTo>
                    <a:pt x="896" y="666"/>
                    <a:pt x="909" y="500"/>
                    <a:pt x="883" y="333"/>
                  </a:cubicBezTo>
                  <a:cubicBezTo>
                    <a:pt x="909" y="257"/>
                    <a:pt x="922" y="167"/>
                    <a:pt x="947" y="78"/>
                  </a:cubicBezTo>
                  <a:lnTo>
                    <a:pt x="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640;p72">
              <a:extLst>
                <a:ext uri="{FF2B5EF4-FFF2-40B4-BE49-F238E27FC236}">
                  <a16:creationId xmlns:a16="http://schemas.microsoft.com/office/drawing/2014/main" id="{9567E931-8177-B28F-6636-9002E6D0EF4B}"/>
                </a:ext>
              </a:extLst>
            </p:cNvPr>
            <p:cNvSpPr/>
            <p:nvPr/>
          </p:nvSpPr>
          <p:spPr>
            <a:xfrm>
              <a:off x="6210327" y="3129835"/>
              <a:ext cx="41643" cy="73687"/>
            </a:xfrm>
            <a:custGeom>
              <a:avLst/>
              <a:gdLst/>
              <a:ahLst/>
              <a:cxnLst/>
              <a:rect l="l" t="t" r="r" b="b"/>
              <a:pathLst>
                <a:path w="282" h="499" extrusionOk="0">
                  <a:moveTo>
                    <a:pt x="282" y="0"/>
                  </a:moveTo>
                  <a:lnTo>
                    <a:pt x="282" y="0"/>
                  </a:lnTo>
                  <a:cubicBezTo>
                    <a:pt x="257" y="33"/>
                    <a:pt x="150" y="226"/>
                    <a:pt x="75" y="362"/>
                  </a:cubicBezTo>
                  <a:lnTo>
                    <a:pt x="75" y="362"/>
                  </a:lnTo>
                  <a:cubicBezTo>
                    <a:pt x="153" y="226"/>
                    <a:pt x="265" y="33"/>
                    <a:pt x="282" y="0"/>
                  </a:cubicBezTo>
                  <a:close/>
                  <a:moveTo>
                    <a:pt x="75" y="362"/>
                  </a:moveTo>
                  <a:cubicBezTo>
                    <a:pt x="32" y="437"/>
                    <a:pt x="0" y="494"/>
                    <a:pt x="0" y="499"/>
                  </a:cubicBezTo>
                  <a:cubicBezTo>
                    <a:pt x="0" y="499"/>
                    <a:pt x="32" y="440"/>
                    <a:pt x="75" y="362"/>
                  </a:cubicBez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641;p72">
              <a:extLst>
                <a:ext uri="{FF2B5EF4-FFF2-40B4-BE49-F238E27FC236}">
                  <a16:creationId xmlns:a16="http://schemas.microsoft.com/office/drawing/2014/main" id="{1E720EB0-EAF4-801F-CA87-3684119C3CB5}"/>
                </a:ext>
              </a:extLst>
            </p:cNvPr>
            <p:cNvSpPr/>
            <p:nvPr/>
          </p:nvSpPr>
          <p:spPr>
            <a:xfrm>
              <a:off x="6197037" y="3122304"/>
              <a:ext cx="37951" cy="69996"/>
            </a:xfrm>
            <a:custGeom>
              <a:avLst/>
              <a:gdLst/>
              <a:ahLst/>
              <a:cxnLst/>
              <a:rect l="l" t="t" r="r" b="b"/>
              <a:pathLst>
                <a:path w="257" h="474" extrusionOk="0">
                  <a:moveTo>
                    <a:pt x="256" y="0"/>
                  </a:moveTo>
                  <a:cubicBezTo>
                    <a:pt x="218" y="52"/>
                    <a:pt x="1" y="473"/>
                    <a:pt x="1" y="473"/>
                  </a:cubicBezTo>
                  <a:cubicBezTo>
                    <a:pt x="13" y="473"/>
                    <a:pt x="218" y="52"/>
                    <a:pt x="256" y="0"/>
                  </a:cubicBez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642;p72">
              <a:extLst>
                <a:ext uri="{FF2B5EF4-FFF2-40B4-BE49-F238E27FC236}">
                  <a16:creationId xmlns:a16="http://schemas.microsoft.com/office/drawing/2014/main" id="{7084A13C-BF14-E7AC-A37E-71BBB3B990E1}"/>
                </a:ext>
              </a:extLst>
            </p:cNvPr>
            <p:cNvSpPr/>
            <p:nvPr/>
          </p:nvSpPr>
          <p:spPr>
            <a:xfrm>
              <a:off x="6193345" y="3110933"/>
              <a:ext cx="30272" cy="53014"/>
            </a:xfrm>
            <a:custGeom>
              <a:avLst/>
              <a:gdLst/>
              <a:ahLst/>
              <a:cxnLst/>
              <a:rect l="l" t="t" r="r" b="b"/>
              <a:pathLst>
                <a:path w="205" h="359" extrusionOk="0">
                  <a:moveTo>
                    <a:pt x="205" y="0"/>
                  </a:moveTo>
                  <a:cubicBezTo>
                    <a:pt x="198" y="7"/>
                    <a:pt x="157" y="79"/>
                    <a:pt x="110" y="161"/>
                  </a:cubicBezTo>
                  <a:lnTo>
                    <a:pt x="110" y="161"/>
                  </a:lnTo>
                  <a:cubicBezTo>
                    <a:pt x="159" y="78"/>
                    <a:pt x="205" y="0"/>
                    <a:pt x="205" y="0"/>
                  </a:cubicBezTo>
                  <a:close/>
                  <a:moveTo>
                    <a:pt x="110" y="161"/>
                  </a:moveTo>
                  <a:cubicBezTo>
                    <a:pt x="57" y="253"/>
                    <a:pt x="0" y="352"/>
                    <a:pt x="0" y="358"/>
                  </a:cubicBezTo>
                  <a:cubicBezTo>
                    <a:pt x="29" y="306"/>
                    <a:pt x="71" y="230"/>
                    <a:pt x="110" y="161"/>
                  </a:cubicBez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643;p72">
              <a:extLst>
                <a:ext uri="{FF2B5EF4-FFF2-40B4-BE49-F238E27FC236}">
                  <a16:creationId xmlns:a16="http://schemas.microsoft.com/office/drawing/2014/main" id="{CE2F905B-4D9E-9B68-D0FB-856D42C8D3B9}"/>
                </a:ext>
              </a:extLst>
            </p:cNvPr>
            <p:cNvSpPr/>
            <p:nvPr/>
          </p:nvSpPr>
          <p:spPr>
            <a:xfrm>
              <a:off x="6282096" y="3116545"/>
              <a:ext cx="9599" cy="15210"/>
            </a:xfrm>
            <a:custGeom>
              <a:avLst/>
              <a:gdLst/>
              <a:ahLst/>
              <a:cxnLst/>
              <a:rect l="l" t="t" r="r" b="b"/>
              <a:pathLst>
                <a:path w="65" h="103" extrusionOk="0">
                  <a:moveTo>
                    <a:pt x="64" y="1"/>
                  </a:move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644;p72">
              <a:extLst>
                <a:ext uri="{FF2B5EF4-FFF2-40B4-BE49-F238E27FC236}">
                  <a16:creationId xmlns:a16="http://schemas.microsoft.com/office/drawing/2014/main" id="{D4816E5C-B3D8-1CCC-6EE8-C84702E73478}"/>
                </a:ext>
              </a:extLst>
            </p:cNvPr>
            <p:cNvSpPr/>
            <p:nvPr/>
          </p:nvSpPr>
          <p:spPr>
            <a:xfrm>
              <a:off x="6240452" y="3161880"/>
              <a:ext cx="5907" cy="5759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lnTo>
                    <a:pt x="39" y="3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645;p72">
              <a:extLst>
                <a:ext uri="{FF2B5EF4-FFF2-40B4-BE49-F238E27FC236}">
                  <a16:creationId xmlns:a16="http://schemas.microsoft.com/office/drawing/2014/main" id="{5B1DE8A4-DD63-F10A-2762-E5C47F2C8B9C}"/>
                </a:ext>
              </a:extLst>
            </p:cNvPr>
            <p:cNvSpPr/>
            <p:nvPr/>
          </p:nvSpPr>
          <p:spPr>
            <a:xfrm>
              <a:off x="6225390" y="3152429"/>
              <a:ext cx="5759" cy="3987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39" y="26"/>
                  </a:moveTo>
                  <a:lnTo>
                    <a:pt x="39" y="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9" y="26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646;p72">
              <a:extLst>
                <a:ext uri="{FF2B5EF4-FFF2-40B4-BE49-F238E27FC236}">
                  <a16:creationId xmlns:a16="http://schemas.microsoft.com/office/drawing/2014/main" id="{6A47CB20-CD07-44A5-D228-E1C4A2198271}"/>
                </a:ext>
              </a:extLst>
            </p:cNvPr>
            <p:cNvSpPr/>
            <p:nvPr/>
          </p:nvSpPr>
          <p:spPr>
            <a:xfrm>
              <a:off x="6197037" y="3167492"/>
              <a:ext cx="5907" cy="3987"/>
            </a:xfrm>
            <a:custGeom>
              <a:avLst/>
              <a:gdLst/>
              <a:ahLst/>
              <a:cxnLst/>
              <a:rect l="l" t="t" r="r" b="b"/>
              <a:pathLst>
                <a:path w="40" h="27" extrusionOk="0">
                  <a:moveTo>
                    <a:pt x="39" y="26"/>
                  </a:moveTo>
                  <a:lnTo>
                    <a:pt x="39" y="26"/>
                  </a:lnTo>
                  <a:lnTo>
                    <a:pt x="39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647;p72">
              <a:extLst>
                <a:ext uri="{FF2B5EF4-FFF2-40B4-BE49-F238E27FC236}">
                  <a16:creationId xmlns:a16="http://schemas.microsoft.com/office/drawing/2014/main" id="{78118966-133A-B058-965D-23B6881759DA}"/>
                </a:ext>
              </a:extLst>
            </p:cNvPr>
            <p:cNvSpPr/>
            <p:nvPr/>
          </p:nvSpPr>
          <p:spPr>
            <a:xfrm>
              <a:off x="6212099" y="3176943"/>
              <a:ext cx="5907" cy="3987"/>
            </a:xfrm>
            <a:custGeom>
              <a:avLst/>
              <a:gdLst/>
              <a:ahLst/>
              <a:cxnLst/>
              <a:rect l="l" t="t" r="r" b="b"/>
              <a:pathLst>
                <a:path w="40" h="27" extrusionOk="0">
                  <a:moveTo>
                    <a:pt x="39" y="26"/>
                  </a:moveTo>
                  <a:lnTo>
                    <a:pt x="39" y="26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648;p72">
              <a:extLst>
                <a:ext uri="{FF2B5EF4-FFF2-40B4-BE49-F238E27FC236}">
                  <a16:creationId xmlns:a16="http://schemas.microsoft.com/office/drawing/2014/main" id="{77882790-08DF-656D-FFDD-F290DD47F7D8}"/>
                </a:ext>
              </a:extLst>
            </p:cNvPr>
            <p:cNvSpPr/>
            <p:nvPr/>
          </p:nvSpPr>
          <p:spPr>
            <a:xfrm>
              <a:off x="6227309" y="3186394"/>
              <a:ext cx="5759" cy="3987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39" y="26"/>
                  </a:moveTo>
                  <a:lnTo>
                    <a:pt x="39" y="2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649;p72">
              <a:extLst>
                <a:ext uri="{FF2B5EF4-FFF2-40B4-BE49-F238E27FC236}">
                  <a16:creationId xmlns:a16="http://schemas.microsoft.com/office/drawing/2014/main" id="{42A4F9CC-D829-7EBD-A3F3-0FF8189AB37B}"/>
                </a:ext>
              </a:extLst>
            </p:cNvPr>
            <p:cNvSpPr/>
            <p:nvPr/>
          </p:nvSpPr>
          <p:spPr>
            <a:xfrm>
              <a:off x="6212099" y="3141058"/>
              <a:ext cx="3987" cy="2067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27" y="14"/>
                  </a:moveTo>
                  <a:lnTo>
                    <a:pt x="27" y="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650;p72">
              <a:extLst>
                <a:ext uri="{FF2B5EF4-FFF2-40B4-BE49-F238E27FC236}">
                  <a16:creationId xmlns:a16="http://schemas.microsoft.com/office/drawing/2014/main" id="{5A5CFAB7-0982-B1A2-8256-DF96A60AD8E1}"/>
                </a:ext>
              </a:extLst>
            </p:cNvPr>
            <p:cNvSpPr/>
            <p:nvPr/>
          </p:nvSpPr>
          <p:spPr>
            <a:xfrm>
              <a:off x="6193345" y="3142978"/>
              <a:ext cx="3839" cy="3987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13" y="1"/>
                  </a:moveTo>
                  <a:lnTo>
                    <a:pt x="13" y="1"/>
                  </a:lnTo>
                  <a:lnTo>
                    <a:pt x="26" y="26"/>
                  </a:lnTo>
                  <a:lnTo>
                    <a:pt x="13" y="1"/>
                  </a:lnTo>
                  <a:cubicBezTo>
                    <a:pt x="13" y="1"/>
                    <a:pt x="0" y="1"/>
                    <a:pt x="13" y="1"/>
                  </a:cubicBez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651;p72">
              <a:extLst>
                <a:ext uri="{FF2B5EF4-FFF2-40B4-BE49-F238E27FC236}">
                  <a16:creationId xmlns:a16="http://schemas.microsoft.com/office/drawing/2014/main" id="{B5731002-1EAE-6E1E-E545-5FA8B4A5C841}"/>
                </a:ext>
              </a:extLst>
            </p:cNvPr>
            <p:cNvSpPr/>
            <p:nvPr/>
          </p:nvSpPr>
          <p:spPr>
            <a:xfrm>
              <a:off x="6198956" y="3129835"/>
              <a:ext cx="5759" cy="3839"/>
            </a:xfrm>
            <a:custGeom>
              <a:avLst/>
              <a:gdLst/>
              <a:ahLst/>
              <a:cxnLst/>
              <a:rect l="l" t="t" r="r" b="b"/>
              <a:pathLst>
                <a:path w="39" h="26" extrusionOk="0">
                  <a:moveTo>
                    <a:pt x="39" y="26"/>
                  </a:moveTo>
                  <a:lnTo>
                    <a:pt x="39" y="26"/>
                  </a:lnTo>
                  <a:lnTo>
                    <a:pt x="39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652;p72">
              <a:extLst>
                <a:ext uri="{FF2B5EF4-FFF2-40B4-BE49-F238E27FC236}">
                  <a16:creationId xmlns:a16="http://schemas.microsoft.com/office/drawing/2014/main" id="{80DBFEEF-2CDF-06E4-EA02-F06F3C987E10}"/>
                </a:ext>
              </a:extLst>
            </p:cNvPr>
            <p:cNvSpPr/>
            <p:nvPr/>
          </p:nvSpPr>
          <p:spPr>
            <a:xfrm>
              <a:off x="6225390" y="3071209"/>
              <a:ext cx="49174" cy="66304"/>
            </a:xfrm>
            <a:custGeom>
              <a:avLst/>
              <a:gdLst/>
              <a:ahLst/>
              <a:cxnLst/>
              <a:rect l="l" t="t" r="r" b="b"/>
              <a:pathLst>
                <a:path w="333" h="449" extrusionOk="0">
                  <a:moveTo>
                    <a:pt x="320" y="1"/>
                  </a:moveTo>
                  <a:cubicBezTo>
                    <a:pt x="320" y="1"/>
                    <a:pt x="167" y="231"/>
                    <a:pt x="269" y="397"/>
                  </a:cubicBezTo>
                  <a:lnTo>
                    <a:pt x="13" y="205"/>
                  </a:lnTo>
                  <a:lnTo>
                    <a:pt x="1" y="205"/>
                  </a:lnTo>
                  <a:lnTo>
                    <a:pt x="320" y="448"/>
                  </a:lnTo>
                  <a:lnTo>
                    <a:pt x="333" y="435"/>
                  </a:lnTo>
                  <a:cubicBezTo>
                    <a:pt x="141" y="269"/>
                    <a:pt x="333" y="13"/>
                    <a:pt x="333" y="13"/>
                  </a:cubicBezTo>
                  <a:lnTo>
                    <a:pt x="333" y="1"/>
                  </a:lnTo>
                  <a:close/>
                </a:path>
              </a:pathLst>
            </a:custGeom>
            <a:solidFill>
              <a:srgbClr val="8D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653;p72">
              <a:extLst>
                <a:ext uri="{FF2B5EF4-FFF2-40B4-BE49-F238E27FC236}">
                  <a16:creationId xmlns:a16="http://schemas.microsoft.com/office/drawing/2014/main" id="{622AF16A-876B-4E69-1FF5-82C98E74B857}"/>
                </a:ext>
              </a:extLst>
            </p:cNvPr>
            <p:cNvSpPr/>
            <p:nvPr/>
          </p:nvSpPr>
          <p:spPr>
            <a:xfrm>
              <a:off x="6400971" y="2113848"/>
              <a:ext cx="668650" cy="664220"/>
            </a:xfrm>
            <a:custGeom>
              <a:avLst/>
              <a:gdLst/>
              <a:ahLst/>
              <a:cxnLst/>
              <a:rect l="l" t="t" r="r" b="b"/>
              <a:pathLst>
                <a:path w="4528" h="4498" extrusionOk="0">
                  <a:moveTo>
                    <a:pt x="3121" y="0"/>
                  </a:moveTo>
                  <a:lnTo>
                    <a:pt x="1535" y="154"/>
                  </a:lnTo>
                  <a:lnTo>
                    <a:pt x="1" y="857"/>
                  </a:lnTo>
                  <a:lnTo>
                    <a:pt x="1024" y="4386"/>
                  </a:lnTo>
                  <a:cubicBezTo>
                    <a:pt x="1024" y="4386"/>
                    <a:pt x="1842" y="4497"/>
                    <a:pt x="2644" y="4497"/>
                  </a:cubicBezTo>
                  <a:cubicBezTo>
                    <a:pt x="3205" y="4497"/>
                    <a:pt x="3758" y="4443"/>
                    <a:pt x="4016" y="4259"/>
                  </a:cubicBezTo>
                  <a:lnTo>
                    <a:pt x="4528" y="576"/>
                  </a:lnTo>
                  <a:lnTo>
                    <a:pt x="3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654;p72">
              <a:extLst>
                <a:ext uri="{FF2B5EF4-FFF2-40B4-BE49-F238E27FC236}">
                  <a16:creationId xmlns:a16="http://schemas.microsoft.com/office/drawing/2014/main" id="{4980542A-B74B-2DBB-1218-8B5C9042C1C0}"/>
                </a:ext>
              </a:extLst>
            </p:cNvPr>
            <p:cNvSpPr/>
            <p:nvPr/>
          </p:nvSpPr>
          <p:spPr>
            <a:xfrm>
              <a:off x="6123348" y="2680763"/>
              <a:ext cx="1216358" cy="1654790"/>
            </a:xfrm>
            <a:custGeom>
              <a:avLst/>
              <a:gdLst/>
              <a:ahLst/>
              <a:cxnLst/>
              <a:rect l="l" t="t" r="r" b="b"/>
              <a:pathLst>
                <a:path w="8237" h="11206" extrusionOk="0">
                  <a:moveTo>
                    <a:pt x="4026" y="1"/>
                  </a:moveTo>
                  <a:cubicBezTo>
                    <a:pt x="3539" y="1"/>
                    <a:pt x="3097" y="133"/>
                    <a:pt x="2904" y="547"/>
                  </a:cubicBezTo>
                  <a:lnTo>
                    <a:pt x="1" y="10458"/>
                  </a:lnTo>
                  <a:cubicBezTo>
                    <a:pt x="1" y="10458"/>
                    <a:pt x="2938" y="11206"/>
                    <a:pt x="5454" y="11206"/>
                  </a:cubicBezTo>
                  <a:cubicBezTo>
                    <a:pt x="6557" y="11206"/>
                    <a:pt x="7578" y="11062"/>
                    <a:pt x="8236" y="10650"/>
                  </a:cubicBezTo>
                  <a:lnTo>
                    <a:pt x="5896" y="420"/>
                  </a:lnTo>
                  <a:cubicBezTo>
                    <a:pt x="5896" y="420"/>
                    <a:pt x="4890" y="1"/>
                    <a:pt x="40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655;p72">
              <a:extLst>
                <a:ext uri="{FF2B5EF4-FFF2-40B4-BE49-F238E27FC236}">
                  <a16:creationId xmlns:a16="http://schemas.microsoft.com/office/drawing/2014/main" id="{6D8368D2-2B84-FEA4-C56A-E79D125556EC}"/>
                </a:ext>
              </a:extLst>
            </p:cNvPr>
            <p:cNvSpPr/>
            <p:nvPr/>
          </p:nvSpPr>
          <p:spPr>
            <a:xfrm>
              <a:off x="6117737" y="4104179"/>
              <a:ext cx="1216210" cy="229627"/>
            </a:xfrm>
            <a:custGeom>
              <a:avLst/>
              <a:gdLst/>
              <a:ahLst/>
              <a:cxnLst/>
              <a:rect l="l" t="t" r="r" b="b"/>
              <a:pathLst>
                <a:path w="8236" h="1555" extrusionOk="0">
                  <a:moveTo>
                    <a:pt x="4319" y="1"/>
                  </a:moveTo>
                  <a:cubicBezTo>
                    <a:pt x="3140" y="1"/>
                    <a:pt x="1699" y="207"/>
                    <a:pt x="1" y="806"/>
                  </a:cubicBezTo>
                  <a:cubicBezTo>
                    <a:pt x="1" y="806"/>
                    <a:pt x="2938" y="1554"/>
                    <a:pt x="5454" y="1554"/>
                  </a:cubicBezTo>
                  <a:cubicBezTo>
                    <a:pt x="6556" y="1554"/>
                    <a:pt x="7578" y="1411"/>
                    <a:pt x="8236" y="998"/>
                  </a:cubicBezTo>
                  <a:cubicBezTo>
                    <a:pt x="8236" y="998"/>
                    <a:pt x="6912" y="1"/>
                    <a:pt x="4319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656;p72">
              <a:extLst>
                <a:ext uri="{FF2B5EF4-FFF2-40B4-BE49-F238E27FC236}">
                  <a16:creationId xmlns:a16="http://schemas.microsoft.com/office/drawing/2014/main" id="{7DC5BB8A-5B6D-B59B-7EFB-2F13D295B67D}"/>
                </a:ext>
              </a:extLst>
            </p:cNvPr>
            <p:cNvSpPr/>
            <p:nvPr/>
          </p:nvSpPr>
          <p:spPr>
            <a:xfrm>
              <a:off x="6959911" y="2177789"/>
              <a:ext cx="519503" cy="942725"/>
            </a:xfrm>
            <a:custGeom>
              <a:avLst/>
              <a:gdLst/>
              <a:ahLst/>
              <a:cxnLst/>
              <a:rect l="l" t="t" r="r" b="b"/>
              <a:pathLst>
                <a:path w="3518" h="6384" extrusionOk="0">
                  <a:moveTo>
                    <a:pt x="293" y="1"/>
                  </a:moveTo>
                  <a:cubicBezTo>
                    <a:pt x="270" y="1"/>
                    <a:pt x="257" y="2"/>
                    <a:pt x="257" y="2"/>
                  </a:cubicBezTo>
                  <a:cubicBezTo>
                    <a:pt x="1" y="168"/>
                    <a:pt x="154" y="1652"/>
                    <a:pt x="154" y="1652"/>
                  </a:cubicBezTo>
                  <a:lnTo>
                    <a:pt x="1638" y="6383"/>
                  </a:lnTo>
                  <a:cubicBezTo>
                    <a:pt x="2835" y="5482"/>
                    <a:pt x="3428" y="5449"/>
                    <a:pt x="3508" y="5449"/>
                  </a:cubicBezTo>
                  <a:cubicBezTo>
                    <a:pt x="3514" y="5449"/>
                    <a:pt x="3517" y="5450"/>
                    <a:pt x="3517" y="5450"/>
                  </a:cubicBezTo>
                  <a:cubicBezTo>
                    <a:pt x="3517" y="5450"/>
                    <a:pt x="1382" y="1319"/>
                    <a:pt x="1088" y="629"/>
                  </a:cubicBezTo>
                  <a:cubicBezTo>
                    <a:pt x="840" y="46"/>
                    <a:pt x="419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657;p72">
              <a:extLst>
                <a:ext uri="{FF2B5EF4-FFF2-40B4-BE49-F238E27FC236}">
                  <a16:creationId xmlns:a16="http://schemas.microsoft.com/office/drawing/2014/main" id="{FBC89CC7-E8BE-99C8-5509-3AA0FFC63B1B}"/>
                </a:ext>
              </a:extLst>
            </p:cNvPr>
            <p:cNvSpPr/>
            <p:nvPr/>
          </p:nvSpPr>
          <p:spPr>
            <a:xfrm>
              <a:off x="6982652" y="2417905"/>
              <a:ext cx="324874" cy="702614"/>
            </a:xfrm>
            <a:custGeom>
              <a:avLst/>
              <a:gdLst/>
              <a:ahLst/>
              <a:cxnLst/>
              <a:rect l="l" t="t" r="r" b="b"/>
              <a:pathLst>
                <a:path w="2200" h="4758" extrusionOk="0">
                  <a:moveTo>
                    <a:pt x="0" y="0"/>
                  </a:moveTo>
                  <a:lnTo>
                    <a:pt x="0" y="26"/>
                  </a:lnTo>
                  <a:lnTo>
                    <a:pt x="1484" y="4757"/>
                  </a:lnTo>
                  <a:cubicBezTo>
                    <a:pt x="1714" y="4591"/>
                    <a:pt x="1957" y="4425"/>
                    <a:pt x="2200" y="4284"/>
                  </a:cubicBezTo>
                  <a:cubicBezTo>
                    <a:pt x="1343" y="2916"/>
                    <a:pt x="742" y="142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658;p72">
              <a:extLst>
                <a:ext uri="{FF2B5EF4-FFF2-40B4-BE49-F238E27FC236}">
                  <a16:creationId xmlns:a16="http://schemas.microsoft.com/office/drawing/2014/main" id="{AC265483-E3E4-E592-E45C-2AD6AB51353D}"/>
                </a:ext>
              </a:extLst>
            </p:cNvPr>
            <p:cNvSpPr/>
            <p:nvPr/>
          </p:nvSpPr>
          <p:spPr>
            <a:xfrm>
              <a:off x="6104594" y="2191228"/>
              <a:ext cx="430606" cy="961332"/>
            </a:xfrm>
            <a:custGeom>
              <a:avLst/>
              <a:gdLst/>
              <a:ahLst/>
              <a:cxnLst/>
              <a:rect l="l" t="t" r="r" b="b"/>
              <a:pathLst>
                <a:path w="2916" h="6510" extrusionOk="0">
                  <a:moveTo>
                    <a:pt x="2634" y="1"/>
                  </a:moveTo>
                  <a:cubicBezTo>
                    <a:pt x="2634" y="1"/>
                    <a:pt x="2084" y="1"/>
                    <a:pt x="1867" y="717"/>
                  </a:cubicBezTo>
                  <a:cubicBezTo>
                    <a:pt x="1650" y="1433"/>
                    <a:pt x="0" y="5781"/>
                    <a:pt x="0" y="5781"/>
                  </a:cubicBezTo>
                  <a:cubicBezTo>
                    <a:pt x="0" y="5781"/>
                    <a:pt x="23" y="5777"/>
                    <a:pt x="69" y="5777"/>
                  </a:cubicBezTo>
                  <a:cubicBezTo>
                    <a:pt x="259" y="5777"/>
                    <a:pt x="851" y="5842"/>
                    <a:pt x="1969" y="6509"/>
                  </a:cubicBezTo>
                  <a:lnTo>
                    <a:pt x="2916" y="1625"/>
                  </a:lnTo>
                  <a:cubicBezTo>
                    <a:pt x="2916" y="1625"/>
                    <a:pt x="2903" y="154"/>
                    <a:pt x="2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659;p72">
              <a:extLst>
                <a:ext uri="{FF2B5EF4-FFF2-40B4-BE49-F238E27FC236}">
                  <a16:creationId xmlns:a16="http://schemas.microsoft.com/office/drawing/2014/main" id="{6CC7D49D-C6CE-9659-E820-0BB178AD5B32}"/>
                </a:ext>
              </a:extLst>
            </p:cNvPr>
            <p:cNvSpPr/>
            <p:nvPr/>
          </p:nvSpPr>
          <p:spPr>
            <a:xfrm>
              <a:off x="6336734" y="2576506"/>
              <a:ext cx="170116" cy="576061"/>
            </a:xfrm>
            <a:custGeom>
              <a:avLst/>
              <a:gdLst/>
              <a:ahLst/>
              <a:cxnLst/>
              <a:rect l="l" t="t" r="r" b="b"/>
              <a:pathLst>
                <a:path w="1152" h="3901" extrusionOk="0">
                  <a:moveTo>
                    <a:pt x="1152" y="0"/>
                  </a:moveTo>
                  <a:cubicBezTo>
                    <a:pt x="755" y="1215"/>
                    <a:pt x="295" y="2417"/>
                    <a:pt x="1" y="3670"/>
                  </a:cubicBezTo>
                  <a:cubicBezTo>
                    <a:pt x="116" y="3734"/>
                    <a:pt x="257" y="3811"/>
                    <a:pt x="397" y="3900"/>
                  </a:cubicBezTo>
                  <a:lnTo>
                    <a:pt x="1152" y="0"/>
                  </a:lnTo>
                  <a:close/>
                </a:path>
              </a:pathLst>
            </a:custGeom>
            <a:solidFill>
              <a:srgbClr val="7D2D08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660;p72">
              <a:extLst>
                <a:ext uri="{FF2B5EF4-FFF2-40B4-BE49-F238E27FC236}">
                  <a16:creationId xmlns:a16="http://schemas.microsoft.com/office/drawing/2014/main" id="{D3DA4796-CDAA-7F32-B9E6-BC6FACAE084A}"/>
                </a:ext>
              </a:extLst>
            </p:cNvPr>
            <p:cNvSpPr/>
            <p:nvPr/>
          </p:nvSpPr>
          <p:spPr>
            <a:xfrm>
              <a:off x="6382070" y="1573513"/>
              <a:ext cx="640297" cy="927515"/>
            </a:xfrm>
            <a:custGeom>
              <a:avLst/>
              <a:gdLst/>
              <a:ahLst/>
              <a:cxnLst/>
              <a:rect l="l" t="t" r="r" b="b"/>
              <a:pathLst>
                <a:path w="4336" h="6281" extrusionOk="0">
                  <a:moveTo>
                    <a:pt x="2745" y="0"/>
                  </a:moveTo>
                  <a:cubicBezTo>
                    <a:pt x="2721" y="0"/>
                    <a:pt x="2697" y="1"/>
                    <a:pt x="2673" y="2"/>
                  </a:cubicBezTo>
                  <a:cubicBezTo>
                    <a:pt x="1906" y="53"/>
                    <a:pt x="1318" y="705"/>
                    <a:pt x="1369" y="1473"/>
                  </a:cubicBezTo>
                  <a:cubicBezTo>
                    <a:pt x="1369" y="1473"/>
                    <a:pt x="1267" y="2112"/>
                    <a:pt x="960" y="2291"/>
                  </a:cubicBezTo>
                  <a:cubicBezTo>
                    <a:pt x="640" y="2470"/>
                    <a:pt x="1" y="3186"/>
                    <a:pt x="231" y="3992"/>
                  </a:cubicBezTo>
                  <a:cubicBezTo>
                    <a:pt x="474" y="4797"/>
                    <a:pt x="1638" y="5117"/>
                    <a:pt x="1855" y="5565"/>
                  </a:cubicBezTo>
                  <a:cubicBezTo>
                    <a:pt x="2072" y="6012"/>
                    <a:pt x="1957" y="6281"/>
                    <a:pt x="1957" y="6281"/>
                  </a:cubicBezTo>
                  <a:cubicBezTo>
                    <a:pt x="1957" y="6281"/>
                    <a:pt x="3786" y="5616"/>
                    <a:pt x="4093" y="4721"/>
                  </a:cubicBezTo>
                  <a:cubicBezTo>
                    <a:pt x="4310" y="4171"/>
                    <a:pt x="4336" y="3557"/>
                    <a:pt x="4157" y="2982"/>
                  </a:cubicBezTo>
                  <a:cubicBezTo>
                    <a:pt x="4106" y="2547"/>
                    <a:pt x="4080" y="2112"/>
                    <a:pt x="4106" y="1665"/>
                  </a:cubicBezTo>
                  <a:cubicBezTo>
                    <a:pt x="4131" y="1549"/>
                    <a:pt x="4131" y="1434"/>
                    <a:pt x="4131" y="1307"/>
                  </a:cubicBezTo>
                  <a:cubicBezTo>
                    <a:pt x="4082" y="563"/>
                    <a:pt x="3469" y="0"/>
                    <a:pt x="2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661;p72">
              <a:extLst>
                <a:ext uri="{FF2B5EF4-FFF2-40B4-BE49-F238E27FC236}">
                  <a16:creationId xmlns:a16="http://schemas.microsoft.com/office/drawing/2014/main" id="{1CFB1CA7-664B-DE4E-B156-48F03F678FAC}"/>
                </a:ext>
              </a:extLst>
            </p:cNvPr>
            <p:cNvSpPr/>
            <p:nvPr/>
          </p:nvSpPr>
          <p:spPr>
            <a:xfrm>
              <a:off x="6533729" y="2740718"/>
              <a:ext cx="464127" cy="63350"/>
            </a:xfrm>
            <a:custGeom>
              <a:avLst/>
              <a:gdLst/>
              <a:ahLst/>
              <a:cxnLst/>
              <a:rect l="l" t="t" r="r" b="b"/>
              <a:pathLst>
                <a:path w="3143" h="429" extrusionOk="0">
                  <a:moveTo>
                    <a:pt x="3117" y="1"/>
                  </a:moveTo>
                  <a:cubicBezTo>
                    <a:pt x="2925" y="141"/>
                    <a:pt x="2177" y="177"/>
                    <a:pt x="1477" y="177"/>
                  </a:cubicBezTo>
                  <a:cubicBezTo>
                    <a:pt x="777" y="177"/>
                    <a:pt x="125" y="141"/>
                    <a:pt x="125" y="141"/>
                  </a:cubicBezTo>
                  <a:cubicBezTo>
                    <a:pt x="114" y="138"/>
                    <a:pt x="105" y="137"/>
                    <a:pt x="97" y="137"/>
                  </a:cubicBezTo>
                  <a:cubicBezTo>
                    <a:pt x="1" y="137"/>
                    <a:pt x="22" y="321"/>
                    <a:pt x="22" y="321"/>
                  </a:cubicBezTo>
                  <a:cubicBezTo>
                    <a:pt x="553" y="400"/>
                    <a:pt x="1032" y="428"/>
                    <a:pt x="1447" y="428"/>
                  </a:cubicBezTo>
                  <a:cubicBezTo>
                    <a:pt x="2503" y="428"/>
                    <a:pt x="3143" y="244"/>
                    <a:pt x="3143" y="244"/>
                  </a:cubicBezTo>
                  <a:lnTo>
                    <a:pt x="3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662;p72">
              <a:extLst>
                <a:ext uri="{FF2B5EF4-FFF2-40B4-BE49-F238E27FC236}">
                  <a16:creationId xmlns:a16="http://schemas.microsoft.com/office/drawing/2014/main" id="{39BBA3D2-983E-754F-8034-E5D3CED8AE43}"/>
                </a:ext>
              </a:extLst>
            </p:cNvPr>
            <p:cNvSpPr/>
            <p:nvPr/>
          </p:nvSpPr>
          <p:spPr>
            <a:xfrm>
              <a:off x="6622021" y="4082150"/>
              <a:ext cx="111491" cy="358430"/>
            </a:xfrm>
            <a:custGeom>
              <a:avLst/>
              <a:gdLst/>
              <a:ahLst/>
              <a:cxnLst/>
              <a:rect l="l" t="t" r="r" b="b"/>
              <a:pathLst>
                <a:path w="755" h="2783" extrusionOk="0">
                  <a:moveTo>
                    <a:pt x="306" y="1"/>
                  </a:moveTo>
                  <a:cubicBezTo>
                    <a:pt x="143" y="1"/>
                    <a:pt x="4" y="66"/>
                    <a:pt x="64" y="313"/>
                  </a:cubicBezTo>
                  <a:lnTo>
                    <a:pt x="218" y="1400"/>
                  </a:lnTo>
                  <a:cubicBezTo>
                    <a:pt x="51" y="1502"/>
                    <a:pt x="0" y="1707"/>
                    <a:pt x="64" y="1886"/>
                  </a:cubicBezTo>
                  <a:lnTo>
                    <a:pt x="192" y="2436"/>
                  </a:lnTo>
                  <a:lnTo>
                    <a:pt x="243" y="2755"/>
                  </a:lnTo>
                  <a:cubicBezTo>
                    <a:pt x="322" y="2771"/>
                    <a:pt x="406" y="2782"/>
                    <a:pt x="492" y="2782"/>
                  </a:cubicBezTo>
                  <a:cubicBezTo>
                    <a:pt x="545" y="2782"/>
                    <a:pt x="599" y="2778"/>
                    <a:pt x="652" y="2768"/>
                  </a:cubicBezTo>
                  <a:cubicBezTo>
                    <a:pt x="755" y="2730"/>
                    <a:pt x="704" y="83"/>
                    <a:pt x="704" y="83"/>
                  </a:cubicBezTo>
                  <a:cubicBezTo>
                    <a:pt x="704" y="83"/>
                    <a:pt x="489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663;p72">
              <a:extLst>
                <a:ext uri="{FF2B5EF4-FFF2-40B4-BE49-F238E27FC236}">
                  <a16:creationId xmlns:a16="http://schemas.microsoft.com/office/drawing/2014/main" id="{7EFB6CB4-A5CF-EAA2-5CC4-F8DC2E23D348}"/>
                </a:ext>
              </a:extLst>
            </p:cNvPr>
            <p:cNvSpPr/>
            <p:nvPr/>
          </p:nvSpPr>
          <p:spPr>
            <a:xfrm>
              <a:off x="6804453" y="4082160"/>
              <a:ext cx="111491" cy="358558"/>
            </a:xfrm>
            <a:custGeom>
              <a:avLst/>
              <a:gdLst/>
              <a:ahLst/>
              <a:cxnLst/>
              <a:rect l="l" t="t" r="r" b="b"/>
              <a:pathLst>
                <a:path w="755" h="2784" extrusionOk="0">
                  <a:moveTo>
                    <a:pt x="316" y="0"/>
                  </a:moveTo>
                  <a:cubicBezTo>
                    <a:pt x="152" y="0"/>
                    <a:pt x="9" y="64"/>
                    <a:pt x="64" y="308"/>
                  </a:cubicBezTo>
                  <a:lnTo>
                    <a:pt x="217" y="1395"/>
                  </a:lnTo>
                  <a:cubicBezTo>
                    <a:pt x="64" y="1510"/>
                    <a:pt x="0" y="1714"/>
                    <a:pt x="64" y="1893"/>
                  </a:cubicBezTo>
                  <a:lnTo>
                    <a:pt x="192" y="2430"/>
                  </a:lnTo>
                  <a:lnTo>
                    <a:pt x="243" y="2750"/>
                  </a:lnTo>
                  <a:cubicBezTo>
                    <a:pt x="332" y="2774"/>
                    <a:pt x="421" y="2783"/>
                    <a:pt x="511" y="2783"/>
                  </a:cubicBezTo>
                  <a:cubicBezTo>
                    <a:pt x="562" y="2783"/>
                    <a:pt x="614" y="2780"/>
                    <a:pt x="665" y="2776"/>
                  </a:cubicBezTo>
                  <a:cubicBezTo>
                    <a:pt x="755" y="2724"/>
                    <a:pt x="703" y="77"/>
                    <a:pt x="703" y="77"/>
                  </a:cubicBezTo>
                  <a:cubicBezTo>
                    <a:pt x="703" y="77"/>
                    <a:pt x="496" y="0"/>
                    <a:pt x="3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664;p72">
              <a:extLst>
                <a:ext uri="{FF2B5EF4-FFF2-40B4-BE49-F238E27FC236}">
                  <a16:creationId xmlns:a16="http://schemas.microsoft.com/office/drawing/2014/main" id="{9C15310E-4C34-B0C3-74E1-3B682A0C26F0}"/>
                </a:ext>
              </a:extLst>
            </p:cNvPr>
            <p:cNvSpPr/>
            <p:nvPr/>
          </p:nvSpPr>
          <p:spPr>
            <a:xfrm>
              <a:off x="6553960" y="3260082"/>
              <a:ext cx="530726" cy="340084"/>
            </a:xfrm>
            <a:custGeom>
              <a:avLst/>
              <a:gdLst/>
              <a:ahLst/>
              <a:cxnLst/>
              <a:rect l="l" t="t" r="r" b="b"/>
              <a:pathLst>
                <a:path w="3594" h="2303" extrusionOk="0">
                  <a:moveTo>
                    <a:pt x="3121" y="0"/>
                  </a:moveTo>
                  <a:lnTo>
                    <a:pt x="3121" y="0"/>
                  </a:lnTo>
                  <a:cubicBezTo>
                    <a:pt x="2878" y="1612"/>
                    <a:pt x="1" y="2302"/>
                    <a:pt x="1" y="2302"/>
                  </a:cubicBezTo>
                  <a:cubicBezTo>
                    <a:pt x="3593" y="1829"/>
                    <a:pt x="3121" y="1"/>
                    <a:pt x="31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665;p72">
              <a:extLst>
                <a:ext uri="{FF2B5EF4-FFF2-40B4-BE49-F238E27FC236}">
                  <a16:creationId xmlns:a16="http://schemas.microsoft.com/office/drawing/2014/main" id="{F807B1EA-9730-B3AE-5D7A-BA17F1B2F1F1}"/>
                </a:ext>
              </a:extLst>
            </p:cNvPr>
            <p:cNvSpPr/>
            <p:nvPr/>
          </p:nvSpPr>
          <p:spPr>
            <a:xfrm>
              <a:off x="6652162" y="3433746"/>
              <a:ext cx="404173" cy="221062"/>
            </a:xfrm>
            <a:custGeom>
              <a:avLst/>
              <a:gdLst/>
              <a:ahLst/>
              <a:cxnLst/>
              <a:rect l="l" t="t" r="r" b="b"/>
              <a:pathLst>
                <a:path w="2737" h="1497" extrusionOk="0">
                  <a:moveTo>
                    <a:pt x="2532" y="1"/>
                  </a:moveTo>
                  <a:cubicBezTo>
                    <a:pt x="2226" y="1203"/>
                    <a:pt x="0" y="1497"/>
                    <a:pt x="0" y="1497"/>
                  </a:cubicBezTo>
                  <a:cubicBezTo>
                    <a:pt x="2737" y="1407"/>
                    <a:pt x="2532" y="14"/>
                    <a:pt x="253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666;p72">
              <a:extLst>
                <a:ext uri="{FF2B5EF4-FFF2-40B4-BE49-F238E27FC236}">
                  <a16:creationId xmlns:a16="http://schemas.microsoft.com/office/drawing/2014/main" id="{9CE0208D-B8AE-A00E-2DE2-DCD6F2E8FB19}"/>
                </a:ext>
              </a:extLst>
            </p:cNvPr>
            <p:cNvSpPr/>
            <p:nvPr/>
          </p:nvSpPr>
          <p:spPr>
            <a:xfrm>
              <a:off x="6389749" y="1624755"/>
              <a:ext cx="343776" cy="583592"/>
            </a:xfrm>
            <a:custGeom>
              <a:avLst/>
              <a:gdLst/>
              <a:ahLst/>
              <a:cxnLst/>
              <a:rect l="l" t="t" r="r" b="b"/>
              <a:pathLst>
                <a:path w="2328" h="3952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110" y="90"/>
                    <a:pt x="1905" y="205"/>
                    <a:pt x="1714" y="333"/>
                  </a:cubicBezTo>
                  <a:cubicBezTo>
                    <a:pt x="1611" y="410"/>
                    <a:pt x="1535" y="499"/>
                    <a:pt x="1458" y="601"/>
                  </a:cubicBezTo>
                  <a:cubicBezTo>
                    <a:pt x="1394" y="691"/>
                    <a:pt x="1343" y="806"/>
                    <a:pt x="1292" y="921"/>
                  </a:cubicBezTo>
                  <a:cubicBezTo>
                    <a:pt x="1240" y="1023"/>
                    <a:pt x="1189" y="1126"/>
                    <a:pt x="1138" y="1228"/>
                  </a:cubicBezTo>
                  <a:cubicBezTo>
                    <a:pt x="1074" y="1318"/>
                    <a:pt x="997" y="1407"/>
                    <a:pt x="908" y="1484"/>
                  </a:cubicBezTo>
                  <a:cubicBezTo>
                    <a:pt x="729" y="1624"/>
                    <a:pt x="512" y="1727"/>
                    <a:pt x="332" y="1893"/>
                  </a:cubicBezTo>
                  <a:cubicBezTo>
                    <a:pt x="153" y="2072"/>
                    <a:pt x="51" y="2302"/>
                    <a:pt x="26" y="2545"/>
                  </a:cubicBezTo>
                  <a:cubicBezTo>
                    <a:pt x="0" y="2788"/>
                    <a:pt x="51" y="3031"/>
                    <a:pt x="166" y="3248"/>
                  </a:cubicBezTo>
                  <a:cubicBezTo>
                    <a:pt x="281" y="3453"/>
                    <a:pt x="460" y="3632"/>
                    <a:pt x="665" y="3747"/>
                  </a:cubicBezTo>
                  <a:cubicBezTo>
                    <a:pt x="870" y="3862"/>
                    <a:pt x="1100" y="3939"/>
                    <a:pt x="1343" y="3952"/>
                  </a:cubicBezTo>
                  <a:cubicBezTo>
                    <a:pt x="1113" y="3926"/>
                    <a:pt x="882" y="3849"/>
                    <a:pt x="678" y="3734"/>
                  </a:cubicBezTo>
                  <a:cubicBezTo>
                    <a:pt x="486" y="3607"/>
                    <a:pt x="320" y="3440"/>
                    <a:pt x="217" y="3236"/>
                  </a:cubicBezTo>
                  <a:cubicBezTo>
                    <a:pt x="102" y="3031"/>
                    <a:pt x="64" y="2788"/>
                    <a:pt x="90" y="2558"/>
                  </a:cubicBezTo>
                  <a:cubicBezTo>
                    <a:pt x="115" y="2341"/>
                    <a:pt x="217" y="2123"/>
                    <a:pt x="384" y="1957"/>
                  </a:cubicBezTo>
                  <a:cubicBezTo>
                    <a:pt x="550" y="1803"/>
                    <a:pt x="754" y="1701"/>
                    <a:pt x="946" y="1548"/>
                  </a:cubicBezTo>
                  <a:cubicBezTo>
                    <a:pt x="1036" y="1471"/>
                    <a:pt x="1125" y="1381"/>
                    <a:pt x="1189" y="1266"/>
                  </a:cubicBezTo>
                  <a:cubicBezTo>
                    <a:pt x="1240" y="1164"/>
                    <a:pt x="1304" y="1062"/>
                    <a:pt x="1343" y="947"/>
                  </a:cubicBezTo>
                  <a:cubicBezTo>
                    <a:pt x="1381" y="844"/>
                    <a:pt x="1445" y="729"/>
                    <a:pt x="1509" y="627"/>
                  </a:cubicBezTo>
                  <a:cubicBezTo>
                    <a:pt x="1573" y="538"/>
                    <a:pt x="1650" y="448"/>
                    <a:pt x="1739" y="371"/>
                  </a:cubicBezTo>
                  <a:cubicBezTo>
                    <a:pt x="1918" y="231"/>
                    <a:pt x="2123" y="103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667;p72">
              <a:extLst>
                <a:ext uri="{FF2B5EF4-FFF2-40B4-BE49-F238E27FC236}">
                  <a16:creationId xmlns:a16="http://schemas.microsoft.com/office/drawing/2014/main" id="{6C8854CE-4DB0-EBCD-0A54-1BDA3C856838}"/>
                </a:ext>
              </a:extLst>
            </p:cNvPr>
            <p:cNvSpPr/>
            <p:nvPr/>
          </p:nvSpPr>
          <p:spPr>
            <a:xfrm>
              <a:off x="6818293" y="1722958"/>
              <a:ext cx="256946" cy="672342"/>
            </a:xfrm>
            <a:custGeom>
              <a:avLst/>
              <a:gdLst/>
              <a:ahLst/>
              <a:cxnLst/>
              <a:rect l="l" t="t" r="r" b="b"/>
              <a:pathLst>
                <a:path w="1740" h="4553" extrusionOk="0">
                  <a:moveTo>
                    <a:pt x="666" y="1"/>
                  </a:moveTo>
                  <a:cubicBezTo>
                    <a:pt x="666" y="244"/>
                    <a:pt x="717" y="474"/>
                    <a:pt x="845" y="678"/>
                  </a:cubicBezTo>
                  <a:cubicBezTo>
                    <a:pt x="960" y="896"/>
                    <a:pt x="1088" y="1087"/>
                    <a:pt x="1203" y="1292"/>
                  </a:cubicBezTo>
                  <a:cubicBezTo>
                    <a:pt x="1459" y="1676"/>
                    <a:pt x="1599" y="2123"/>
                    <a:pt x="1650" y="2596"/>
                  </a:cubicBezTo>
                  <a:cubicBezTo>
                    <a:pt x="1676" y="2826"/>
                    <a:pt x="1638" y="3057"/>
                    <a:pt x="1574" y="3274"/>
                  </a:cubicBezTo>
                  <a:cubicBezTo>
                    <a:pt x="1497" y="3491"/>
                    <a:pt x="1369" y="3696"/>
                    <a:pt x="1203" y="3849"/>
                  </a:cubicBezTo>
                  <a:cubicBezTo>
                    <a:pt x="1037" y="4016"/>
                    <a:pt x="845" y="4144"/>
                    <a:pt x="640" y="4259"/>
                  </a:cubicBezTo>
                  <a:cubicBezTo>
                    <a:pt x="436" y="4361"/>
                    <a:pt x="218" y="4450"/>
                    <a:pt x="1" y="4553"/>
                  </a:cubicBezTo>
                  <a:cubicBezTo>
                    <a:pt x="231" y="4476"/>
                    <a:pt x="448" y="4386"/>
                    <a:pt x="653" y="4284"/>
                  </a:cubicBezTo>
                  <a:cubicBezTo>
                    <a:pt x="870" y="4182"/>
                    <a:pt x="1075" y="4054"/>
                    <a:pt x="1241" y="3888"/>
                  </a:cubicBezTo>
                  <a:cubicBezTo>
                    <a:pt x="1420" y="3734"/>
                    <a:pt x="1561" y="3517"/>
                    <a:pt x="1638" y="3300"/>
                  </a:cubicBezTo>
                  <a:cubicBezTo>
                    <a:pt x="1714" y="3069"/>
                    <a:pt x="1740" y="2826"/>
                    <a:pt x="1727" y="2583"/>
                  </a:cubicBezTo>
                  <a:cubicBezTo>
                    <a:pt x="1676" y="2110"/>
                    <a:pt x="1510" y="1663"/>
                    <a:pt x="1241" y="1254"/>
                  </a:cubicBezTo>
                  <a:cubicBezTo>
                    <a:pt x="1126" y="1062"/>
                    <a:pt x="985" y="870"/>
                    <a:pt x="870" y="665"/>
                  </a:cubicBezTo>
                  <a:cubicBezTo>
                    <a:pt x="743" y="461"/>
                    <a:pt x="666" y="244"/>
                    <a:pt x="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668;p72">
              <a:extLst>
                <a:ext uri="{FF2B5EF4-FFF2-40B4-BE49-F238E27FC236}">
                  <a16:creationId xmlns:a16="http://schemas.microsoft.com/office/drawing/2014/main" id="{28C90951-DC0A-CC8A-26DF-01BC73617B0B}"/>
                </a:ext>
              </a:extLst>
            </p:cNvPr>
            <p:cNvSpPr/>
            <p:nvPr/>
          </p:nvSpPr>
          <p:spPr>
            <a:xfrm>
              <a:off x="6818293" y="1573808"/>
              <a:ext cx="663038" cy="1414383"/>
            </a:xfrm>
            <a:custGeom>
              <a:avLst/>
              <a:gdLst/>
              <a:ahLst/>
              <a:cxnLst/>
              <a:rect l="l" t="t" r="r" b="b"/>
              <a:pathLst>
                <a:path w="4490" h="9578" extrusionOk="0">
                  <a:moveTo>
                    <a:pt x="1164" y="2212"/>
                  </a:moveTo>
                  <a:lnTo>
                    <a:pt x="1216" y="2289"/>
                  </a:lnTo>
                  <a:cubicBezTo>
                    <a:pt x="1459" y="2686"/>
                    <a:pt x="1612" y="3133"/>
                    <a:pt x="1663" y="3593"/>
                  </a:cubicBezTo>
                  <a:cubicBezTo>
                    <a:pt x="1676" y="3785"/>
                    <a:pt x="1663" y="3977"/>
                    <a:pt x="1612" y="4169"/>
                  </a:cubicBezTo>
                  <a:cubicBezTo>
                    <a:pt x="1561" y="4143"/>
                    <a:pt x="1510" y="4131"/>
                    <a:pt x="1459" y="4105"/>
                  </a:cubicBezTo>
                  <a:lnTo>
                    <a:pt x="1318" y="4054"/>
                  </a:lnTo>
                  <a:cubicBezTo>
                    <a:pt x="1356" y="3696"/>
                    <a:pt x="1331" y="3325"/>
                    <a:pt x="1216" y="2980"/>
                  </a:cubicBezTo>
                  <a:cubicBezTo>
                    <a:pt x="1177" y="2724"/>
                    <a:pt x="1164" y="2468"/>
                    <a:pt x="1164" y="2212"/>
                  </a:cubicBezTo>
                  <a:close/>
                  <a:moveTo>
                    <a:pt x="1" y="0"/>
                  </a:moveTo>
                  <a:cubicBezTo>
                    <a:pt x="372" y="218"/>
                    <a:pt x="653" y="550"/>
                    <a:pt x="806" y="946"/>
                  </a:cubicBezTo>
                  <a:cubicBezTo>
                    <a:pt x="1139" y="1906"/>
                    <a:pt x="410" y="2954"/>
                    <a:pt x="921" y="3900"/>
                  </a:cubicBezTo>
                  <a:cubicBezTo>
                    <a:pt x="1126" y="4284"/>
                    <a:pt x="1522" y="4463"/>
                    <a:pt x="1842" y="4744"/>
                  </a:cubicBezTo>
                  <a:cubicBezTo>
                    <a:pt x="2200" y="5102"/>
                    <a:pt x="2494" y="5524"/>
                    <a:pt x="2673" y="5997"/>
                  </a:cubicBezTo>
                  <a:cubicBezTo>
                    <a:pt x="3198" y="7148"/>
                    <a:pt x="3671" y="8312"/>
                    <a:pt x="4157" y="9488"/>
                  </a:cubicBezTo>
                  <a:cubicBezTo>
                    <a:pt x="4170" y="9514"/>
                    <a:pt x="4182" y="9552"/>
                    <a:pt x="4182" y="9578"/>
                  </a:cubicBezTo>
                  <a:cubicBezTo>
                    <a:pt x="4285" y="9552"/>
                    <a:pt x="4387" y="9527"/>
                    <a:pt x="4489" y="9527"/>
                  </a:cubicBezTo>
                  <a:cubicBezTo>
                    <a:pt x="4489" y="9527"/>
                    <a:pt x="2366" y="5409"/>
                    <a:pt x="2072" y="4706"/>
                  </a:cubicBezTo>
                  <a:cubicBezTo>
                    <a:pt x="1996" y="4527"/>
                    <a:pt x="1868" y="4361"/>
                    <a:pt x="1714" y="4233"/>
                  </a:cubicBezTo>
                  <a:lnTo>
                    <a:pt x="1714" y="4220"/>
                  </a:lnTo>
                  <a:lnTo>
                    <a:pt x="1676" y="4194"/>
                  </a:lnTo>
                  <a:cubicBezTo>
                    <a:pt x="1727" y="4003"/>
                    <a:pt x="1753" y="3798"/>
                    <a:pt x="1740" y="3593"/>
                  </a:cubicBezTo>
                  <a:cubicBezTo>
                    <a:pt x="1689" y="3120"/>
                    <a:pt x="1522" y="2660"/>
                    <a:pt x="1267" y="2264"/>
                  </a:cubicBezTo>
                  <a:cubicBezTo>
                    <a:pt x="1228" y="2212"/>
                    <a:pt x="1190" y="2148"/>
                    <a:pt x="1164" y="2097"/>
                  </a:cubicBezTo>
                  <a:lnTo>
                    <a:pt x="1164" y="1663"/>
                  </a:lnTo>
                  <a:cubicBezTo>
                    <a:pt x="1190" y="1535"/>
                    <a:pt x="1190" y="1420"/>
                    <a:pt x="1190" y="1305"/>
                  </a:cubicBezTo>
                  <a:cubicBezTo>
                    <a:pt x="1152" y="640"/>
                    <a:pt x="653" y="102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2669;p72">
              <a:extLst>
                <a:ext uri="{FF2B5EF4-FFF2-40B4-BE49-F238E27FC236}">
                  <a16:creationId xmlns:a16="http://schemas.microsoft.com/office/drawing/2014/main" id="{549EA546-D568-FFDC-DEDE-F957B882525C}"/>
                </a:ext>
              </a:extLst>
            </p:cNvPr>
            <p:cNvGrpSpPr/>
            <p:nvPr/>
          </p:nvGrpSpPr>
          <p:grpSpPr>
            <a:xfrm>
              <a:off x="6273144" y="197126"/>
              <a:ext cx="985277" cy="895262"/>
              <a:chOff x="6273144" y="197126"/>
              <a:chExt cx="985277" cy="895262"/>
            </a:xfrm>
          </p:grpSpPr>
          <p:sp>
            <p:nvSpPr>
              <p:cNvPr id="551" name="Google Shape;2670;p72">
                <a:extLst>
                  <a:ext uri="{FF2B5EF4-FFF2-40B4-BE49-F238E27FC236}">
                    <a16:creationId xmlns:a16="http://schemas.microsoft.com/office/drawing/2014/main" id="{E9161B5B-ADC6-F7F4-31E0-DB2FBDD85A8D}"/>
                  </a:ext>
                </a:extLst>
              </p:cNvPr>
              <p:cNvSpPr/>
              <p:nvPr/>
            </p:nvSpPr>
            <p:spPr>
              <a:xfrm>
                <a:off x="6523297" y="402315"/>
                <a:ext cx="484967" cy="484878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361" extrusionOk="0">
                    <a:moveTo>
                      <a:pt x="2188" y="0"/>
                    </a:moveTo>
                    <a:cubicBezTo>
                      <a:pt x="985" y="0"/>
                      <a:pt x="1" y="985"/>
                      <a:pt x="1" y="2187"/>
                    </a:cubicBezTo>
                    <a:cubicBezTo>
                      <a:pt x="1" y="3389"/>
                      <a:pt x="985" y="4361"/>
                      <a:pt x="2188" y="4361"/>
                    </a:cubicBezTo>
                    <a:cubicBezTo>
                      <a:pt x="3390" y="4361"/>
                      <a:pt x="4361" y="3389"/>
                      <a:pt x="4361" y="2187"/>
                    </a:cubicBezTo>
                    <a:cubicBezTo>
                      <a:pt x="4361" y="985"/>
                      <a:pt x="3390" y="0"/>
                      <a:pt x="218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0"/>
                    </a:srgb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2671;p72">
                <a:extLst>
                  <a:ext uri="{FF2B5EF4-FFF2-40B4-BE49-F238E27FC236}">
                    <a16:creationId xmlns:a16="http://schemas.microsoft.com/office/drawing/2014/main" id="{3B6909F8-A75A-0C3E-CC36-BC4579BBE895}"/>
                  </a:ext>
                </a:extLst>
              </p:cNvPr>
              <p:cNvSpPr/>
              <p:nvPr/>
            </p:nvSpPr>
            <p:spPr>
              <a:xfrm>
                <a:off x="6413841" y="292800"/>
                <a:ext cx="703881" cy="703912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1" extrusionOk="0">
                    <a:moveTo>
                      <a:pt x="3172" y="1"/>
                    </a:moveTo>
                    <a:cubicBezTo>
                      <a:pt x="1420" y="1"/>
                      <a:pt x="0" y="1420"/>
                      <a:pt x="0" y="3172"/>
                    </a:cubicBezTo>
                    <a:cubicBezTo>
                      <a:pt x="0" y="4911"/>
                      <a:pt x="1420" y="6330"/>
                      <a:pt x="3172" y="6330"/>
                    </a:cubicBezTo>
                    <a:cubicBezTo>
                      <a:pt x="4911" y="6330"/>
                      <a:pt x="6330" y="4911"/>
                      <a:pt x="6330" y="3172"/>
                    </a:cubicBezTo>
                    <a:cubicBezTo>
                      <a:pt x="6330" y="1420"/>
                      <a:pt x="4911" y="1"/>
                      <a:pt x="317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0"/>
                    </a:srgb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2672;p72">
                <a:extLst>
                  <a:ext uri="{FF2B5EF4-FFF2-40B4-BE49-F238E27FC236}">
                    <a16:creationId xmlns:a16="http://schemas.microsoft.com/office/drawing/2014/main" id="{A7FA6A95-83C2-6718-CE08-168CC13B2DDC}"/>
                  </a:ext>
                </a:extLst>
              </p:cNvPr>
              <p:cNvSpPr/>
              <p:nvPr/>
            </p:nvSpPr>
            <p:spPr>
              <a:xfrm>
                <a:off x="6273144" y="197126"/>
                <a:ext cx="985277" cy="895262"/>
              </a:xfrm>
              <a:custGeom>
                <a:avLst/>
                <a:gdLst/>
                <a:ahLst/>
                <a:cxnLst/>
                <a:rect l="l" t="t" r="r" b="b"/>
                <a:pathLst>
                  <a:path w="8862" h="8052" extrusionOk="0">
                    <a:moveTo>
                      <a:pt x="4420" y="1"/>
                    </a:moveTo>
                    <a:cubicBezTo>
                      <a:pt x="2605" y="1"/>
                      <a:pt x="959" y="1239"/>
                      <a:pt x="512" y="3082"/>
                    </a:cubicBezTo>
                    <a:cubicBezTo>
                      <a:pt x="0" y="5243"/>
                      <a:pt x="1317" y="7417"/>
                      <a:pt x="3478" y="7941"/>
                    </a:cubicBezTo>
                    <a:cubicBezTo>
                      <a:pt x="3793" y="8015"/>
                      <a:pt x="4108" y="8051"/>
                      <a:pt x="4418" y="8051"/>
                    </a:cubicBezTo>
                    <a:cubicBezTo>
                      <a:pt x="6237" y="8051"/>
                      <a:pt x="7890" y="6821"/>
                      <a:pt x="8338" y="4974"/>
                    </a:cubicBezTo>
                    <a:cubicBezTo>
                      <a:pt x="8862" y="2813"/>
                      <a:pt x="7532" y="639"/>
                      <a:pt x="5371" y="115"/>
                    </a:cubicBezTo>
                    <a:cubicBezTo>
                      <a:pt x="5053" y="38"/>
                      <a:pt x="4734" y="1"/>
                      <a:pt x="442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0"/>
                    </a:srgb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6" name="Google Shape;2673;p72">
              <a:extLst>
                <a:ext uri="{FF2B5EF4-FFF2-40B4-BE49-F238E27FC236}">
                  <a16:creationId xmlns:a16="http://schemas.microsoft.com/office/drawing/2014/main" id="{4E053923-51F8-62B1-D00F-C5DBED37BE9C}"/>
                </a:ext>
              </a:extLst>
            </p:cNvPr>
            <p:cNvGrpSpPr/>
            <p:nvPr/>
          </p:nvGrpSpPr>
          <p:grpSpPr>
            <a:xfrm>
              <a:off x="6167928" y="1331907"/>
              <a:ext cx="1232084" cy="1119510"/>
              <a:chOff x="6230753" y="138282"/>
              <a:chExt cx="1232084" cy="1119510"/>
            </a:xfrm>
          </p:grpSpPr>
          <p:sp>
            <p:nvSpPr>
              <p:cNvPr id="548" name="Google Shape;2674;p72">
                <a:extLst>
                  <a:ext uri="{FF2B5EF4-FFF2-40B4-BE49-F238E27FC236}">
                    <a16:creationId xmlns:a16="http://schemas.microsoft.com/office/drawing/2014/main" id="{4DC2248A-E1AA-EF5F-D93A-ADE7267B9EC6}"/>
                  </a:ext>
                </a:extLst>
              </p:cNvPr>
              <p:cNvSpPr/>
              <p:nvPr/>
            </p:nvSpPr>
            <p:spPr>
              <a:xfrm>
                <a:off x="6543570" y="394872"/>
                <a:ext cx="606449" cy="606332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361" extrusionOk="0">
                    <a:moveTo>
                      <a:pt x="2188" y="0"/>
                    </a:moveTo>
                    <a:cubicBezTo>
                      <a:pt x="985" y="0"/>
                      <a:pt x="1" y="985"/>
                      <a:pt x="1" y="2187"/>
                    </a:cubicBezTo>
                    <a:cubicBezTo>
                      <a:pt x="1" y="3389"/>
                      <a:pt x="985" y="4361"/>
                      <a:pt x="2188" y="4361"/>
                    </a:cubicBezTo>
                    <a:cubicBezTo>
                      <a:pt x="3390" y="4361"/>
                      <a:pt x="4361" y="3389"/>
                      <a:pt x="4361" y="2187"/>
                    </a:cubicBezTo>
                    <a:cubicBezTo>
                      <a:pt x="4361" y="985"/>
                      <a:pt x="3390" y="0"/>
                      <a:pt x="218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0"/>
                    </a:srgb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2675;p72">
                <a:extLst>
                  <a:ext uri="{FF2B5EF4-FFF2-40B4-BE49-F238E27FC236}">
                    <a16:creationId xmlns:a16="http://schemas.microsoft.com/office/drawing/2014/main" id="{EC918428-61E6-5837-821B-632174B4552A}"/>
                  </a:ext>
                </a:extLst>
              </p:cNvPr>
              <p:cNvSpPr/>
              <p:nvPr/>
            </p:nvSpPr>
            <p:spPr>
              <a:xfrm>
                <a:off x="6406695" y="257922"/>
                <a:ext cx="880199" cy="880231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1" extrusionOk="0">
                    <a:moveTo>
                      <a:pt x="3172" y="1"/>
                    </a:moveTo>
                    <a:cubicBezTo>
                      <a:pt x="1420" y="1"/>
                      <a:pt x="0" y="1420"/>
                      <a:pt x="0" y="3172"/>
                    </a:cubicBezTo>
                    <a:cubicBezTo>
                      <a:pt x="0" y="4911"/>
                      <a:pt x="1420" y="6330"/>
                      <a:pt x="3172" y="6330"/>
                    </a:cubicBezTo>
                    <a:cubicBezTo>
                      <a:pt x="4911" y="6330"/>
                      <a:pt x="6330" y="4911"/>
                      <a:pt x="6330" y="3172"/>
                    </a:cubicBezTo>
                    <a:cubicBezTo>
                      <a:pt x="6330" y="1420"/>
                      <a:pt x="4911" y="1"/>
                      <a:pt x="317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0"/>
                    </a:srgb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2676;p72">
                <a:extLst>
                  <a:ext uri="{FF2B5EF4-FFF2-40B4-BE49-F238E27FC236}">
                    <a16:creationId xmlns:a16="http://schemas.microsoft.com/office/drawing/2014/main" id="{8495D195-72BE-CC54-0FFC-6FF08234A189}"/>
                  </a:ext>
                </a:extLst>
              </p:cNvPr>
              <p:cNvSpPr/>
              <p:nvPr/>
            </p:nvSpPr>
            <p:spPr>
              <a:xfrm>
                <a:off x="6230753" y="138282"/>
                <a:ext cx="1232084" cy="1119510"/>
              </a:xfrm>
              <a:custGeom>
                <a:avLst/>
                <a:gdLst/>
                <a:ahLst/>
                <a:cxnLst/>
                <a:rect l="l" t="t" r="r" b="b"/>
                <a:pathLst>
                  <a:path w="8862" h="8052" extrusionOk="0">
                    <a:moveTo>
                      <a:pt x="4420" y="1"/>
                    </a:moveTo>
                    <a:cubicBezTo>
                      <a:pt x="2605" y="1"/>
                      <a:pt x="959" y="1239"/>
                      <a:pt x="512" y="3082"/>
                    </a:cubicBezTo>
                    <a:cubicBezTo>
                      <a:pt x="0" y="5243"/>
                      <a:pt x="1317" y="7417"/>
                      <a:pt x="3478" y="7941"/>
                    </a:cubicBezTo>
                    <a:cubicBezTo>
                      <a:pt x="3793" y="8015"/>
                      <a:pt x="4108" y="8051"/>
                      <a:pt x="4418" y="8051"/>
                    </a:cubicBezTo>
                    <a:cubicBezTo>
                      <a:pt x="6237" y="8051"/>
                      <a:pt x="7890" y="6821"/>
                      <a:pt x="8338" y="4974"/>
                    </a:cubicBezTo>
                    <a:cubicBezTo>
                      <a:pt x="8862" y="2813"/>
                      <a:pt x="7532" y="639"/>
                      <a:pt x="5371" y="115"/>
                    </a:cubicBezTo>
                    <a:cubicBezTo>
                      <a:pt x="5053" y="38"/>
                      <a:pt x="4734" y="1"/>
                      <a:pt x="442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0"/>
                    </a:srgb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2677;p72">
              <a:extLst>
                <a:ext uri="{FF2B5EF4-FFF2-40B4-BE49-F238E27FC236}">
                  <a16:creationId xmlns:a16="http://schemas.microsoft.com/office/drawing/2014/main" id="{D4FC8797-7CF3-BE6A-A4BB-59D274F2C9ED}"/>
                </a:ext>
              </a:extLst>
            </p:cNvPr>
            <p:cNvSpPr/>
            <p:nvPr/>
          </p:nvSpPr>
          <p:spPr>
            <a:xfrm>
              <a:off x="6374740" y="3901800"/>
              <a:ext cx="754937" cy="237479"/>
            </a:xfrm>
            <a:custGeom>
              <a:avLst/>
              <a:gdLst/>
              <a:ahLst/>
              <a:cxnLst/>
              <a:rect l="l" t="t" r="r" b="b"/>
              <a:pathLst>
                <a:path w="24033" h="7560" extrusionOk="0">
                  <a:moveTo>
                    <a:pt x="67" y="6167"/>
                  </a:moveTo>
                  <a:cubicBezTo>
                    <a:pt x="770" y="7250"/>
                    <a:pt x="9747" y="6413"/>
                    <a:pt x="12545" y="6500"/>
                  </a:cubicBezTo>
                  <a:cubicBezTo>
                    <a:pt x="15343" y="6587"/>
                    <a:pt x="14974" y="6583"/>
                    <a:pt x="16855" y="6690"/>
                  </a:cubicBezTo>
                  <a:cubicBezTo>
                    <a:pt x="18736" y="6797"/>
                    <a:pt x="25254" y="8257"/>
                    <a:pt x="23832" y="7143"/>
                  </a:cubicBezTo>
                  <a:cubicBezTo>
                    <a:pt x="22411" y="6029"/>
                    <a:pt x="12287" y="167"/>
                    <a:pt x="8326" y="4"/>
                  </a:cubicBezTo>
                  <a:cubicBezTo>
                    <a:pt x="4365" y="-159"/>
                    <a:pt x="-636" y="5084"/>
                    <a:pt x="67" y="6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654" name="Google Shape;1906;p57">
            <a:extLst>
              <a:ext uri="{FF2B5EF4-FFF2-40B4-BE49-F238E27FC236}">
                <a16:creationId xmlns:a16="http://schemas.microsoft.com/office/drawing/2014/main" id="{BF0E2197-5326-AE0E-84E3-0915C80910C0}"/>
              </a:ext>
            </a:extLst>
          </p:cNvPr>
          <p:cNvGrpSpPr/>
          <p:nvPr/>
        </p:nvGrpSpPr>
        <p:grpSpPr>
          <a:xfrm>
            <a:off x="5464312" y="1739948"/>
            <a:ext cx="2500162" cy="2261843"/>
            <a:chOff x="3385215" y="1548825"/>
            <a:chExt cx="2373633" cy="2458247"/>
          </a:xfrm>
        </p:grpSpPr>
        <p:sp>
          <p:nvSpPr>
            <p:cNvPr id="655" name="Google Shape;1907;p57">
              <a:extLst>
                <a:ext uri="{FF2B5EF4-FFF2-40B4-BE49-F238E27FC236}">
                  <a16:creationId xmlns:a16="http://schemas.microsoft.com/office/drawing/2014/main" id="{CE88A286-7CBE-DFB8-DDA6-6F580B601917}"/>
                </a:ext>
              </a:extLst>
            </p:cNvPr>
            <p:cNvSpPr/>
            <p:nvPr/>
          </p:nvSpPr>
          <p:spPr>
            <a:xfrm>
              <a:off x="4432962" y="1548825"/>
              <a:ext cx="294944" cy="259576"/>
            </a:xfrm>
            <a:custGeom>
              <a:avLst/>
              <a:gdLst/>
              <a:ahLst/>
              <a:cxnLst/>
              <a:rect l="l" t="t" r="r" b="b"/>
              <a:pathLst>
                <a:path w="3812" h="3355" extrusionOk="0">
                  <a:moveTo>
                    <a:pt x="1898" y="0"/>
                  </a:moveTo>
                  <a:cubicBezTo>
                    <a:pt x="1257" y="0"/>
                    <a:pt x="644" y="372"/>
                    <a:pt x="371" y="993"/>
                  </a:cubicBezTo>
                  <a:cubicBezTo>
                    <a:pt x="1" y="1837"/>
                    <a:pt x="371" y="2834"/>
                    <a:pt x="1215" y="3205"/>
                  </a:cubicBezTo>
                  <a:cubicBezTo>
                    <a:pt x="1441" y="3307"/>
                    <a:pt x="1677" y="3354"/>
                    <a:pt x="1907" y="3354"/>
                  </a:cubicBezTo>
                  <a:cubicBezTo>
                    <a:pt x="2550" y="3354"/>
                    <a:pt x="3158" y="2983"/>
                    <a:pt x="3440" y="2361"/>
                  </a:cubicBezTo>
                  <a:cubicBezTo>
                    <a:pt x="3811" y="1517"/>
                    <a:pt x="3428" y="520"/>
                    <a:pt x="2584" y="149"/>
                  </a:cubicBezTo>
                  <a:cubicBezTo>
                    <a:pt x="2361" y="48"/>
                    <a:pt x="2127" y="0"/>
                    <a:pt x="1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908;p57">
              <a:extLst>
                <a:ext uri="{FF2B5EF4-FFF2-40B4-BE49-F238E27FC236}">
                  <a16:creationId xmlns:a16="http://schemas.microsoft.com/office/drawing/2014/main" id="{59486589-FFFD-50C8-896A-93BE4407C880}"/>
                </a:ext>
              </a:extLst>
            </p:cNvPr>
            <p:cNvSpPr/>
            <p:nvPr/>
          </p:nvSpPr>
          <p:spPr>
            <a:xfrm>
              <a:off x="3403010" y="1679037"/>
              <a:ext cx="2349958" cy="2148023"/>
            </a:xfrm>
            <a:custGeom>
              <a:avLst/>
              <a:gdLst/>
              <a:ahLst/>
              <a:cxnLst/>
              <a:rect l="l" t="t" r="r" b="b"/>
              <a:pathLst>
                <a:path w="30372" h="27763" extrusionOk="0">
                  <a:moveTo>
                    <a:pt x="13543" y="1"/>
                  </a:moveTo>
                  <a:lnTo>
                    <a:pt x="16893" y="1"/>
                  </a:lnTo>
                  <a:lnTo>
                    <a:pt x="30371" y="27762"/>
                  </a:lnTo>
                  <a:lnTo>
                    <a:pt x="1" y="27762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3000">
                  <a:srgbClr val="FFFFFF">
                    <a:alpha val="56470"/>
                  </a:srgbClr>
                </a:gs>
                <a:gs pos="100000">
                  <a:srgbClr val="FFFFFF">
                    <a:alpha val="64313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1909;p57">
              <a:extLst>
                <a:ext uri="{FF2B5EF4-FFF2-40B4-BE49-F238E27FC236}">
                  <a16:creationId xmlns:a16="http://schemas.microsoft.com/office/drawing/2014/main" id="{5E3FED2A-2631-2703-2F30-8F7F74B2DA75}"/>
                </a:ext>
              </a:extLst>
            </p:cNvPr>
            <p:cNvSpPr/>
            <p:nvPr/>
          </p:nvSpPr>
          <p:spPr>
            <a:xfrm>
              <a:off x="3403010" y="2984790"/>
              <a:ext cx="2355838" cy="846196"/>
            </a:xfrm>
            <a:custGeom>
              <a:avLst/>
              <a:gdLst/>
              <a:ahLst/>
              <a:cxnLst/>
              <a:rect l="l" t="t" r="r" b="b"/>
              <a:pathLst>
                <a:path w="30448" h="10937" extrusionOk="0">
                  <a:moveTo>
                    <a:pt x="8411" y="0"/>
                  </a:moveTo>
                  <a:cubicBezTo>
                    <a:pt x="8367" y="0"/>
                    <a:pt x="8321" y="1"/>
                    <a:pt x="8274" y="3"/>
                  </a:cubicBezTo>
                  <a:cubicBezTo>
                    <a:pt x="6420" y="80"/>
                    <a:pt x="6241" y="1883"/>
                    <a:pt x="6241" y="1883"/>
                  </a:cubicBezTo>
                  <a:cubicBezTo>
                    <a:pt x="6241" y="1883"/>
                    <a:pt x="5478" y="300"/>
                    <a:pt x="3709" y="300"/>
                  </a:cubicBezTo>
                  <a:cubicBezTo>
                    <a:pt x="3590" y="300"/>
                    <a:pt x="3467" y="307"/>
                    <a:pt x="3338" y="323"/>
                  </a:cubicBezTo>
                  <a:cubicBezTo>
                    <a:pt x="1292" y="566"/>
                    <a:pt x="1356" y="2484"/>
                    <a:pt x="1356" y="2484"/>
                  </a:cubicBezTo>
                  <a:cubicBezTo>
                    <a:pt x="1356" y="2484"/>
                    <a:pt x="1062" y="655"/>
                    <a:pt x="1" y="399"/>
                  </a:cubicBezTo>
                  <a:lnTo>
                    <a:pt x="1" y="10936"/>
                  </a:lnTo>
                  <a:lnTo>
                    <a:pt x="30448" y="10936"/>
                  </a:lnTo>
                  <a:lnTo>
                    <a:pt x="30448" y="540"/>
                  </a:lnTo>
                  <a:cubicBezTo>
                    <a:pt x="30448" y="540"/>
                    <a:pt x="28057" y="885"/>
                    <a:pt x="27954" y="3366"/>
                  </a:cubicBezTo>
                  <a:cubicBezTo>
                    <a:pt x="27954" y="3366"/>
                    <a:pt x="27852" y="1653"/>
                    <a:pt x="26739" y="1422"/>
                  </a:cubicBezTo>
                  <a:cubicBezTo>
                    <a:pt x="26525" y="1379"/>
                    <a:pt x="26312" y="1357"/>
                    <a:pt x="26107" y="1357"/>
                  </a:cubicBezTo>
                  <a:cubicBezTo>
                    <a:pt x="25235" y="1357"/>
                    <a:pt x="24517" y="1746"/>
                    <a:pt x="24527" y="2471"/>
                  </a:cubicBezTo>
                  <a:cubicBezTo>
                    <a:pt x="24527" y="2471"/>
                    <a:pt x="24202" y="1463"/>
                    <a:pt x="23192" y="1463"/>
                  </a:cubicBezTo>
                  <a:cubicBezTo>
                    <a:pt x="23105" y="1463"/>
                    <a:pt x="23013" y="1470"/>
                    <a:pt x="22916" y="1486"/>
                  </a:cubicBezTo>
                  <a:cubicBezTo>
                    <a:pt x="21688" y="1678"/>
                    <a:pt x="21228" y="2305"/>
                    <a:pt x="21177" y="3520"/>
                  </a:cubicBezTo>
                  <a:cubicBezTo>
                    <a:pt x="21113" y="4734"/>
                    <a:pt x="21471" y="5016"/>
                    <a:pt x="21471" y="5016"/>
                  </a:cubicBezTo>
                  <a:lnTo>
                    <a:pt x="21586" y="5668"/>
                  </a:lnTo>
                  <a:lnTo>
                    <a:pt x="20806" y="5668"/>
                  </a:lnTo>
                  <a:cubicBezTo>
                    <a:pt x="20806" y="5668"/>
                    <a:pt x="21522" y="2126"/>
                    <a:pt x="20077" y="1665"/>
                  </a:cubicBezTo>
                  <a:cubicBezTo>
                    <a:pt x="19798" y="1579"/>
                    <a:pt x="19541" y="1544"/>
                    <a:pt x="19308" y="1544"/>
                  </a:cubicBezTo>
                  <a:cubicBezTo>
                    <a:pt x="18337" y="1544"/>
                    <a:pt x="17788" y="2151"/>
                    <a:pt x="17788" y="2151"/>
                  </a:cubicBezTo>
                  <a:cubicBezTo>
                    <a:pt x="17788" y="2151"/>
                    <a:pt x="17019" y="539"/>
                    <a:pt x="15591" y="539"/>
                  </a:cubicBezTo>
                  <a:cubicBezTo>
                    <a:pt x="15569" y="539"/>
                    <a:pt x="15547" y="539"/>
                    <a:pt x="15525" y="540"/>
                  </a:cubicBezTo>
                  <a:cubicBezTo>
                    <a:pt x="14054" y="591"/>
                    <a:pt x="13492" y="1640"/>
                    <a:pt x="13504" y="2484"/>
                  </a:cubicBezTo>
                  <a:cubicBezTo>
                    <a:pt x="13504" y="2484"/>
                    <a:pt x="13172" y="1128"/>
                    <a:pt x="11970" y="988"/>
                  </a:cubicBezTo>
                  <a:cubicBezTo>
                    <a:pt x="11830" y="970"/>
                    <a:pt x="11702" y="962"/>
                    <a:pt x="11585" y="962"/>
                  </a:cubicBezTo>
                  <a:cubicBezTo>
                    <a:pt x="10691" y="962"/>
                    <a:pt x="10461" y="1422"/>
                    <a:pt x="10461" y="1422"/>
                  </a:cubicBezTo>
                  <a:cubicBezTo>
                    <a:pt x="10461" y="1422"/>
                    <a:pt x="10157" y="0"/>
                    <a:pt x="8411" y="0"/>
                  </a:cubicBezTo>
                  <a:close/>
                </a:path>
              </a:pathLst>
            </a:custGeom>
            <a:solidFill>
              <a:srgbClr val="A65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910;p57">
              <a:extLst>
                <a:ext uri="{FF2B5EF4-FFF2-40B4-BE49-F238E27FC236}">
                  <a16:creationId xmlns:a16="http://schemas.microsoft.com/office/drawing/2014/main" id="{30CB8157-7B98-25FA-0535-13FD1618425B}"/>
                </a:ext>
              </a:extLst>
            </p:cNvPr>
            <p:cNvSpPr/>
            <p:nvPr/>
          </p:nvSpPr>
          <p:spPr>
            <a:xfrm>
              <a:off x="3403010" y="2984790"/>
              <a:ext cx="2355838" cy="846196"/>
            </a:xfrm>
            <a:custGeom>
              <a:avLst/>
              <a:gdLst/>
              <a:ahLst/>
              <a:cxnLst/>
              <a:rect l="l" t="t" r="r" b="b"/>
              <a:pathLst>
                <a:path w="30448" h="10937" extrusionOk="0">
                  <a:moveTo>
                    <a:pt x="8411" y="0"/>
                  </a:moveTo>
                  <a:cubicBezTo>
                    <a:pt x="8367" y="0"/>
                    <a:pt x="8321" y="1"/>
                    <a:pt x="8274" y="3"/>
                  </a:cubicBezTo>
                  <a:cubicBezTo>
                    <a:pt x="6420" y="80"/>
                    <a:pt x="6241" y="1883"/>
                    <a:pt x="6241" y="1883"/>
                  </a:cubicBezTo>
                  <a:cubicBezTo>
                    <a:pt x="6241" y="1883"/>
                    <a:pt x="5478" y="300"/>
                    <a:pt x="3709" y="300"/>
                  </a:cubicBezTo>
                  <a:cubicBezTo>
                    <a:pt x="3590" y="300"/>
                    <a:pt x="3467" y="307"/>
                    <a:pt x="3338" y="323"/>
                  </a:cubicBezTo>
                  <a:cubicBezTo>
                    <a:pt x="1292" y="566"/>
                    <a:pt x="1356" y="2484"/>
                    <a:pt x="1356" y="2484"/>
                  </a:cubicBezTo>
                  <a:cubicBezTo>
                    <a:pt x="1356" y="2484"/>
                    <a:pt x="1062" y="655"/>
                    <a:pt x="1" y="399"/>
                  </a:cubicBezTo>
                  <a:lnTo>
                    <a:pt x="1" y="10936"/>
                  </a:lnTo>
                  <a:lnTo>
                    <a:pt x="30448" y="10936"/>
                  </a:lnTo>
                  <a:lnTo>
                    <a:pt x="30448" y="540"/>
                  </a:lnTo>
                  <a:cubicBezTo>
                    <a:pt x="30448" y="540"/>
                    <a:pt x="28057" y="885"/>
                    <a:pt x="27954" y="3366"/>
                  </a:cubicBezTo>
                  <a:cubicBezTo>
                    <a:pt x="27954" y="3366"/>
                    <a:pt x="27852" y="1653"/>
                    <a:pt x="26739" y="1422"/>
                  </a:cubicBezTo>
                  <a:cubicBezTo>
                    <a:pt x="26525" y="1379"/>
                    <a:pt x="26312" y="1357"/>
                    <a:pt x="26107" y="1357"/>
                  </a:cubicBezTo>
                  <a:cubicBezTo>
                    <a:pt x="25235" y="1357"/>
                    <a:pt x="24517" y="1746"/>
                    <a:pt x="24527" y="2471"/>
                  </a:cubicBezTo>
                  <a:cubicBezTo>
                    <a:pt x="24527" y="2471"/>
                    <a:pt x="24202" y="1463"/>
                    <a:pt x="23192" y="1463"/>
                  </a:cubicBezTo>
                  <a:cubicBezTo>
                    <a:pt x="23105" y="1463"/>
                    <a:pt x="23013" y="1470"/>
                    <a:pt x="22916" y="1486"/>
                  </a:cubicBezTo>
                  <a:cubicBezTo>
                    <a:pt x="21688" y="1678"/>
                    <a:pt x="21228" y="2305"/>
                    <a:pt x="21177" y="3520"/>
                  </a:cubicBezTo>
                  <a:cubicBezTo>
                    <a:pt x="21113" y="4734"/>
                    <a:pt x="21471" y="5016"/>
                    <a:pt x="21471" y="5016"/>
                  </a:cubicBezTo>
                  <a:lnTo>
                    <a:pt x="21586" y="5668"/>
                  </a:lnTo>
                  <a:lnTo>
                    <a:pt x="20806" y="5668"/>
                  </a:lnTo>
                  <a:cubicBezTo>
                    <a:pt x="20806" y="5668"/>
                    <a:pt x="21522" y="2126"/>
                    <a:pt x="20077" y="1665"/>
                  </a:cubicBezTo>
                  <a:cubicBezTo>
                    <a:pt x="19798" y="1579"/>
                    <a:pt x="19541" y="1544"/>
                    <a:pt x="19308" y="1544"/>
                  </a:cubicBezTo>
                  <a:cubicBezTo>
                    <a:pt x="18337" y="1544"/>
                    <a:pt x="17788" y="2151"/>
                    <a:pt x="17788" y="2151"/>
                  </a:cubicBezTo>
                  <a:cubicBezTo>
                    <a:pt x="17788" y="2151"/>
                    <a:pt x="17019" y="539"/>
                    <a:pt x="15591" y="539"/>
                  </a:cubicBezTo>
                  <a:cubicBezTo>
                    <a:pt x="15569" y="539"/>
                    <a:pt x="15547" y="539"/>
                    <a:pt x="15525" y="540"/>
                  </a:cubicBezTo>
                  <a:cubicBezTo>
                    <a:pt x="14054" y="591"/>
                    <a:pt x="13492" y="1640"/>
                    <a:pt x="13504" y="2484"/>
                  </a:cubicBezTo>
                  <a:cubicBezTo>
                    <a:pt x="13504" y="2484"/>
                    <a:pt x="13172" y="1128"/>
                    <a:pt x="11970" y="988"/>
                  </a:cubicBezTo>
                  <a:cubicBezTo>
                    <a:pt x="11830" y="970"/>
                    <a:pt x="11702" y="962"/>
                    <a:pt x="11585" y="962"/>
                  </a:cubicBezTo>
                  <a:cubicBezTo>
                    <a:pt x="10691" y="962"/>
                    <a:pt x="10461" y="1422"/>
                    <a:pt x="10461" y="1422"/>
                  </a:cubicBezTo>
                  <a:cubicBezTo>
                    <a:pt x="10461" y="1422"/>
                    <a:pt x="10157" y="0"/>
                    <a:pt x="8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911;p57">
              <a:extLst>
                <a:ext uri="{FF2B5EF4-FFF2-40B4-BE49-F238E27FC236}">
                  <a16:creationId xmlns:a16="http://schemas.microsoft.com/office/drawing/2014/main" id="{785CDFE0-68AE-1AA4-44ED-24BF76ADF6C9}"/>
                </a:ext>
              </a:extLst>
            </p:cNvPr>
            <p:cNvSpPr/>
            <p:nvPr/>
          </p:nvSpPr>
          <p:spPr>
            <a:xfrm>
              <a:off x="4115357" y="3094886"/>
              <a:ext cx="419591" cy="441628"/>
            </a:xfrm>
            <a:custGeom>
              <a:avLst/>
              <a:gdLst/>
              <a:ahLst/>
              <a:cxnLst/>
              <a:rect l="l" t="t" r="r" b="b"/>
              <a:pathLst>
                <a:path w="5423" h="5708" extrusionOk="0">
                  <a:moveTo>
                    <a:pt x="3108" y="0"/>
                  </a:moveTo>
                  <a:cubicBezTo>
                    <a:pt x="2518" y="0"/>
                    <a:pt x="1854" y="45"/>
                    <a:pt x="1765" y="89"/>
                  </a:cubicBezTo>
                  <a:cubicBezTo>
                    <a:pt x="1612" y="153"/>
                    <a:pt x="52" y="2621"/>
                    <a:pt x="26" y="2915"/>
                  </a:cubicBezTo>
                  <a:cubicBezTo>
                    <a:pt x="1" y="3196"/>
                    <a:pt x="244" y="3797"/>
                    <a:pt x="538" y="4245"/>
                  </a:cubicBezTo>
                  <a:cubicBezTo>
                    <a:pt x="704" y="4539"/>
                    <a:pt x="768" y="4884"/>
                    <a:pt x="730" y="5230"/>
                  </a:cubicBezTo>
                  <a:cubicBezTo>
                    <a:pt x="730" y="5230"/>
                    <a:pt x="3862" y="5708"/>
                    <a:pt x="4311" y="5708"/>
                  </a:cubicBezTo>
                  <a:cubicBezTo>
                    <a:pt x="4338" y="5708"/>
                    <a:pt x="4355" y="5706"/>
                    <a:pt x="4361" y="5703"/>
                  </a:cubicBezTo>
                  <a:cubicBezTo>
                    <a:pt x="4489" y="5639"/>
                    <a:pt x="4579" y="5191"/>
                    <a:pt x="4515" y="4999"/>
                  </a:cubicBezTo>
                  <a:cubicBezTo>
                    <a:pt x="4451" y="4808"/>
                    <a:pt x="5039" y="3861"/>
                    <a:pt x="5167" y="3708"/>
                  </a:cubicBezTo>
                  <a:cubicBezTo>
                    <a:pt x="5282" y="3554"/>
                    <a:pt x="5423" y="2608"/>
                    <a:pt x="5269" y="2250"/>
                  </a:cubicBezTo>
                  <a:cubicBezTo>
                    <a:pt x="5129" y="1905"/>
                    <a:pt x="4246" y="230"/>
                    <a:pt x="4029" y="89"/>
                  </a:cubicBezTo>
                  <a:cubicBezTo>
                    <a:pt x="3932" y="24"/>
                    <a:pt x="3540" y="0"/>
                    <a:pt x="3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912;p57">
              <a:extLst>
                <a:ext uri="{FF2B5EF4-FFF2-40B4-BE49-F238E27FC236}">
                  <a16:creationId xmlns:a16="http://schemas.microsoft.com/office/drawing/2014/main" id="{C8CB022A-CF82-C1C0-E372-61C7769A9A25}"/>
                </a:ext>
              </a:extLst>
            </p:cNvPr>
            <p:cNvSpPr/>
            <p:nvPr/>
          </p:nvSpPr>
          <p:spPr>
            <a:xfrm>
              <a:off x="4221277" y="3394613"/>
              <a:ext cx="206817" cy="51915"/>
            </a:xfrm>
            <a:custGeom>
              <a:avLst/>
              <a:gdLst/>
              <a:ahLst/>
              <a:cxnLst/>
              <a:rect l="l" t="t" r="r" b="b"/>
              <a:pathLst>
                <a:path w="2673" h="671" extrusionOk="0">
                  <a:moveTo>
                    <a:pt x="2621" y="0"/>
                  </a:moveTo>
                  <a:cubicBezTo>
                    <a:pt x="2609" y="0"/>
                    <a:pt x="2596" y="0"/>
                    <a:pt x="2583" y="13"/>
                  </a:cubicBezTo>
                  <a:lnTo>
                    <a:pt x="2532" y="26"/>
                  </a:lnTo>
                  <a:lnTo>
                    <a:pt x="2366" y="90"/>
                  </a:lnTo>
                  <a:lnTo>
                    <a:pt x="2072" y="192"/>
                  </a:lnTo>
                  <a:cubicBezTo>
                    <a:pt x="1944" y="230"/>
                    <a:pt x="1816" y="281"/>
                    <a:pt x="1662" y="320"/>
                  </a:cubicBezTo>
                  <a:cubicBezTo>
                    <a:pt x="1522" y="371"/>
                    <a:pt x="1368" y="409"/>
                    <a:pt x="1215" y="448"/>
                  </a:cubicBezTo>
                  <a:cubicBezTo>
                    <a:pt x="1061" y="486"/>
                    <a:pt x="921" y="512"/>
                    <a:pt x="767" y="537"/>
                  </a:cubicBezTo>
                  <a:cubicBezTo>
                    <a:pt x="627" y="563"/>
                    <a:pt x="499" y="575"/>
                    <a:pt x="384" y="588"/>
                  </a:cubicBezTo>
                  <a:lnTo>
                    <a:pt x="102" y="614"/>
                  </a:lnTo>
                  <a:cubicBezTo>
                    <a:pt x="38" y="614"/>
                    <a:pt x="0" y="627"/>
                    <a:pt x="0" y="639"/>
                  </a:cubicBezTo>
                  <a:cubicBezTo>
                    <a:pt x="0" y="652"/>
                    <a:pt x="38" y="652"/>
                    <a:pt x="102" y="652"/>
                  </a:cubicBezTo>
                  <a:cubicBezTo>
                    <a:pt x="166" y="661"/>
                    <a:pt x="229" y="670"/>
                    <a:pt x="292" y="670"/>
                  </a:cubicBezTo>
                  <a:cubicBezTo>
                    <a:pt x="318" y="670"/>
                    <a:pt x="345" y="669"/>
                    <a:pt x="371" y="665"/>
                  </a:cubicBezTo>
                  <a:cubicBezTo>
                    <a:pt x="512" y="665"/>
                    <a:pt x="639" y="665"/>
                    <a:pt x="767" y="639"/>
                  </a:cubicBezTo>
                  <a:cubicBezTo>
                    <a:pt x="908" y="627"/>
                    <a:pt x="1061" y="601"/>
                    <a:pt x="1215" y="575"/>
                  </a:cubicBezTo>
                  <a:cubicBezTo>
                    <a:pt x="1368" y="537"/>
                    <a:pt x="1509" y="499"/>
                    <a:pt x="1650" y="460"/>
                  </a:cubicBezTo>
                  <a:cubicBezTo>
                    <a:pt x="1790" y="422"/>
                    <a:pt x="1918" y="384"/>
                    <a:pt x="2033" y="345"/>
                  </a:cubicBezTo>
                  <a:lnTo>
                    <a:pt x="2315" y="243"/>
                  </a:lnTo>
                  <a:lnTo>
                    <a:pt x="2430" y="205"/>
                  </a:lnTo>
                  <a:cubicBezTo>
                    <a:pt x="2468" y="192"/>
                    <a:pt x="2494" y="179"/>
                    <a:pt x="2519" y="166"/>
                  </a:cubicBezTo>
                  <a:cubicBezTo>
                    <a:pt x="2545" y="141"/>
                    <a:pt x="2570" y="128"/>
                    <a:pt x="2596" y="115"/>
                  </a:cubicBezTo>
                  <a:cubicBezTo>
                    <a:pt x="2621" y="102"/>
                    <a:pt x="2647" y="77"/>
                    <a:pt x="2660" y="64"/>
                  </a:cubicBezTo>
                  <a:cubicBezTo>
                    <a:pt x="2673" y="51"/>
                    <a:pt x="2673" y="38"/>
                    <a:pt x="2673" y="26"/>
                  </a:cubicBezTo>
                  <a:cubicBezTo>
                    <a:pt x="2673" y="13"/>
                    <a:pt x="2660" y="0"/>
                    <a:pt x="266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913;p57">
              <a:extLst>
                <a:ext uri="{FF2B5EF4-FFF2-40B4-BE49-F238E27FC236}">
                  <a16:creationId xmlns:a16="http://schemas.microsoft.com/office/drawing/2014/main" id="{B8C144C7-168F-4ED8-B418-68DAA6A7CD88}"/>
                </a:ext>
              </a:extLst>
            </p:cNvPr>
            <p:cNvSpPr/>
            <p:nvPr/>
          </p:nvSpPr>
          <p:spPr>
            <a:xfrm>
              <a:off x="4364722" y="3401499"/>
              <a:ext cx="98959" cy="41393"/>
            </a:xfrm>
            <a:custGeom>
              <a:avLst/>
              <a:gdLst/>
              <a:ahLst/>
              <a:cxnLst/>
              <a:rect l="l" t="t" r="r" b="b"/>
              <a:pathLst>
                <a:path w="1279" h="535" extrusionOk="0">
                  <a:moveTo>
                    <a:pt x="1215" y="1"/>
                  </a:moveTo>
                  <a:lnTo>
                    <a:pt x="1189" y="13"/>
                  </a:lnTo>
                  <a:lnTo>
                    <a:pt x="1113" y="52"/>
                  </a:lnTo>
                  <a:lnTo>
                    <a:pt x="972" y="116"/>
                  </a:lnTo>
                  <a:lnTo>
                    <a:pt x="780" y="192"/>
                  </a:lnTo>
                  <a:lnTo>
                    <a:pt x="576" y="282"/>
                  </a:lnTo>
                  <a:lnTo>
                    <a:pt x="358" y="359"/>
                  </a:lnTo>
                  <a:lnTo>
                    <a:pt x="179" y="435"/>
                  </a:lnTo>
                  <a:cubicBezTo>
                    <a:pt x="115" y="448"/>
                    <a:pt x="77" y="474"/>
                    <a:pt x="51" y="486"/>
                  </a:cubicBezTo>
                  <a:cubicBezTo>
                    <a:pt x="13" y="499"/>
                    <a:pt x="0" y="525"/>
                    <a:pt x="0" y="525"/>
                  </a:cubicBezTo>
                  <a:cubicBezTo>
                    <a:pt x="0" y="531"/>
                    <a:pt x="7" y="534"/>
                    <a:pt x="18" y="534"/>
                  </a:cubicBezTo>
                  <a:cubicBezTo>
                    <a:pt x="29" y="534"/>
                    <a:pt x="45" y="531"/>
                    <a:pt x="64" y="525"/>
                  </a:cubicBezTo>
                  <a:lnTo>
                    <a:pt x="192" y="499"/>
                  </a:lnTo>
                  <a:cubicBezTo>
                    <a:pt x="243" y="499"/>
                    <a:pt x="307" y="474"/>
                    <a:pt x="384" y="461"/>
                  </a:cubicBezTo>
                  <a:lnTo>
                    <a:pt x="601" y="397"/>
                  </a:lnTo>
                  <a:cubicBezTo>
                    <a:pt x="665" y="371"/>
                    <a:pt x="742" y="346"/>
                    <a:pt x="806" y="320"/>
                  </a:cubicBezTo>
                  <a:cubicBezTo>
                    <a:pt x="883" y="295"/>
                    <a:pt x="934" y="269"/>
                    <a:pt x="998" y="244"/>
                  </a:cubicBezTo>
                  <a:lnTo>
                    <a:pt x="1126" y="180"/>
                  </a:lnTo>
                  <a:lnTo>
                    <a:pt x="1189" y="154"/>
                  </a:lnTo>
                  <a:cubicBezTo>
                    <a:pt x="1202" y="154"/>
                    <a:pt x="1215" y="141"/>
                    <a:pt x="1215" y="128"/>
                  </a:cubicBezTo>
                  <a:cubicBezTo>
                    <a:pt x="1228" y="116"/>
                    <a:pt x="1241" y="116"/>
                    <a:pt x="1253" y="103"/>
                  </a:cubicBezTo>
                  <a:cubicBezTo>
                    <a:pt x="1266" y="90"/>
                    <a:pt x="1266" y="77"/>
                    <a:pt x="1279" y="65"/>
                  </a:cubicBezTo>
                  <a:cubicBezTo>
                    <a:pt x="1279" y="52"/>
                    <a:pt x="1279" y="39"/>
                    <a:pt x="1279" y="26"/>
                  </a:cubicBezTo>
                  <a:cubicBezTo>
                    <a:pt x="1266" y="13"/>
                    <a:pt x="1266" y="1"/>
                    <a:pt x="1253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914;p57">
              <a:extLst>
                <a:ext uri="{FF2B5EF4-FFF2-40B4-BE49-F238E27FC236}">
                  <a16:creationId xmlns:a16="http://schemas.microsoft.com/office/drawing/2014/main" id="{08792C45-1129-FD5B-091D-5EFBF9EC633D}"/>
                </a:ext>
              </a:extLst>
            </p:cNvPr>
            <p:cNvSpPr/>
            <p:nvPr/>
          </p:nvSpPr>
          <p:spPr>
            <a:xfrm>
              <a:off x="3951178" y="3589505"/>
              <a:ext cx="602577" cy="415554"/>
            </a:xfrm>
            <a:custGeom>
              <a:avLst/>
              <a:gdLst/>
              <a:ahLst/>
              <a:cxnLst/>
              <a:rect l="l" t="t" r="r" b="b"/>
              <a:pathLst>
                <a:path w="7788" h="5371" extrusionOk="0">
                  <a:moveTo>
                    <a:pt x="2568" y="1"/>
                  </a:moveTo>
                  <a:cubicBezTo>
                    <a:pt x="2372" y="1"/>
                    <a:pt x="2235" y="9"/>
                    <a:pt x="2187" y="26"/>
                  </a:cubicBezTo>
                  <a:cubicBezTo>
                    <a:pt x="1893" y="128"/>
                    <a:pt x="384" y="4335"/>
                    <a:pt x="0" y="5371"/>
                  </a:cubicBezTo>
                  <a:lnTo>
                    <a:pt x="997" y="5371"/>
                  </a:lnTo>
                  <a:lnTo>
                    <a:pt x="2327" y="1867"/>
                  </a:lnTo>
                  <a:lnTo>
                    <a:pt x="2698" y="4105"/>
                  </a:lnTo>
                  <a:lnTo>
                    <a:pt x="1893" y="5371"/>
                  </a:lnTo>
                  <a:lnTo>
                    <a:pt x="5473" y="5371"/>
                  </a:lnTo>
                  <a:lnTo>
                    <a:pt x="5128" y="3964"/>
                  </a:lnTo>
                  <a:lnTo>
                    <a:pt x="5895" y="2417"/>
                  </a:lnTo>
                  <a:lnTo>
                    <a:pt x="6790" y="5371"/>
                  </a:lnTo>
                  <a:lnTo>
                    <a:pt x="7788" y="5358"/>
                  </a:lnTo>
                  <a:cubicBezTo>
                    <a:pt x="7788" y="5358"/>
                    <a:pt x="6803" y="998"/>
                    <a:pt x="6419" y="563"/>
                  </a:cubicBezTo>
                  <a:cubicBezTo>
                    <a:pt x="6088" y="210"/>
                    <a:pt x="3563" y="1"/>
                    <a:pt x="2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915;p57">
              <a:extLst>
                <a:ext uri="{FF2B5EF4-FFF2-40B4-BE49-F238E27FC236}">
                  <a16:creationId xmlns:a16="http://schemas.microsoft.com/office/drawing/2014/main" id="{EA61E522-9414-F265-27A5-6C4F75F89728}"/>
                </a:ext>
              </a:extLst>
            </p:cNvPr>
            <p:cNvSpPr/>
            <p:nvPr/>
          </p:nvSpPr>
          <p:spPr>
            <a:xfrm>
              <a:off x="4122321" y="3668653"/>
              <a:ext cx="38609" cy="240466"/>
            </a:xfrm>
            <a:custGeom>
              <a:avLst/>
              <a:gdLst/>
              <a:ahLst/>
              <a:cxnLst/>
              <a:rect l="l" t="t" r="r" b="b"/>
              <a:pathLst>
                <a:path w="499" h="3108" extrusionOk="0">
                  <a:moveTo>
                    <a:pt x="13" y="0"/>
                  </a:moveTo>
                  <a:cubicBezTo>
                    <a:pt x="0" y="0"/>
                    <a:pt x="0" y="39"/>
                    <a:pt x="13" y="115"/>
                  </a:cubicBezTo>
                  <a:cubicBezTo>
                    <a:pt x="26" y="192"/>
                    <a:pt x="26" y="294"/>
                    <a:pt x="39" y="422"/>
                  </a:cubicBezTo>
                  <a:cubicBezTo>
                    <a:pt x="51" y="550"/>
                    <a:pt x="77" y="703"/>
                    <a:pt x="90" y="857"/>
                  </a:cubicBezTo>
                  <a:cubicBezTo>
                    <a:pt x="103" y="1023"/>
                    <a:pt x="128" y="1189"/>
                    <a:pt x="154" y="1368"/>
                  </a:cubicBezTo>
                  <a:cubicBezTo>
                    <a:pt x="167" y="1535"/>
                    <a:pt x="192" y="1701"/>
                    <a:pt x="218" y="1867"/>
                  </a:cubicBezTo>
                  <a:cubicBezTo>
                    <a:pt x="230" y="2033"/>
                    <a:pt x="256" y="2187"/>
                    <a:pt x="269" y="2315"/>
                  </a:cubicBezTo>
                  <a:cubicBezTo>
                    <a:pt x="294" y="2443"/>
                    <a:pt x="307" y="2558"/>
                    <a:pt x="320" y="2634"/>
                  </a:cubicBezTo>
                  <a:lnTo>
                    <a:pt x="333" y="2788"/>
                  </a:lnTo>
                  <a:cubicBezTo>
                    <a:pt x="333" y="2826"/>
                    <a:pt x="346" y="2852"/>
                    <a:pt x="358" y="2890"/>
                  </a:cubicBezTo>
                  <a:cubicBezTo>
                    <a:pt x="358" y="2929"/>
                    <a:pt x="371" y="2967"/>
                    <a:pt x="384" y="2992"/>
                  </a:cubicBezTo>
                  <a:cubicBezTo>
                    <a:pt x="397" y="3018"/>
                    <a:pt x="397" y="3044"/>
                    <a:pt x="422" y="3069"/>
                  </a:cubicBezTo>
                  <a:cubicBezTo>
                    <a:pt x="435" y="3095"/>
                    <a:pt x="448" y="3108"/>
                    <a:pt x="461" y="3108"/>
                  </a:cubicBezTo>
                  <a:cubicBezTo>
                    <a:pt x="461" y="3095"/>
                    <a:pt x="473" y="3095"/>
                    <a:pt x="486" y="3082"/>
                  </a:cubicBezTo>
                  <a:cubicBezTo>
                    <a:pt x="486" y="3069"/>
                    <a:pt x="486" y="3069"/>
                    <a:pt x="499" y="3056"/>
                  </a:cubicBezTo>
                  <a:cubicBezTo>
                    <a:pt x="499" y="3044"/>
                    <a:pt x="499" y="3018"/>
                    <a:pt x="499" y="3005"/>
                  </a:cubicBezTo>
                  <a:lnTo>
                    <a:pt x="486" y="2941"/>
                  </a:lnTo>
                  <a:cubicBezTo>
                    <a:pt x="486" y="2916"/>
                    <a:pt x="473" y="2852"/>
                    <a:pt x="461" y="2762"/>
                  </a:cubicBezTo>
                  <a:cubicBezTo>
                    <a:pt x="448" y="2660"/>
                    <a:pt x="435" y="2532"/>
                    <a:pt x="409" y="2391"/>
                  </a:cubicBezTo>
                  <a:cubicBezTo>
                    <a:pt x="397" y="2251"/>
                    <a:pt x="371" y="2097"/>
                    <a:pt x="346" y="1918"/>
                  </a:cubicBezTo>
                  <a:cubicBezTo>
                    <a:pt x="320" y="1739"/>
                    <a:pt x="294" y="1560"/>
                    <a:pt x="269" y="1394"/>
                  </a:cubicBezTo>
                  <a:cubicBezTo>
                    <a:pt x="243" y="1215"/>
                    <a:pt x="218" y="1036"/>
                    <a:pt x="192" y="870"/>
                  </a:cubicBezTo>
                  <a:cubicBezTo>
                    <a:pt x="167" y="703"/>
                    <a:pt x="141" y="550"/>
                    <a:pt x="128" y="422"/>
                  </a:cubicBezTo>
                  <a:cubicBezTo>
                    <a:pt x="103" y="294"/>
                    <a:pt x="77" y="192"/>
                    <a:pt x="51" y="115"/>
                  </a:cubicBezTo>
                  <a:cubicBezTo>
                    <a:pt x="39" y="39"/>
                    <a:pt x="26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916;p57">
              <a:extLst>
                <a:ext uri="{FF2B5EF4-FFF2-40B4-BE49-F238E27FC236}">
                  <a16:creationId xmlns:a16="http://schemas.microsoft.com/office/drawing/2014/main" id="{109323EC-47A2-1670-65E0-2598C489C0E3}"/>
                </a:ext>
              </a:extLst>
            </p:cNvPr>
            <p:cNvSpPr/>
            <p:nvPr/>
          </p:nvSpPr>
          <p:spPr>
            <a:xfrm>
              <a:off x="4347855" y="3703237"/>
              <a:ext cx="86193" cy="201704"/>
            </a:xfrm>
            <a:custGeom>
              <a:avLst/>
              <a:gdLst/>
              <a:ahLst/>
              <a:cxnLst/>
              <a:rect l="l" t="t" r="r" b="b"/>
              <a:pathLst>
                <a:path w="1114" h="2607" extrusionOk="0">
                  <a:moveTo>
                    <a:pt x="1101" y="1"/>
                  </a:moveTo>
                  <a:cubicBezTo>
                    <a:pt x="1088" y="1"/>
                    <a:pt x="1075" y="26"/>
                    <a:pt x="1037" y="90"/>
                  </a:cubicBezTo>
                  <a:cubicBezTo>
                    <a:pt x="1011" y="154"/>
                    <a:pt x="960" y="244"/>
                    <a:pt x="922" y="346"/>
                  </a:cubicBezTo>
                  <a:cubicBezTo>
                    <a:pt x="870" y="448"/>
                    <a:pt x="819" y="563"/>
                    <a:pt x="755" y="704"/>
                  </a:cubicBezTo>
                  <a:lnTo>
                    <a:pt x="576" y="1113"/>
                  </a:lnTo>
                  <a:cubicBezTo>
                    <a:pt x="512" y="1254"/>
                    <a:pt x="448" y="1395"/>
                    <a:pt x="384" y="1535"/>
                  </a:cubicBezTo>
                  <a:lnTo>
                    <a:pt x="231" y="1906"/>
                  </a:lnTo>
                  <a:lnTo>
                    <a:pt x="116" y="2175"/>
                  </a:lnTo>
                  <a:lnTo>
                    <a:pt x="65" y="2290"/>
                  </a:lnTo>
                  <a:cubicBezTo>
                    <a:pt x="52" y="2328"/>
                    <a:pt x="39" y="2354"/>
                    <a:pt x="26" y="2392"/>
                  </a:cubicBezTo>
                  <a:cubicBezTo>
                    <a:pt x="26" y="2418"/>
                    <a:pt x="14" y="2456"/>
                    <a:pt x="1" y="2482"/>
                  </a:cubicBezTo>
                  <a:cubicBezTo>
                    <a:pt x="1" y="2507"/>
                    <a:pt x="1" y="2533"/>
                    <a:pt x="1" y="2558"/>
                  </a:cubicBezTo>
                  <a:cubicBezTo>
                    <a:pt x="1" y="2571"/>
                    <a:pt x="14" y="2597"/>
                    <a:pt x="26" y="2597"/>
                  </a:cubicBezTo>
                  <a:cubicBezTo>
                    <a:pt x="33" y="2603"/>
                    <a:pt x="39" y="2606"/>
                    <a:pt x="44" y="2606"/>
                  </a:cubicBezTo>
                  <a:cubicBezTo>
                    <a:pt x="49" y="2606"/>
                    <a:pt x="52" y="2603"/>
                    <a:pt x="52" y="2597"/>
                  </a:cubicBezTo>
                  <a:cubicBezTo>
                    <a:pt x="65" y="2597"/>
                    <a:pt x="78" y="2584"/>
                    <a:pt x="78" y="2584"/>
                  </a:cubicBezTo>
                  <a:cubicBezTo>
                    <a:pt x="90" y="2571"/>
                    <a:pt x="103" y="2558"/>
                    <a:pt x="103" y="2545"/>
                  </a:cubicBezTo>
                  <a:lnTo>
                    <a:pt x="129" y="2494"/>
                  </a:lnTo>
                  <a:cubicBezTo>
                    <a:pt x="141" y="2469"/>
                    <a:pt x="154" y="2418"/>
                    <a:pt x="193" y="2328"/>
                  </a:cubicBezTo>
                  <a:lnTo>
                    <a:pt x="321" y="2034"/>
                  </a:lnTo>
                  <a:cubicBezTo>
                    <a:pt x="372" y="1919"/>
                    <a:pt x="423" y="1778"/>
                    <a:pt x="487" y="1638"/>
                  </a:cubicBezTo>
                  <a:lnTo>
                    <a:pt x="666" y="1203"/>
                  </a:lnTo>
                  <a:lnTo>
                    <a:pt x="845" y="755"/>
                  </a:lnTo>
                  <a:cubicBezTo>
                    <a:pt x="896" y="615"/>
                    <a:pt x="947" y="499"/>
                    <a:pt x="985" y="384"/>
                  </a:cubicBezTo>
                  <a:cubicBezTo>
                    <a:pt x="1024" y="269"/>
                    <a:pt x="1062" y="180"/>
                    <a:pt x="1088" y="116"/>
                  </a:cubicBezTo>
                  <a:cubicBezTo>
                    <a:pt x="1101" y="52"/>
                    <a:pt x="1113" y="14"/>
                    <a:pt x="1101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917;p57">
              <a:extLst>
                <a:ext uri="{FF2B5EF4-FFF2-40B4-BE49-F238E27FC236}">
                  <a16:creationId xmlns:a16="http://schemas.microsoft.com/office/drawing/2014/main" id="{C211E93C-5973-B0BB-8F5B-BDD936B6CB03}"/>
                </a:ext>
              </a:extLst>
            </p:cNvPr>
            <p:cNvSpPr/>
            <p:nvPr/>
          </p:nvSpPr>
          <p:spPr>
            <a:xfrm>
              <a:off x="4110406" y="3468577"/>
              <a:ext cx="388952" cy="273348"/>
            </a:xfrm>
            <a:custGeom>
              <a:avLst/>
              <a:gdLst/>
              <a:ahLst/>
              <a:cxnLst/>
              <a:rect l="l" t="t" r="r" b="b"/>
              <a:pathLst>
                <a:path w="5027" h="3533" extrusionOk="0">
                  <a:moveTo>
                    <a:pt x="1848" y="0"/>
                  </a:moveTo>
                  <a:cubicBezTo>
                    <a:pt x="1803" y="0"/>
                    <a:pt x="1759" y="1"/>
                    <a:pt x="1714" y="3"/>
                  </a:cubicBezTo>
                  <a:cubicBezTo>
                    <a:pt x="116" y="80"/>
                    <a:pt x="1" y="515"/>
                    <a:pt x="116" y="668"/>
                  </a:cubicBezTo>
                  <a:cubicBezTo>
                    <a:pt x="244" y="834"/>
                    <a:pt x="563" y="949"/>
                    <a:pt x="410" y="1026"/>
                  </a:cubicBezTo>
                  <a:cubicBezTo>
                    <a:pt x="257" y="1103"/>
                    <a:pt x="321" y="1218"/>
                    <a:pt x="384" y="1295"/>
                  </a:cubicBezTo>
                  <a:cubicBezTo>
                    <a:pt x="461" y="1384"/>
                    <a:pt x="231" y="1423"/>
                    <a:pt x="129" y="1576"/>
                  </a:cubicBezTo>
                  <a:cubicBezTo>
                    <a:pt x="129" y="1576"/>
                    <a:pt x="2264" y="3098"/>
                    <a:pt x="2584" y="3532"/>
                  </a:cubicBezTo>
                  <a:cubicBezTo>
                    <a:pt x="2584" y="3532"/>
                    <a:pt x="3377" y="3021"/>
                    <a:pt x="3952" y="2637"/>
                  </a:cubicBezTo>
                  <a:cubicBezTo>
                    <a:pt x="4528" y="2266"/>
                    <a:pt x="4758" y="2075"/>
                    <a:pt x="4681" y="1921"/>
                  </a:cubicBezTo>
                  <a:cubicBezTo>
                    <a:pt x="4617" y="1755"/>
                    <a:pt x="4413" y="1678"/>
                    <a:pt x="4592" y="1627"/>
                  </a:cubicBezTo>
                  <a:cubicBezTo>
                    <a:pt x="4758" y="1576"/>
                    <a:pt x="5026" y="1295"/>
                    <a:pt x="4988" y="1180"/>
                  </a:cubicBezTo>
                  <a:cubicBezTo>
                    <a:pt x="4951" y="1068"/>
                    <a:pt x="3414" y="0"/>
                    <a:pt x="1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918;p57">
              <a:extLst>
                <a:ext uri="{FF2B5EF4-FFF2-40B4-BE49-F238E27FC236}">
                  <a16:creationId xmlns:a16="http://schemas.microsoft.com/office/drawing/2014/main" id="{FE397984-5EBD-028C-6C33-B4C55726520D}"/>
                </a:ext>
              </a:extLst>
            </p:cNvPr>
            <p:cNvSpPr/>
            <p:nvPr/>
          </p:nvSpPr>
          <p:spPr>
            <a:xfrm>
              <a:off x="4163869" y="3529157"/>
              <a:ext cx="285040" cy="54468"/>
            </a:xfrm>
            <a:custGeom>
              <a:avLst/>
              <a:gdLst/>
              <a:ahLst/>
              <a:cxnLst/>
              <a:rect l="l" t="t" r="r" b="b"/>
              <a:pathLst>
                <a:path w="3684" h="704" extrusionOk="0">
                  <a:moveTo>
                    <a:pt x="537" y="0"/>
                  </a:moveTo>
                  <a:cubicBezTo>
                    <a:pt x="371" y="0"/>
                    <a:pt x="243" y="0"/>
                    <a:pt x="154" y="13"/>
                  </a:cubicBezTo>
                  <a:cubicBezTo>
                    <a:pt x="52" y="26"/>
                    <a:pt x="0" y="26"/>
                    <a:pt x="13" y="39"/>
                  </a:cubicBezTo>
                  <a:cubicBezTo>
                    <a:pt x="13" y="51"/>
                    <a:pt x="52" y="51"/>
                    <a:pt x="141" y="64"/>
                  </a:cubicBezTo>
                  <a:lnTo>
                    <a:pt x="512" y="77"/>
                  </a:lnTo>
                  <a:cubicBezTo>
                    <a:pt x="678" y="90"/>
                    <a:pt x="832" y="102"/>
                    <a:pt x="1036" y="115"/>
                  </a:cubicBezTo>
                  <a:cubicBezTo>
                    <a:pt x="1241" y="141"/>
                    <a:pt x="1433" y="166"/>
                    <a:pt x="1637" y="192"/>
                  </a:cubicBezTo>
                  <a:cubicBezTo>
                    <a:pt x="1829" y="230"/>
                    <a:pt x="2034" y="269"/>
                    <a:pt x="2225" y="320"/>
                  </a:cubicBezTo>
                  <a:cubicBezTo>
                    <a:pt x="2417" y="358"/>
                    <a:pt x="2596" y="409"/>
                    <a:pt x="2750" y="448"/>
                  </a:cubicBezTo>
                  <a:cubicBezTo>
                    <a:pt x="2903" y="486"/>
                    <a:pt x="3018" y="524"/>
                    <a:pt x="3121" y="563"/>
                  </a:cubicBezTo>
                  <a:cubicBezTo>
                    <a:pt x="3210" y="601"/>
                    <a:pt x="3274" y="614"/>
                    <a:pt x="3274" y="614"/>
                  </a:cubicBezTo>
                  <a:cubicBezTo>
                    <a:pt x="3325" y="640"/>
                    <a:pt x="3363" y="652"/>
                    <a:pt x="3415" y="665"/>
                  </a:cubicBezTo>
                  <a:lnTo>
                    <a:pt x="3530" y="691"/>
                  </a:lnTo>
                  <a:cubicBezTo>
                    <a:pt x="3568" y="691"/>
                    <a:pt x="3594" y="703"/>
                    <a:pt x="3632" y="703"/>
                  </a:cubicBezTo>
                  <a:cubicBezTo>
                    <a:pt x="3658" y="703"/>
                    <a:pt x="3670" y="703"/>
                    <a:pt x="3670" y="678"/>
                  </a:cubicBezTo>
                  <a:cubicBezTo>
                    <a:pt x="3683" y="665"/>
                    <a:pt x="3683" y="652"/>
                    <a:pt x="3670" y="652"/>
                  </a:cubicBezTo>
                  <a:cubicBezTo>
                    <a:pt x="3670" y="640"/>
                    <a:pt x="3658" y="627"/>
                    <a:pt x="3645" y="627"/>
                  </a:cubicBezTo>
                  <a:cubicBezTo>
                    <a:pt x="3632" y="614"/>
                    <a:pt x="3619" y="601"/>
                    <a:pt x="3594" y="601"/>
                  </a:cubicBezTo>
                  <a:lnTo>
                    <a:pt x="3517" y="563"/>
                  </a:lnTo>
                  <a:lnTo>
                    <a:pt x="3312" y="486"/>
                  </a:lnTo>
                  <a:cubicBezTo>
                    <a:pt x="3197" y="448"/>
                    <a:pt x="3057" y="409"/>
                    <a:pt x="2890" y="358"/>
                  </a:cubicBezTo>
                  <a:cubicBezTo>
                    <a:pt x="2724" y="307"/>
                    <a:pt x="2545" y="256"/>
                    <a:pt x="2340" y="205"/>
                  </a:cubicBezTo>
                  <a:cubicBezTo>
                    <a:pt x="2136" y="166"/>
                    <a:pt x="1918" y="115"/>
                    <a:pt x="1701" y="90"/>
                  </a:cubicBezTo>
                  <a:cubicBezTo>
                    <a:pt x="1496" y="64"/>
                    <a:pt x="1279" y="39"/>
                    <a:pt x="1087" y="26"/>
                  </a:cubicBezTo>
                  <a:cubicBezTo>
                    <a:pt x="883" y="0"/>
                    <a:pt x="691" y="0"/>
                    <a:pt x="53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919;p57">
              <a:extLst>
                <a:ext uri="{FF2B5EF4-FFF2-40B4-BE49-F238E27FC236}">
                  <a16:creationId xmlns:a16="http://schemas.microsoft.com/office/drawing/2014/main" id="{CCB46C44-8348-B01C-971C-30C6417F1CCD}"/>
                </a:ext>
              </a:extLst>
            </p:cNvPr>
            <p:cNvSpPr/>
            <p:nvPr/>
          </p:nvSpPr>
          <p:spPr>
            <a:xfrm>
              <a:off x="4151953" y="3595694"/>
              <a:ext cx="281094" cy="32882"/>
            </a:xfrm>
            <a:custGeom>
              <a:avLst/>
              <a:gdLst/>
              <a:ahLst/>
              <a:cxnLst/>
              <a:rect l="l" t="t" r="r" b="b"/>
              <a:pathLst>
                <a:path w="3633" h="425" extrusionOk="0">
                  <a:moveTo>
                    <a:pt x="762" y="0"/>
                  </a:moveTo>
                  <a:cubicBezTo>
                    <a:pt x="704" y="0"/>
                    <a:pt x="647" y="3"/>
                    <a:pt x="589" y="10"/>
                  </a:cubicBezTo>
                  <a:lnTo>
                    <a:pt x="500" y="10"/>
                  </a:lnTo>
                  <a:cubicBezTo>
                    <a:pt x="461" y="10"/>
                    <a:pt x="410" y="10"/>
                    <a:pt x="359" y="22"/>
                  </a:cubicBezTo>
                  <a:lnTo>
                    <a:pt x="78" y="74"/>
                  </a:lnTo>
                  <a:cubicBezTo>
                    <a:pt x="1" y="74"/>
                    <a:pt x="78" y="99"/>
                    <a:pt x="116" y="112"/>
                  </a:cubicBezTo>
                  <a:lnTo>
                    <a:pt x="231" y="163"/>
                  </a:lnTo>
                  <a:cubicBezTo>
                    <a:pt x="308" y="202"/>
                    <a:pt x="385" y="227"/>
                    <a:pt x="461" y="253"/>
                  </a:cubicBezTo>
                  <a:cubicBezTo>
                    <a:pt x="525" y="278"/>
                    <a:pt x="602" y="304"/>
                    <a:pt x="666" y="329"/>
                  </a:cubicBezTo>
                  <a:cubicBezTo>
                    <a:pt x="794" y="368"/>
                    <a:pt x="858" y="381"/>
                    <a:pt x="870" y="381"/>
                  </a:cubicBezTo>
                  <a:cubicBezTo>
                    <a:pt x="922" y="393"/>
                    <a:pt x="973" y="406"/>
                    <a:pt x="1011" y="419"/>
                  </a:cubicBezTo>
                  <a:lnTo>
                    <a:pt x="1292" y="419"/>
                  </a:lnTo>
                  <a:cubicBezTo>
                    <a:pt x="1331" y="406"/>
                    <a:pt x="1344" y="393"/>
                    <a:pt x="1344" y="393"/>
                  </a:cubicBezTo>
                  <a:cubicBezTo>
                    <a:pt x="1344" y="381"/>
                    <a:pt x="1344" y="368"/>
                    <a:pt x="1331" y="355"/>
                  </a:cubicBezTo>
                  <a:cubicBezTo>
                    <a:pt x="1318" y="342"/>
                    <a:pt x="1305" y="342"/>
                    <a:pt x="1292" y="342"/>
                  </a:cubicBezTo>
                  <a:cubicBezTo>
                    <a:pt x="1267" y="329"/>
                    <a:pt x="1241" y="329"/>
                    <a:pt x="1229" y="317"/>
                  </a:cubicBezTo>
                  <a:lnTo>
                    <a:pt x="1139" y="304"/>
                  </a:lnTo>
                  <a:cubicBezTo>
                    <a:pt x="1101" y="304"/>
                    <a:pt x="1011" y="291"/>
                    <a:pt x="870" y="253"/>
                  </a:cubicBezTo>
                  <a:cubicBezTo>
                    <a:pt x="807" y="227"/>
                    <a:pt x="730" y="214"/>
                    <a:pt x="653" y="189"/>
                  </a:cubicBezTo>
                  <a:lnTo>
                    <a:pt x="525" y="138"/>
                  </a:lnTo>
                  <a:lnTo>
                    <a:pt x="512" y="138"/>
                  </a:lnTo>
                  <a:lnTo>
                    <a:pt x="653" y="125"/>
                  </a:lnTo>
                  <a:lnTo>
                    <a:pt x="845" y="125"/>
                  </a:lnTo>
                  <a:cubicBezTo>
                    <a:pt x="1101" y="138"/>
                    <a:pt x="1344" y="163"/>
                    <a:pt x="1599" y="214"/>
                  </a:cubicBezTo>
                  <a:lnTo>
                    <a:pt x="2341" y="342"/>
                  </a:lnTo>
                  <a:cubicBezTo>
                    <a:pt x="2558" y="381"/>
                    <a:pt x="2776" y="406"/>
                    <a:pt x="2993" y="419"/>
                  </a:cubicBezTo>
                  <a:cubicBezTo>
                    <a:pt x="3038" y="423"/>
                    <a:pt x="3083" y="424"/>
                    <a:pt x="3128" y="424"/>
                  </a:cubicBezTo>
                  <a:cubicBezTo>
                    <a:pt x="3237" y="424"/>
                    <a:pt x="3345" y="415"/>
                    <a:pt x="3454" y="406"/>
                  </a:cubicBezTo>
                  <a:cubicBezTo>
                    <a:pt x="3569" y="381"/>
                    <a:pt x="3633" y="368"/>
                    <a:pt x="3633" y="355"/>
                  </a:cubicBezTo>
                  <a:cubicBezTo>
                    <a:pt x="3601" y="349"/>
                    <a:pt x="3572" y="345"/>
                    <a:pt x="3543" y="345"/>
                  </a:cubicBezTo>
                  <a:cubicBezTo>
                    <a:pt x="3514" y="345"/>
                    <a:pt x="3486" y="349"/>
                    <a:pt x="3454" y="355"/>
                  </a:cubicBezTo>
                  <a:cubicBezTo>
                    <a:pt x="3313" y="355"/>
                    <a:pt x="3159" y="355"/>
                    <a:pt x="3019" y="342"/>
                  </a:cubicBezTo>
                  <a:cubicBezTo>
                    <a:pt x="2801" y="317"/>
                    <a:pt x="2597" y="291"/>
                    <a:pt x="2392" y="253"/>
                  </a:cubicBezTo>
                  <a:lnTo>
                    <a:pt x="1676" y="99"/>
                  </a:lnTo>
                  <a:cubicBezTo>
                    <a:pt x="1433" y="48"/>
                    <a:pt x="1177" y="22"/>
                    <a:pt x="934" y="10"/>
                  </a:cubicBezTo>
                  <a:cubicBezTo>
                    <a:pt x="877" y="3"/>
                    <a:pt x="819" y="0"/>
                    <a:pt x="76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920;p57">
              <a:extLst>
                <a:ext uri="{FF2B5EF4-FFF2-40B4-BE49-F238E27FC236}">
                  <a16:creationId xmlns:a16="http://schemas.microsoft.com/office/drawing/2014/main" id="{015405B7-BCC1-45FE-554A-F6F9AD4B2A2F}"/>
                </a:ext>
              </a:extLst>
            </p:cNvPr>
            <p:cNvSpPr/>
            <p:nvPr/>
          </p:nvSpPr>
          <p:spPr>
            <a:xfrm>
              <a:off x="4312265" y="3519254"/>
              <a:ext cx="125730" cy="55087"/>
            </a:xfrm>
            <a:custGeom>
              <a:avLst/>
              <a:gdLst/>
              <a:ahLst/>
              <a:cxnLst/>
              <a:rect l="l" t="t" r="r" b="b"/>
              <a:pathLst>
                <a:path w="1625" h="712" extrusionOk="0">
                  <a:moveTo>
                    <a:pt x="64" y="0"/>
                  </a:moveTo>
                  <a:cubicBezTo>
                    <a:pt x="52" y="0"/>
                    <a:pt x="39" y="13"/>
                    <a:pt x="26" y="26"/>
                  </a:cubicBezTo>
                  <a:cubicBezTo>
                    <a:pt x="13" y="26"/>
                    <a:pt x="0" y="39"/>
                    <a:pt x="0" y="51"/>
                  </a:cubicBezTo>
                  <a:cubicBezTo>
                    <a:pt x="0" y="64"/>
                    <a:pt x="0" y="77"/>
                    <a:pt x="0" y="77"/>
                  </a:cubicBezTo>
                  <a:cubicBezTo>
                    <a:pt x="0" y="90"/>
                    <a:pt x="0" y="90"/>
                    <a:pt x="13" y="103"/>
                  </a:cubicBezTo>
                  <a:cubicBezTo>
                    <a:pt x="13" y="103"/>
                    <a:pt x="26" y="103"/>
                    <a:pt x="39" y="115"/>
                  </a:cubicBezTo>
                  <a:lnTo>
                    <a:pt x="64" y="115"/>
                  </a:lnTo>
                  <a:lnTo>
                    <a:pt x="180" y="128"/>
                  </a:lnTo>
                  <a:cubicBezTo>
                    <a:pt x="231" y="141"/>
                    <a:pt x="295" y="154"/>
                    <a:pt x="371" y="179"/>
                  </a:cubicBezTo>
                  <a:cubicBezTo>
                    <a:pt x="448" y="192"/>
                    <a:pt x="525" y="218"/>
                    <a:pt x="627" y="256"/>
                  </a:cubicBezTo>
                  <a:cubicBezTo>
                    <a:pt x="717" y="282"/>
                    <a:pt x="806" y="320"/>
                    <a:pt x="896" y="358"/>
                  </a:cubicBezTo>
                  <a:cubicBezTo>
                    <a:pt x="985" y="409"/>
                    <a:pt x="1075" y="448"/>
                    <a:pt x="1164" y="486"/>
                  </a:cubicBezTo>
                  <a:lnTo>
                    <a:pt x="1382" y="601"/>
                  </a:lnTo>
                  <a:cubicBezTo>
                    <a:pt x="1445" y="640"/>
                    <a:pt x="1497" y="665"/>
                    <a:pt x="1535" y="691"/>
                  </a:cubicBezTo>
                  <a:cubicBezTo>
                    <a:pt x="1565" y="706"/>
                    <a:pt x="1586" y="712"/>
                    <a:pt x="1599" y="712"/>
                  </a:cubicBezTo>
                  <a:cubicBezTo>
                    <a:pt x="1607" y="712"/>
                    <a:pt x="1612" y="709"/>
                    <a:pt x="1612" y="704"/>
                  </a:cubicBezTo>
                  <a:cubicBezTo>
                    <a:pt x="1624" y="704"/>
                    <a:pt x="1599" y="691"/>
                    <a:pt x="1573" y="652"/>
                  </a:cubicBezTo>
                  <a:cubicBezTo>
                    <a:pt x="1522" y="614"/>
                    <a:pt x="1484" y="576"/>
                    <a:pt x="1433" y="537"/>
                  </a:cubicBezTo>
                  <a:cubicBezTo>
                    <a:pt x="1382" y="499"/>
                    <a:pt x="1305" y="448"/>
                    <a:pt x="1228" y="397"/>
                  </a:cubicBezTo>
                  <a:cubicBezTo>
                    <a:pt x="1139" y="346"/>
                    <a:pt x="1062" y="307"/>
                    <a:pt x="972" y="256"/>
                  </a:cubicBezTo>
                  <a:cubicBezTo>
                    <a:pt x="883" y="218"/>
                    <a:pt x="793" y="179"/>
                    <a:pt x="704" y="141"/>
                  </a:cubicBezTo>
                  <a:cubicBezTo>
                    <a:pt x="614" y="115"/>
                    <a:pt x="538" y="90"/>
                    <a:pt x="461" y="64"/>
                  </a:cubicBezTo>
                  <a:cubicBezTo>
                    <a:pt x="397" y="39"/>
                    <a:pt x="333" y="26"/>
                    <a:pt x="269" y="1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921;p57">
              <a:extLst>
                <a:ext uri="{FF2B5EF4-FFF2-40B4-BE49-F238E27FC236}">
                  <a16:creationId xmlns:a16="http://schemas.microsoft.com/office/drawing/2014/main" id="{383D1669-3853-6FCE-5D08-C98DEDA872EE}"/>
                </a:ext>
              </a:extLst>
            </p:cNvPr>
            <p:cNvSpPr/>
            <p:nvPr/>
          </p:nvSpPr>
          <p:spPr>
            <a:xfrm>
              <a:off x="3558369" y="2985177"/>
              <a:ext cx="431429" cy="509404"/>
            </a:xfrm>
            <a:custGeom>
              <a:avLst/>
              <a:gdLst/>
              <a:ahLst/>
              <a:cxnLst/>
              <a:rect l="l" t="t" r="r" b="b"/>
              <a:pathLst>
                <a:path w="5576" h="6584" extrusionOk="0">
                  <a:moveTo>
                    <a:pt x="2370" y="0"/>
                  </a:moveTo>
                  <a:cubicBezTo>
                    <a:pt x="2074" y="0"/>
                    <a:pt x="1867" y="62"/>
                    <a:pt x="1867" y="62"/>
                  </a:cubicBezTo>
                  <a:lnTo>
                    <a:pt x="0" y="3540"/>
                  </a:lnTo>
                  <a:lnTo>
                    <a:pt x="1241" y="4806"/>
                  </a:lnTo>
                  <a:lnTo>
                    <a:pt x="1433" y="6584"/>
                  </a:lnTo>
                  <a:lnTo>
                    <a:pt x="3300" y="6584"/>
                  </a:lnTo>
                  <a:lnTo>
                    <a:pt x="3248" y="5049"/>
                  </a:lnTo>
                  <a:cubicBezTo>
                    <a:pt x="5179" y="5049"/>
                    <a:pt x="5090" y="2735"/>
                    <a:pt x="5090" y="2735"/>
                  </a:cubicBezTo>
                  <a:cubicBezTo>
                    <a:pt x="5090" y="2735"/>
                    <a:pt x="5576" y="1839"/>
                    <a:pt x="4898" y="1763"/>
                  </a:cubicBezTo>
                  <a:cubicBezTo>
                    <a:pt x="4220" y="1699"/>
                    <a:pt x="4450" y="1392"/>
                    <a:pt x="3696" y="561"/>
                  </a:cubicBezTo>
                  <a:cubicBezTo>
                    <a:pt x="3272" y="101"/>
                    <a:pt x="2748" y="0"/>
                    <a:pt x="2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922;p57">
              <a:extLst>
                <a:ext uri="{FF2B5EF4-FFF2-40B4-BE49-F238E27FC236}">
                  <a16:creationId xmlns:a16="http://schemas.microsoft.com/office/drawing/2014/main" id="{1EF99FB5-1682-B3A3-C759-1ECB5E17DEF7}"/>
                </a:ext>
              </a:extLst>
            </p:cNvPr>
            <p:cNvSpPr/>
            <p:nvPr/>
          </p:nvSpPr>
          <p:spPr>
            <a:xfrm>
              <a:off x="3830403" y="3213338"/>
              <a:ext cx="114898" cy="73424"/>
            </a:xfrm>
            <a:custGeom>
              <a:avLst/>
              <a:gdLst/>
              <a:ahLst/>
              <a:cxnLst/>
              <a:rect l="l" t="t" r="r" b="b"/>
              <a:pathLst>
                <a:path w="1485" h="949" extrusionOk="0">
                  <a:moveTo>
                    <a:pt x="1268" y="1"/>
                  </a:moveTo>
                  <a:cubicBezTo>
                    <a:pt x="1154" y="1"/>
                    <a:pt x="1036" y="37"/>
                    <a:pt x="947" y="92"/>
                  </a:cubicBezTo>
                  <a:cubicBezTo>
                    <a:pt x="551" y="297"/>
                    <a:pt x="27" y="310"/>
                    <a:pt x="1" y="578"/>
                  </a:cubicBezTo>
                  <a:cubicBezTo>
                    <a:pt x="1" y="591"/>
                    <a:pt x="1" y="617"/>
                    <a:pt x="1" y="642"/>
                  </a:cubicBezTo>
                  <a:cubicBezTo>
                    <a:pt x="19" y="811"/>
                    <a:pt x="178" y="949"/>
                    <a:pt x="445" y="949"/>
                  </a:cubicBezTo>
                  <a:cubicBezTo>
                    <a:pt x="563" y="949"/>
                    <a:pt x="701" y="922"/>
                    <a:pt x="858" y="860"/>
                  </a:cubicBezTo>
                  <a:cubicBezTo>
                    <a:pt x="858" y="860"/>
                    <a:pt x="1331" y="630"/>
                    <a:pt x="1433" y="335"/>
                  </a:cubicBezTo>
                  <a:cubicBezTo>
                    <a:pt x="1433" y="323"/>
                    <a:pt x="1433" y="323"/>
                    <a:pt x="1433" y="310"/>
                  </a:cubicBezTo>
                  <a:cubicBezTo>
                    <a:pt x="1484" y="144"/>
                    <a:pt x="1433" y="41"/>
                    <a:pt x="1318" y="3"/>
                  </a:cubicBezTo>
                  <a:cubicBezTo>
                    <a:pt x="1302" y="1"/>
                    <a:pt x="1285" y="1"/>
                    <a:pt x="1268" y="1"/>
                  </a:cubicBezTo>
                  <a:close/>
                </a:path>
              </a:pathLst>
            </a:custGeom>
            <a:solidFill>
              <a:srgbClr val="D44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923;p57">
              <a:extLst>
                <a:ext uri="{FF2B5EF4-FFF2-40B4-BE49-F238E27FC236}">
                  <a16:creationId xmlns:a16="http://schemas.microsoft.com/office/drawing/2014/main" id="{F2788044-4429-F7F8-0969-259C8C161698}"/>
                </a:ext>
              </a:extLst>
            </p:cNvPr>
            <p:cNvSpPr/>
            <p:nvPr/>
          </p:nvSpPr>
          <p:spPr>
            <a:xfrm>
              <a:off x="3829474" y="3213338"/>
              <a:ext cx="115827" cy="49749"/>
            </a:xfrm>
            <a:custGeom>
              <a:avLst/>
              <a:gdLst/>
              <a:ahLst/>
              <a:cxnLst/>
              <a:rect l="l" t="t" r="r" b="b"/>
              <a:pathLst>
                <a:path w="1497" h="643" extrusionOk="0">
                  <a:moveTo>
                    <a:pt x="1267" y="1"/>
                  </a:moveTo>
                  <a:cubicBezTo>
                    <a:pt x="1154" y="1"/>
                    <a:pt x="1036" y="37"/>
                    <a:pt x="946" y="92"/>
                  </a:cubicBezTo>
                  <a:cubicBezTo>
                    <a:pt x="550" y="297"/>
                    <a:pt x="26" y="310"/>
                    <a:pt x="0" y="578"/>
                  </a:cubicBezTo>
                  <a:cubicBezTo>
                    <a:pt x="0" y="591"/>
                    <a:pt x="0" y="617"/>
                    <a:pt x="0" y="642"/>
                  </a:cubicBezTo>
                  <a:cubicBezTo>
                    <a:pt x="831" y="335"/>
                    <a:pt x="1292" y="310"/>
                    <a:pt x="1445" y="310"/>
                  </a:cubicBezTo>
                  <a:cubicBezTo>
                    <a:pt x="1496" y="144"/>
                    <a:pt x="1445" y="41"/>
                    <a:pt x="1317" y="3"/>
                  </a:cubicBezTo>
                  <a:cubicBezTo>
                    <a:pt x="1301" y="1"/>
                    <a:pt x="1284" y="1"/>
                    <a:pt x="1267" y="1"/>
                  </a:cubicBezTo>
                  <a:close/>
                </a:path>
              </a:pathLst>
            </a:custGeom>
            <a:solidFill>
              <a:srgbClr val="D44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924;p57">
              <a:extLst>
                <a:ext uri="{FF2B5EF4-FFF2-40B4-BE49-F238E27FC236}">
                  <a16:creationId xmlns:a16="http://schemas.microsoft.com/office/drawing/2014/main" id="{3E3173E4-BED7-2D4D-8D12-37E910123381}"/>
                </a:ext>
              </a:extLst>
            </p:cNvPr>
            <p:cNvSpPr/>
            <p:nvPr/>
          </p:nvSpPr>
          <p:spPr>
            <a:xfrm>
              <a:off x="3829474" y="3214266"/>
              <a:ext cx="103911" cy="48898"/>
            </a:xfrm>
            <a:custGeom>
              <a:avLst/>
              <a:gdLst/>
              <a:ahLst/>
              <a:cxnLst/>
              <a:rect l="l" t="t" r="r" b="b"/>
              <a:pathLst>
                <a:path w="1343" h="632" extrusionOk="0">
                  <a:moveTo>
                    <a:pt x="1253" y="1"/>
                  </a:moveTo>
                  <a:cubicBezTo>
                    <a:pt x="1147" y="1"/>
                    <a:pt x="1042" y="27"/>
                    <a:pt x="946" y="80"/>
                  </a:cubicBezTo>
                  <a:cubicBezTo>
                    <a:pt x="563" y="285"/>
                    <a:pt x="39" y="298"/>
                    <a:pt x="13" y="566"/>
                  </a:cubicBezTo>
                  <a:cubicBezTo>
                    <a:pt x="0" y="579"/>
                    <a:pt x="0" y="605"/>
                    <a:pt x="13" y="630"/>
                  </a:cubicBezTo>
                  <a:cubicBezTo>
                    <a:pt x="30" y="631"/>
                    <a:pt x="48" y="632"/>
                    <a:pt x="66" y="632"/>
                  </a:cubicBezTo>
                  <a:cubicBezTo>
                    <a:pt x="529" y="632"/>
                    <a:pt x="1082" y="318"/>
                    <a:pt x="1279" y="183"/>
                  </a:cubicBezTo>
                  <a:cubicBezTo>
                    <a:pt x="1317" y="157"/>
                    <a:pt x="1343" y="106"/>
                    <a:pt x="1330" y="55"/>
                  </a:cubicBezTo>
                  <a:lnTo>
                    <a:pt x="1317" y="4"/>
                  </a:lnTo>
                  <a:cubicBezTo>
                    <a:pt x="1296" y="2"/>
                    <a:pt x="1275" y="1"/>
                    <a:pt x="1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925;p57">
              <a:extLst>
                <a:ext uri="{FF2B5EF4-FFF2-40B4-BE49-F238E27FC236}">
                  <a16:creationId xmlns:a16="http://schemas.microsoft.com/office/drawing/2014/main" id="{A9616F47-6426-E450-4818-06FB6B5D1CEF}"/>
                </a:ext>
              </a:extLst>
            </p:cNvPr>
            <p:cNvSpPr/>
            <p:nvPr/>
          </p:nvSpPr>
          <p:spPr>
            <a:xfrm>
              <a:off x="3476279" y="2930013"/>
              <a:ext cx="424466" cy="493311"/>
            </a:xfrm>
            <a:custGeom>
              <a:avLst/>
              <a:gdLst/>
              <a:ahLst/>
              <a:cxnLst/>
              <a:rect l="l" t="t" r="r" b="b"/>
              <a:pathLst>
                <a:path w="5486" h="6376" extrusionOk="0">
                  <a:moveTo>
                    <a:pt x="4124" y="1"/>
                  </a:moveTo>
                  <a:cubicBezTo>
                    <a:pt x="3183" y="1"/>
                    <a:pt x="980" y="472"/>
                    <a:pt x="499" y="1926"/>
                  </a:cubicBezTo>
                  <a:cubicBezTo>
                    <a:pt x="499" y="1926"/>
                    <a:pt x="0" y="2923"/>
                    <a:pt x="499" y="3933"/>
                  </a:cubicBezTo>
                  <a:cubicBezTo>
                    <a:pt x="997" y="4944"/>
                    <a:pt x="2199" y="5609"/>
                    <a:pt x="2391" y="6376"/>
                  </a:cubicBezTo>
                  <a:cubicBezTo>
                    <a:pt x="2609" y="5979"/>
                    <a:pt x="2775" y="5558"/>
                    <a:pt x="2864" y="5123"/>
                  </a:cubicBezTo>
                  <a:cubicBezTo>
                    <a:pt x="2864" y="5123"/>
                    <a:pt x="1458" y="4982"/>
                    <a:pt x="1752" y="3985"/>
                  </a:cubicBezTo>
                  <a:cubicBezTo>
                    <a:pt x="1846" y="3652"/>
                    <a:pt x="2018" y="3541"/>
                    <a:pt x="2205" y="3541"/>
                  </a:cubicBezTo>
                  <a:cubicBezTo>
                    <a:pt x="2580" y="3541"/>
                    <a:pt x="3018" y="3985"/>
                    <a:pt x="3018" y="3985"/>
                  </a:cubicBezTo>
                  <a:cubicBezTo>
                    <a:pt x="3018" y="3985"/>
                    <a:pt x="3325" y="3026"/>
                    <a:pt x="2673" y="1734"/>
                  </a:cubicBezTo>
                  <a:lnTo>
                    <a:pt x="2673" y="1734"/>
                  </a:lnTo>
                  <a:cubicBezTo>
                    <a:pt x="2673" y="1734"/>
                    <a:pt x="3186" y="1789"/>
                    <a:pt x="3665" y="1789"/>
                  </a:cubicBezTo>
                  <a:cubicBezTo>
                    <a:pt x="4081" y="1789"/>
                    <a:pt x="4470" y="1748"/>
                    <a:pt x="4476" y="1593"/>
                  </a:cubicBezTo>
                  <a:cubicBezTo>
                    <a:pt x="4488" y="1248"/>
                    <a:pt x="3619" y="1082"/>
                    <a:pt x="3619" y="1082"/>
                  </a:cubicBezTo>
                  <a:lnTo>
                    <a:pt x="3619" y="1082"/>
                  </a:lnTo>
                  <a:cubicBezTo>
                    <a:pt x="3619" y="1082"/>
                    <a:pt x="3837" y="1094"/>
                    <a:pt x="4123" y="1094"/>
                  </a:cubicBezTo>
                  <a:cubicBezTo>
                    <a:pt x="4676" y="1094"/>
                    <a:pt x="5486" y="1049"/>
                    <a:pt x="5460" y="788"/>
                  </a:cubicBezTo>
                  <a:cubicBezTo>
                    <a:pt x="5428" y="468"/>
                    <a:pt x="4331" y="441"/>
                    <a:pt x="3966" y="441"/>
                  </a:cubicBezTo>
                  <a:cubicBezTo>
                    <a:pt x="3893" y="441"/>
                    <a:pt x="3849" y="443"/>
                    <a:pt x="3849" y="443"/>
                  </a:cubicBezTo>
                  <a:cubicBezTo>
                    <a:pt x="3849" y="443"/>
                    <a:pt x="4578" y="379"/>
                    <a:pt x="4552" y="97"/>
                  </a:cubicBezTo>
                  <a:cubicBezTo>
                    <a:pt x="4547" y="37"/>
                    <a:pt x="4383" y="1"/>
                    <a:pt x="4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926;p57">
              <a:extLst>
                <a:ext uri="{FF2B5EF4-FFF2-40B4-BE49-F238E27FC236}">
                  <a16:creationId xmlns:a16="http://schemas.microsoft.com/office/drawing/2014/main" id="{21388B4E-FF04-27DE-CDD6-D7FDED73C8B8}"/>
                </a:ext>
              </a:extLst>
            </p:cNvPr>
            <p:cNvSpPr/>
            <p:nvPr/>
          </p:nvSpPr>
          <p:spPr>
            <a:xfrm>
              <a:off x="3750325" y="3371789"/>
              <a:ext cx="60428" cy="51528"/>
            </a:xfrm>
            <a:custGeom>
              <a:avLst/>
              <a:gdLst/>
              <a:ahLst/>
              <a:cxnLst/>
              <a:rect l="l" t="t" r="r" b="b"/>
              <a:pathLst>
                <a:path w="781" h="666" extrusionOk="0">
                  <a:moveTo>
                    <a:pt x="0" y="1"/>
                  </a:moveTo>
                  <a:lnTo>
                    <a:pt x="780" y="666"/>
                  </a:lnTo>
                  <a:lnTo>
                    <a:pt x="767" y="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7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927;p57">
              <a:extLst>
                <a:ext uri="{FF2B5EF4-FFF2-40B4-BE49-F238E27FC236}">
                  <a16:creationId xmlns:a16="http://schemas.microsoft.com/office/drawing/2014/main" id="{53D08BA8-C6B1-5A60-9903-1CD184722031}"/>
                </a:ext>
              </a:extLst>
            </p:cNvPr>
            <p:cNvSpPr/>
            <p:nvPr/>
          </p:nvSpPr>
          <p:spPr>
            <a:xfrm>
              <a:off x="3631561" y="3241268"/>
              <a:ext cx="58494" cy="22824"/>
            </a:xfrm>
            <a:custGeom>
              <a:avLst/>
              <a:gdLst/>
              <a:ahLst/>
              <a:cxnLst/>
              <a:rect l="l" t="t" r="r" b="b"/>
              <a:pathLst>
                <a:path w="756" h="295" extrusionOk="0">
                  <a:moveTo>
                    <a:pt x="333" y="0"/>
                  </a:moveTo>
                  <a:cubicBezTo>
                    <a:pt x="282" y="0"/>
                    <a:pt x="231" y="13"/>
                    <a:pt x="180" y="26"/>
                  </a:cubicBezTo>
                  <a:cubicBezTo>
                    <a:pt x="129" y="38"/>
                    <a:pt x="90" y="64"/>
                    <a:pt x="65" y="102"/>
                  </a:cubicBezTo>
                  <a:cubicBezTo>
                    <a:pt x="39" y="128"/>
                    <a:pt x="26" y="153"/>
                    <a:pt x="13" y="179"/>
                  </a:cubicBezTo>
                  <a:cubicBezTo>
                    <a:pt x="13" y="205"/>
                    <a:pt x="1" y="217"/>
                    <a:pt x="13" y="217"/>
                  </a:cubicBezTo>
                  <a:cubicBezTo>
                    <a:pt x="13" y="217"/>
                    <a:pt x="26" y="205"/>
                    <a:pt x="39" y="192"/>
                  </a:cubicBezTo>
                  <a:cubicBezTo>
                    <a:pt x="65" y="179"/>
                    <a:pt x="77" y="153"/>
                    <a:pt x="103" y="141"/>
                  </a:cubicBezTo>
                  <a:cubicBezTo>
                    <a:pt x="129" y="115"/>
                    <a:pt x="167" y="102"/>
                    <a:pt x="205" y="90"/>
                  </a:cubicBezTo>
                  <a:cubicBezTo>
                    <a:pt x="224" y="83"/>
                    <a:pt x="247" y="80"/>
                    <a:pt x="269" y="80"/>
                  </a:cubicBezTo>
                  <a:cubicBezTo>
                    <a:pt x="292" y="80"/>
                    <a:pt x="314" y="83"/>
                    <a:pt x="333" y="90"/>
                  </a:cubicBezTo>
                  <a:cubicBezTo>
                    <a:pt x="384" y="102"/>
                    <a:pt x="423" y="102"/>
                    <a:pt x="461" y="128"/>
                  </a:cubicBezTo>
                  <a:cubicBezTo>
                    <a:pt x="499" y="141"/>
                    <a:pt x="538" y="153"/>
                    <a:pt x="576" y="179"/>
                  </a:cubicBezTo>
                  <a:cubicBezTo>
                    <a:pt x="602" y="205"/>
                    <a:pt x="627" y="217"/>
                    <a:pt x="653" y="243"/>
                  </a:cubicBezTo>
                  <a:lnTo>
                    <a:pt x="691" y="281"/>
                  </a:lnTo>
                  <a:lnTo>
                    <a:pt x="704" y="294"/>
                  </a:lnTo>
                  <a:lnTo>
                    <a:pt x="730" y="294"/>
                  </a:lnTo>
                  <a:lnTo>
                    <a:pt x="742" y="281"/>
                  </a:lnTo>
                  <a:cubicBezTo>
                    <a:pt x="742" y="269"/>
                    <a:pt x="755" y="269"/>
                    <a:pt x="755" y="256"/>
                  </a:cubicBezTo>
                  <a:cubicBezTo>
                    <a:pt x="755" y="243"/>
                    <a:pt x="755" y="243"/>
                    <a:pt x="755" y="230"/>
                  </a:cubicBezTo>
                  <a:cubicBezTo>
                    <a:pt x="742" y="217"/>
                    <a:pt x="742" y="205"/>
                    <a:pt x="742" y="205"/>
                  </a:cubicBezTo>
                  <a:cubicBezTo>
                    <a:pt x="730" y="192"/>
                    <a:pt x="730" y="179"/>
                    <a:pt x="730" y="179"/>
                  </a:cubicBezTo>
                  <a:lnTo>
                    <a:pt x="691" y="141"/>
                  </a:lnTo>
                  <a:cubicBezTo>
                    <a:pt x="666" y="128"/>
                    <a:pt x="640" y="102"/>
                    <a:pt x="614" y="90"/>
                  </a:cubicBezTo>
                  <a:cubicBezTo>
                    <a:pt x="576" y="64"/>
                    <a:pt x="525" y="51"/>
                    <a:pt x="487" y="38"/>
                  </a:cubicBezTo>
                  <a:cubicBezTo>
                    <a:pt x="435" y="13"/>
                    <a:pt x="384" y="0"/>
                    <a:pt x="3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928;p57">
              <a:extLst>
                <a:ext uri="{FF2B5EF4-FFF2-40B4-BE49-F238E27FC236}">
                  <a16:creationId xmlns:a16="http://schemas.microsoft.com/office/drawing/2014/main" id="{3182944F-DFFF-48B5-E6D9-80978EB4C3CE}"/>
                </a:ext>
              </a:extLst>
            </p:cNvPr>
            <p:cNvSpPr/>
            <p:nvPr/>
          </p:nvSpPr>
          <p:spPr>
            <a:xfrm>
              <a:off x="3659260" y="3248154"/>
              <a:ext cx="24837" cy="38685"/>
            </a:xfrm>
            <a:custGeom>
              <a:avLst/>
              <a:gdLst/>
              <a:ahLst/>
              <a:cxnLst/>
              <a:rect l="l" t="t" r="r" b="b"/>
              <a:pathLst>
                <a:path w="321" h="500" extrusionOk="0">
                  <a:moveTo>
                    <a:pt x="65" y="1"/>
                  </a:moveTo>
                  <a:cubicBezTo>
                    <a:pt x="65" y="1"/>
                    <a:pt x="52" y="13"/>
                    <a:pt x="52" y="13"/>
                  </a:cubicBezTo>
                  <a:cubicBezTo>
                    <a:pt x="39" y="26"/>
                    <a:pt x="39" y="26"/>
                    <a:pt x="26" y="39"/>
                  </a:cubicBezTo>
                  <a:cubicBezTo>
                    <a:pt x="26" y="39"/>
                    <a:pt x="26" y="52"/>
                    <a:pt x="26" y="64"/>
                  </a:cubicBezTo>
                  <a:cubicBezTo>
                    <a:pt x="14" y="90"/>
                    <a:pt x="14" y="116"/>
                    <a:pt x="14" y="141"/>
                  </a:cubicBezTo>
                  <a:cubicBezTo>
                    <a:pt x="1" y="180"/>
                    <a:pt x="14" y="218"/>
                    <a:pt x="26" y="243"/>
                  </a:cubicBezTo>
                  <a:cubicBezTo>
                    <a:pt x="26" y="282"/>
                    <a:pt x="52" y="320"/>
                    <a:pt x="65" y="346"/>
                  </a:cubicBezTo>
                  <a:cubicBezTo>
                    <a:pt x="90" y="384"/>
                    <a:pt x="116" y="410"/>
                    <a:pt x="141" y="423"/>
                  </a:cubicBezTo>
                  <a:cubicBezTo>
                    <a:pt x="167" y="448"/>
                    <a:pt x="193" y="461"/>
                    <a:pt x="231" y="474"/>
                  </a:cubicBezTo>
                  <a:cubicBezTo>
                    <a:pt x="244" y="486"/>
                    <a:pt x="269" y="486"/>
                    <a:pt x="295" y="499"/>
                  </a:cubicBezTo>
                  <a:lnTo>
                    <a:pt x="320" y="499"/>
                  </a:lnTo>
                  <a:cubicBezTo>
                    <a:pt x="320" y="486"/>
                    <a:pt x="308" y="474"/>
                    <a:pt x="295" y="461"/>
                  </a:cubicBezTo>
                  <a:lnTo>
                    <a:pt x="256" y="435"/>
                  </a:lnTo>
                  <a:cubicBezTo>
                    <a:pt x="231" y="410"/>
                    <a:pt x="205" y="397"/>
                    <a:pt x="193" y="371"/>
                  </a:cubicBezTo>
                  <a:cubicBezTo>
                    <a:pt x="167" y="359"/>
                    <a:pt x="154" y="333"/>
                    <a:pt x="129" y="307"/>
                  </a:cubicBezTo>
                  <a:cubicBezTo>
                    <a:pt x="116" y="282"/>
                    <a:pt x="103" y="243"/>
                    <a:pt x="103" y="218"/>
                  </a:cubicBezTo>
                  <a:cubicBezTo>
                    <a:pt x="90" y="192"/>
                    <a:pt x="90" y="167"/>
                    <a:pt x="103" y="141"/>
                  </a:cubicBezTo>
                  <a:cubicBezTo>
                    <a:pt x="103" y="116"/>
                    <a:pt x="103" y="103"/>
                    <a:pt x="116" y="77"/>
                  </a:cubicBezTo>
                  <a:cubicBezTo>
                    <a:pt x="116" y="64"/>
                    <a:pt x="116" y="64"/>
                    <a:pt x="129" y="52"/>
                  </a:cubicBezTo>
                  <a:lnTo>
                    <a:pt x="129" y="39"/>
                  </a:lnTo>
                  <a:lnTo>
                    <a:pt x="129" y="26"/>
                  </a:lnTo>
                  <a:lnTo>
                    <a:pt x="116" y="13"/>
                  </a:lnTo>
                  <a:cubicBezTo>
                    <a:pt x="103" y="1"/>
                    <a:pt x="103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929;p57">
              <a:extLst>
                <a:ext uri="{FF2B5EF4-FFF2-40B4-BE49-F238E27FC236}">
                  <a16:creationId xmlns:a16="http://schemas.microsoft.com/office/drawing/2014/main" id="{192B5C83-1CED-1797-BE96-D921A8BD2EEA}"/>
                </a:ext>
              </a:extLst>
            </p:cNvPr>
            <p:cNvSpPr/>
            <p:nvPr/>
          </p:nvSpPr>
          <p:spPr>
            <a:xfrm>
              <a:off x="3822511" y="3105176"/>
              <a:ext cx="42632" cy="50677"/>
            </a:xfrm>
            <a:custGeom>
              <a:avLst/>
              <a:gdLst/>
              <a:ahLst/>
              <a:cxnLst/>
              <a:rect l="l" t="t" r="r" b="b"/>
              <a:pathLst>
                <a:path w="551" h="655" extrusionOk="0">
                  <a:moveTo>
                    <a:pt x="160" y="1"/>
                  </a:moveTo>
                  <a:cubicBezTo>
                    <a:pt x="135" y="1"/>
                    <a:pt x="111" y="7"/>
                    <a:pt x="90" y="20"/>
                  </a:cubicBezTo>
                  <a:cubicBezTo>
                    <a:pt x="1" y="71"/>
                    <a:pt x="1" y="263"/>
                    <a:pt x="90" y="429"/>
                  </a:cubicBezTo>
                  <a:cubicBezTo>
                    <a:pt x="170" y="569"/>
                    <a:pt x="289" y="654"/>
                    <a:pt x="380" y="654"/>
                  </a:cubicBezTo>
                  <a:cubicBezTo>
                    <a:pt x="405" y="654"/>
                    <a:pt x="429" y="648"/>
                    <a:pt x="448" y="634"/>
                  </a:cubicBezTo>
                  <a:cubicBezTo>
                    <a:pt x="551" y="583"/>
                    <a:pt x="551" y="391"/>
                    <a:pt x="448" y="225"/>
                  </a:cubicBezTo>
                  <a:cubicBezTo>
                    <a:pt x="377" y="92"/>
                    <a:pt x="257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930;p57">
              <a:extLst>
                <a:ext uri="{FF2B5EF4-FFF2-40B4-BE49-F238E27FC236}">
                  <a16:creationId xmlns:a16="http://schemas.microsoft.com/office/drawing/2014/main" id="{921403D8-AD01-9191-CF1C-C6E68FEDDD55}"/>
                </a:ext>
              </a:extLst>
            </p:cNvPr>
            <p:cNvSpPr/>
            <p:nvPr/>
          </p:nvSpPr>
          <p:spPr>
            <a:xfrm>
              <a:off x="3779957" y="3066105"/>
              <a:ext cx="61434" cy="56867"/>
            </a:xfrm>
            <a:custGeom>
              <a:avLst/>
              <a:gdLst/>
              <a:ahLst/>
              <a:cxnLst/>
              <a:rect l="l" t="t" r="r" b="b"/>
              <a:pathLst>
                <a:path w="794" h="735" extrusionOk="0">
                  <a:moveTo>
                    <a:pt x="653" y="1"/>
                  </a:moveTo>
                  <a:lnTo>
                    <a:pt x="602" y="26"/>
                  </a:lnTo>
                  <a:cubicBezTo>
                    <a:pt x="563" y="39"/>
                    <a:pt x="525" y="65"/>
                    <a:pt x="500" y="90"/>
                  </a:cubicBezTo>
                  <a:cubicBezTo>
                    <a:pt x="448" y="116"/>
                    <a:pt x="410" y="141"/>
                    <a:pt x="372" y="180"/>
                  </a:cubicBezTo>
                  <a:cubicBezTo>
                    <a:pt x="320" y="218"/>
                    <a:pt x="269" y="256"/>
                    <a:pt x="231" y="308"/>
                  </a:cubicBezTo>
                  <a:cubicBezTo>
                    <a:pt x="193" y="346"/>
                    <a:pt x="154" y="397"/>
                    <a:pt x="116" y="448"/>
                  </a:cubicBezTo>
                  <a:cubicBezTo>
                    <a:pt x="90" y="487"/>
                    <a:pt x="65" y="538"/>
                    <a:pt x="52" y="589"/>
                  </a:cubicBezTo>
                  <a:cubicBezTo>
                    <a:pt x="39" y="614"/>
                    <a:pt x="26" y="653"/>
                    <a:pt x="14" y="691"/>
                  </a:cubicBezTo>
                  <a:cubicBezTo>
                    <a:pt x="1" y="717"/>
                    <a:pt x="1" y="730"/>
                    <a:pt x="14" y="730"/>
                  </a:cubicBezTo>
                  <a:cubicBezTo>
                    <a:pt x="17" y="733"/>
                    <a:pt x="21" y="735"/>
                    <a:pt x="25" y="735"/>
                  </a:cubicBezTo>
                  <a:cubicBezTo>
                    <a:pt x="35" y="735"/>
                    <a:pt x="47" y="726"/>
                    <a:pt x="65" y="717"/>
                  </a:cubicBezTo>
                  <a:cubicBezTo>
                    <a:pt x="90" y="691"/>
                    <a:pt x="116" y="666"/>
                    <a:pt x="141" y="640"/>
                  </a:cubicBezTo>
                  <a:lnTo>
                    <a:pt x="231" y="525"/>
                  </a:lnTo>
                  <a:cubicBezTo>
                    <a:pt x="269" y="487"/>
                    <a:pt x="308" y="448"/>
                    <a:pt x="346" y="410"/>
                  </a:cubicBezTo>
                  <a:cubicBezTo>
                    <a:pt x="384" y="371"/>
                    <a:pt x="436" y="333"/>
                    <a:pt x="474" y="308"/>
                  </a:cubicBezTo>
                  <a:cubicBezTo>
                    <a:pt x="525" y="269"/>
                    <a:pt x="563" y="244"/>
                    <a:pt x="602" y="218"/>
                  </a:cubicBezTo>
                  <a:cubicBezTo>
                    <a:pt x="640" y="205"/>
                    <a:pt x="679" y="180"/>
                    <a:pt x="704" y="167"/>
                  </a:cubicBezTo>
                  <a:cubicBezTo>
                    <a:pt x="730" y="154"/>
                    <a:pt x="742" y="154"/>
                    <a:pt x="755" y="141"/>
                  </a:cubicBezTo>
                  <a:lnTo>
                    <a:pt x="781" y="141"/>
                  </a:lnTo>
                  <a:cubicBezTo>
                    <a:pt x="781" y="141"/>
                    <a:pt x="794" y="129"/>
                    <a:pt x="794" y="129"/>
                  </a:cubicBezTo>
                  <a:cubicBezTo>
                    <a:pt x="794" y="116"/>
                    <a:pt x="794" y="116"/>
                    <a:pt x="794" y="103"/>
                  </a:cubicBezTo>
                  <a:cubicBezTo>
                    <a:pt x="794" y="90"/>
                    <a:pt x="781" y="77"/>
                    <a:pt x="781" y="65"/>
                  </a:cubicBezTo>
                  <a:cubicBezTo>
                    <a:pt x="781" y="52"/>
                    <a:pt x="768" y="39"/>
                    <a:pt x="755" y="26"/>
                  </a:cubicBezTo>
                  <a:cubicBezTo>
                    <a:pt x="742" y="13"/>
                    <a:pt x="730" y="13"/>
                    <a:pt x="717" y="1"/>
                  </a:cubicBezTo>
                  <a:close/>
                </a:path>
              </a:pathLst>
            </a:custGeom>
            <a:solidFill>
              <a:srgbClr val="A55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931;p57">
              <a:extLst>
                <a:ext uri="{FF2B5EF4-FFF2-40B4-BE49-F238E27FC236}">
                  <a16:creationId xmlns:a16="http://schemas.microsoft.com/office/drawing/2014/main" id="{73A85F94-A026-66D5-491A-DFE6F713D075}"/>
                </a:ext>
              </a:extLst>
            </p:cNvPr>
            <p:cNvSpPr/>
            <p:nvPr/>
          </p:nvSpPr>
          <p:spPr>
            <a:xfrm>
              <a:off x="3545526" y="3411634"/>
              <a:ext cx="368138" cy="115591"/>
            </a:xfrm>
            <a:custGeom>
              <a:avLst/>
              <a:gdLst/>
              <a:ahLst/>
              <a:cxnLst/>
              <a:rect l="l" t="t" r="r" b="b"/>
              <a:pathLst>
                <a:path w="4758" h="1494" extrusionOk="0">
                  <a:moveTo>
                    <a:pt x="2682" y="1"/>
                  </a:moveTo>
                  <a:cubicBezTo>
                    <a:pt x="2211" y="1"/>
                    <a:pt x="1690" y="41"/>
                    <a:pt x="1164" y="151"/>
                  </a:cubicBezTo>
                  <a:cubicBezTo>
                    <a:pt x="1164" y="151"/>
                    <a:pt x="333" y="304"/>
                    <a:pt x="409" y="496"/>
                  </a:cubicBezTo>
                  <a:cubicBezTo>
                    <a:pt x="486" y="688"/>
                    <a:pt x="448" y="701"/>
                    <a:pt x="358" y="752"/>
                  </a:cubicBezTo>
                  <a:cubicBezTo>
                    <a:pt x="269" y="790"/>
                    <a:pt x="141" y="995"/>
                    <a:pt x="218" y="1072"/>
                  </a:cubicBezTo>
                  <a:cubicBezTo>
                    <a:pt x="294" y="1148"/>
                    <a:pt x="0" y="1289"/>
                    <a:pt x="39" y="1494"/>
                  </a:cubicBezTo>
                  <a:cubicBezTo>
                    <a:pt x="39" y="1494"/>
                    <a:pt x="911" y="1186"/>
                    <a:pt x="2672" y="1186"/>
                  </a:cubicBezTo>
                  <a:cubicBezTo>
                    <a:pt x="3266" y="1186"/>
                    <a:pt x="3961" y="1221"/>
                    <a:pt x="4757" y="1315"/>
                  </a:cubicBezTo>
                  <a:cubicBezTo>
                    <a:pt x="4757" y="1315"/>
                    <a:pt x="4565" y="1199"/>
                    <a:pt x="4604" y="1097"/>
                  </a:cubicBezTo>
                  <a:cubicBezTo>
                    <a:pt x="4655" y="1008"/>
                    <a:pt x="4629" y="893"/>
                    <a:pt x="4553" y="841"/>
                  </a:cubicBezTo>
                  <a:cubicBezTo>
                    <a:pt x="4463" y="777"/>
                    <a:pt x="4386" y="714"/>
                    <a:pt x="4501" y="611"/>
                  </a:cubicBezTo>
                  <a:cubicBezTo>
                    <a:pt x="4629" y="509"/>
                    <a:pt x="4693" y="355"/>
                    <a:pt x="4616" y="266"/>
                  </a:cubicBezTo>
                  <a:cubicBezTo>
                    <a:pt x="4554" y="204"/>
                    <a:pt x="3744" y="1"/>
                    <a:pt x="2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932;p57">
              <a:extLst>
                <a:ext uri="{FF2B5EF4-FFF2-40B4-BE49-F238E27FC236}">
                  <a16:creationId xmlns:a16="http://schemas.microsoft.com/office/drawing/2014/main" id="{2CCB9FC1-840F-DA7D-0157-7E17E2B233E2}"/>
                </a:ext>
              </a:extLst>
            </p:cNvPr>
            <p:cNvSpPr/>
            <p:nvPr/>
          </p:nvSpPr>
          <p:spPr>
            <a:xfrm>
              <a:off x="3573224" y="3475695"/>
              <a:ext cx="296878" cy="26770"/>
            </a:xfrm>
            <a:custGeom>
              <a:avLst/>
              <a:gdLst/>
              <a:ahLst/>
              <a:cxnLst/>
              <a:rect l="l" t="t" r="r" b="b"/>
              <a:pathLst>
                <a:path w="3837" h="346" extrusionOk="0">
                  <a:moveTo>
                    <a:pt x="2149" y="1"/>
                  </a:moveTo>
                  <a:cubicBezTo>
                    <a:pt x="1931" y="1"/>
                    <a:pt x="1727" y="1"/>
                    <a:pt x="1509" y="26"/>
                  </a:cubicBezTo>
                  <a:cubicBezTo>
                    <a:pt x="1292" y="39"/>
                    <a:pt x="1113" y="52"/>
                    <a:pt x="946" y="77"/>
                  </a:cubicBezTo>
                  <a:cubicBezTo>
                    <a:pt x="793" y="90"/>
                    <a:pt x="652" y="116"/>
                    <a:pt x="550" y="129"/>
                  </a:cubicBezTo>
                  <a:lnTo>
                    <a:pt x="371" y="154"/>
                  </a:lnTo>
                  <a:cubicBezTo>
                    <a:pt x="333" y="167"/>
                    <a:pt x="294" y="180"/>
                    <a:pt x="256" y="192"/>
                  </a:cubicBezTo>
                  <a:cubicBezTo>
                    <a:pt x="205" y="205"/>
                    <a:pt x="166" y="218"/>
                    <a:pt x="128" y="231"/>
                  </a:cubicBezTo>
                  <a:cubicBezTo>
                    <a:pt x="90" y="244"/>
                    <a:pt x="64" y="256"/>
                    <a:pt x="39" y="282"/>
                  </a:cubicBezTo>
                  <a:cubicBezTo>
                    <a:pt x="13" y="295"/>
                    <a:pt x="0" y="308"/>
                    <a:pt x="0" y="320"/>
                  </a:cubicBezTo>
                  <a:cubicBezTo>
                    <a:pt x="0" y="333"/>
                    <a:pt x="13" y="333"/>
                    <a:pt x="26" y="346"/>
                  </a:cubicBezTo>
                  <a:lnTo>
                    <a:pt x="128" y="346"/>
                  </a:lnTo>
                  <a:lnTo>
                    <a:pt x="205" y="333"/>
                  </a:lnTo>
                  <a:lnTo>
                    <a:pt x="422" y="282"/>
                  </a:lnTo>
                  <a:cubicBezTo>
                    <a:pt x="550" y="269"/>
                    <a:pt x="691" y="244"/>
                    <a:pt x="870" y="218"/>
                  </a:cubicBezTo>
                  <a:cubicBezTo>
                    <a:pt x="1036" y="192"/>
                    <a:pt x="1241" y="180"/>
                    <a:pt x="1445" y="154"/>
                  </a:cubicBezTo>
                  <a:cubicBezTo>
                    <a:pt x="1663" y="141"/>
                    <a:pt x="1880" y="129"/>
                    <a:pt x="2110" y="116"/>
                  </a:cubicBezTo>
                  <a:lnTo>
                    <a:pt x="2750" y="116"/>
                  </a:lnTo>
                  <a:cubicBezTo>
                    <a:pt x="2954" y="116"/>
                    <a:pt x="3133" y="141"/>
                    <a:pt x="3299" y="141"/>
                  </a:cubicBezTo>
                  <a:lnTo>
                    <a:pt x="3683" y="167"/>
                  </a:lnTo>
                  <a:cubicBezTo>
                    <a:pt x="3785" y="167"/>
                    <a:pt x="3836" y="167"/>
                    <a:pt x="3836" y="154"/>
                  </a:cubicBezTo>
                  <a:cubicBezTo>
                    <a:pt x="3836" y="141"/>
                    <a:pt x="3798" y="129"/>
                    <a:pt x="3696" y="116"/>
                  </a:cubicBezTo>
                  <a:cubicBezTo>
                    <a:pt x="3606" y="103"/>
                    <a:pt x="3478" y="77"/>
                    <a:pt x="3325" y="65"/>
                  </a:cubicBezTo>
                  <a:cubicBezTo>
                    <a:pt x="3159" y="39"/>
                    <a:pt x="2980" y="26"/>
                    <a:pt x="2775" y="13"/>
                  </a:cubicBezTo>
                  <a:cubicBezTo>
                    <a:pt x="2570" y="1"/>
                    <a:pt x="2366" y="1"/>
                    <a:pt x="2149" y="1"/>
                  </a:cubicBezTo>
                  <a:close/>
                </a:path>
              </a:pathLst>
            </a:custGeom>
            <a:solidFill>
              <a:srgbClr val="C3B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933;p57">
              <a:extLst>
                <a:ext uri="{FF2B5EF4-FFF2-40B4-BE49-F238E27FC236}">
                  <a16:creationId xmlns:a16="http://schemas.microsoft.com/office/drawing/2014/main" id="{AC41FB54-54BD-162F-0AEA-59911C209F20}"/>
                </a:ext>
              </a:extLst>
            </p:cNvPr>
            <p:cNvSpPr/>
            <p:nvPr/>
          </p:nvSpPr>
          <p:spPr>
            <a:xfrm>
              <a:off x="3637519" y="3440106"/>
              <a:ext cx="227630" cy="13927"/>
            </a:xfrm>
            <a:custGeom>
              <a:avLst/>
              <a:gdLst/>
              <a:ahLst/>
              <a:cxnLst/>
              <a:rect l="l" t="t" r="r" b="b"/>
              <a:pathLst>
                <a:path w="2942" h="180" extrusionOk="0">
                  <a:moveTo>
                    <a:pt x="1829" y="0"/>
                  </a:moveTo>
                  <a:cubicBezTo>
                    <a:pt x="1663" y="0"/>
                    <a:pt x="1497" y="0"/>
                    <a:pt x="1318" y="13"/>
                  </a:cubicBezTo>
                  <a:cubicBezTo>
                    <a:pt x="1151" y="26"/>
                    <a:pt x="985" y="26"/>
                    <a:pt x="832" y="39"/>
                  </a:cubicBezTo>
                  <a:cubicBezTo>
                    <a:pt x="665" y="51"/>
                    <a:pt x="525" y="64"/>
                    <a:pt x="410" y="77"/>
                  </a:cubicBezTo>
                  <a:cubicBezTo>
                    <a:pt x="282" y="103"/>
                    <a:pt x="179" y="115"/>
                    <a:pt x="103" y="128"/>
                  </a:cubicBezTo>
                  <a:cubicBezTo>
                    <a:pt x="26" y="141"/>
                    <a:pt x="0" y="154"/>
                    <a:pt x="0" y="167"/>
                  </a:cubicBezTo>
                  <a:cubicBezTo>
                    <a:pt x="0" y="179"/>
                    <a:pt x="39" y="179"/>
                    <a:pt x="103" y="179"/>
                  </a:cubicBezTo>
                  <a:lnTo>
                    <a:pt x="397" y="167"/>
                  </a:lnTo>
                  <a:lnTo>
                    <a:pt x="819" y="154"/>
                  </a:lnTo>
                  <a:lnTo>
                    <a:pt x="1292" y="141"/>
                  </a:lnTo>
                  <a:lnTo>
                    <a:pt x="2507" y="141"/>
                  </a:lnTo>
                  <a:cubicBezTo>
                    <a:pt x="2583" y="154"/>
                    <a:pt x="2622" y="154"/>
                    <a:pt x="2635" y="154"/>
                  </a:cubicBezTo>
                  <a:lnTo>
                    <a:pt x="2724" y="167"/>
                  </a:lnTo>
                  <a:lnTo>
                    <a:pt x="2814" y="179"/>
                  </a:lnTo>
                  <a:lnTo>
                    <a:pt x="2890" y="179"/>
                  </a:lnTo>
                  <a:cubicBezTo>
                    <a:pt x="2916" y="179"/>
                    <a:pt x="2929" y="167"/>
                    <a:pt x="2942" y="154"/>
                  </a:cubicBezTo>
                  <a:cubicBezTo>
                    <a:pt x="2942" y="154"/>
                    <a:pt x="2942" y="141"/>
                    <a:pt x="2942" y="128"/>
                  </a:cubicBezTo>
                  <a:cubicBezTo>
                    <a:pt x="2929" y="115"/>
                    <a:pt x="2929" y="103"/>
                    <a:pt x="2916" y="103"/>
                  </a:cubicBezTo>
                  <a:cubicBezTo>
                    <a:pt x="2903" y="90"/>
                    <a:pt x="2890" y="90"/>
                    <a:pt x="2865" y="77"/>
                  </a:cubicBezTo>
                  <a:lnTo>
                    <a:pt x="2814" y="64"/>
                  </a:lnTo>
                  <a:cubicBezTo>
                    <a:pt x="2750" y="39"/>
                    <a:pt x="2686" y="26"/>
                    <a:pt x="2622" y="26"/>
                  </a:cubicBezTo>
                  <a:cubicBezTo>
                    <a:pt x="2507" y="13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C3B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934;p57">
              <a:extLst>
                <a:ext uri="{FF2B5EF4-FFF2-40B4-BE49-F238E27FC236}">
                  <a16:creationId xmlns:a16="http://schemas.microsoft.com/office/drawing/2014/main" id="{481C4872-1D18-3C4B-8BD5-A9034FA7785E}"/>
                </a:ext>
              </a:extLst>
            </p:cNvPr>
            <p:cNvSpPr/>
            <p:nvPr/>
          </p:nvSpPr>
          <p:spPr>
            <a:xfrm>
              <a:off x="3385215" y="3499834"/>
              <a:ext cx="746103" cy="504298"/>
            </a:xfrm>
            <a:custGeom>
              <a:avLst/>
              <a:gdLst/>
              <a:ahLst/>
              <a:cxnLst/>
              <a:rect l="l" t="t" r="r" b="b"/>
              <a:pathLst>
                <a:path w="9643" h="6518" extrusionOk="0">
                  <a:moveTo>
                    <a:pt x="4899" y="0"/>
                  </a:moveTo>
                  <a:cubicBezTo>
                    <a:pt x="4744" y="0"/>
                    <a:pt x="4582" y="3"/>
                    <a:pt x="4412" y="8"/>
                  </a:cubicBezTo>
                  <a:cubicBezTo>
                    <a:pt x="1983" y="85"/>
                    <a:pt x="1228" y="673"/>
                    <a:pt x="1228" y="673"/>
                  </a:cubicBezTo>
                  <a:cubicBezTo>
                    <a:pt x="614" y="1658"/>
                    <a:pt x="1" y="5737"/>
                    <a:pt x="1" y="5737"/>
                  </a:cubicBezTo>
                  <a:lnTo>
                    <a:pt x="65" y="6517"/>
                  </a:lnTo>
                  <a:lnTo>
                    <a:pt x="1548" y="6517"/>
                  </a:lnTo>
                  <a:lnTo>
                    <a:pt x="2238" y="4139"/>
                  </a:lnTo>
                  <a:cubicBezTo>
                    <a:pt x="2290" y="4663"/>
                    <a:pt x="2341" y="6517"/>
                    <a:pt x="2341" y="6517"/>
                  </a:cubicBezTo>
                  <a:lnTo>
                    <a:pt x="6880" y="6517"/>
                  </a:lnTo>
                  <a:lnTo>
                    <a:pt x="6752" y="5430"/>
                  </a:lnTo>
                  <a:lnTo>
                    <a:pt x="7046" y="3960"/>
                  </a:lnTo>
                  <a:lnTo>
                    <a:pt x="7967" y="6517"/>
                  </a:lnTo>
                  <a:lnTo>
                    <a:pt x="9642" y="6517"/>
                  </a:lnTo>
                  <a:cubicBezTo>
                    <a:pt x="9374" y="5251"/>
                    <a:pt x="7801" y="443"/>
                    <a:pt x="7801" y="443"/>
                  </a:cubicBezTo>
                  <a:cubicBezTo>
                    <a:pt x="7801" y="443"/>
                    <a:pt x="6971" y="0"/>
                    <a:pt x="4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935;p57">
              <a:extLst>
                <a:ext uri="{FF2B5EF4-FFF2-40B4-BE49-F238E27FC236}">
                  <a16:creationId xmlns:a16="http://schemas.microsoft.com/office/drawing/2014/main" id="{0A7FE37C-892A-1333-C842-B3741A02D7D1}"/>
                </a:ext>
              </a:extLst>
            </p:cNvPr>
            <p:cNvSpPr/>
            <p:nvPr/>
          </p:nvSpPr>
          <p:spPr>
            <a:xfrm>
              <a:off x="3901661" y="3542000"/>
              <a:ext cx="70332" cy="140581"/>
            </a:xfrm>
            <a:custGeom>
              <a:avLst/>
              <a:gdLst/>
              <a:ahLst/>
              <a:cxnLst/>
              <a:rect l="l" t="t" r="r" b="b"/>
              <a:pathLst>
                <a:path w="909" h="1817" extrusionOk="0">
                  <a:moveTo>
                    <a:pt x="909" y="0"/>
                  </a:moveTo>
                  <a:cubicBezTo>
                    <a:pt x="896" y="0"/>
                    <a:pt x="883" y="0"/>
                    <a:pt x="832" y="39"/>
                  </a:cubicBezTo>
                  <a:cubicBezTo>
                    <a:pt x="781" y="77"/>
                    <a:pt x="730" y="115"/>
                    <a:pt x="678" y="167"/>
                  </a:cubicBezTo>
                  <a:cubicBezTo>
                    <a:pt x="602" y="231"/>
                    <a:pt x="525" y="295"/>
                    <a:pt x="474" y="371"/>
                  </a:cubicBezTo>
                  <a:cubicBezTo>
                    <a:pt x="397" y="461"/>
                    <a:pt x="333" y="563"/>
                    <a:pt x="269" y="665"/>
                  </a:cubicBezTo>
                  <a:cubicBezTo>
                    <a:pt x="167" y="857"/>
                    <a:pt x="90" y="1062"/>
                    <a:pt x="39" y="1266"/>
                  </a:cubicBezTo>
                  <a:cubicBezTo>
                    <a:pt x="26" y="1343"/>
                    <a:pt x="13" y="1420"/>
                    <a:pt x="13" y="1497"/>
                  </a:cubicBezTo>
                  <a:cubicBezTo>
                    <a:pt x="1" y="1535"/>
                    <a:pt x="1" y="1560"/>
                    <a:pt x="13" y="1599"/>
                  </a:cubicBezTo>
                  <a:cubicBezTo>
                    <a:pt x="1" y="1624"/>
                    <a:pt x="1" y="1650"/>
                    <a:pt x="1" y="1676"/>
                  </a:cubicBezTo>
                  <a:cubicBezTo>
                    <a:pt x="13" y="1701"/>
                    <a:pt x="13" y="1714"/>
                    <a:pt x="26" y="1739"/>
                  </a:cubicBezTo>
                  <a:cubicBezTo>
                    <a:pt x="26" y="1765"/>
                    <a:pt x="39" y="1778"/>
                    <a:pt x="52" y="1791"/>
                  </a:cubicBezTo>
                  <a:cubicBezTo>
                    <a:pt x="52" y="1803"/>
                    <a:pt x="65" y="1816"/>
                    <a:pt x="90" y="1816"/>
                  </a:cubicBezTo>
                  <a:cubicBezTo>
                    <a:pt x="90" y="1816"/>
                    <a:pt x="103" y="1816"/>
                    <a:pt x="116" y="1803"/>
                  </a:cubicBezTo>
                  <a:cubicBezTo>
                    <a:pt x="116" y="1803"/>
                    <a:pt x="129" y="1791"/>
                    <a:pt x="129" y="1778"/>
                  </a:cubicBezTo>
                  <a:cubicBezTo>
                    <a:pt x="129" y="1778"/>
                    <a:pt x="129" y="1765"/>
                    <a:pt x="129" y="1752"/>
                  </a:cubicBezTo>
                  <a:lnTo>
                    <a:pt x="129" y="1714"/>
                  </a:lnTo>
                  <a:lnTo>
                    <a:pt x="129" y="1599"/>
                  </a:lnTo>
                  <a:cubicBezTo>
                    <a:pt x="129" y="1509"/>
                    <a:pt x="141" y="1433"/>
                    <a:pt x="154" y="1356"/>
                  </a:cubicBezTo>
                  <a:cubicBezTo>
                    <a:pt x="167" y="1254"/>
                    <a:pt x="192" y="1164"/>
                    <a:pt x="231" y="1062"/>
                  </a:cubicBezTo>
                  <a:cubicBezTo>
                    <a:pt x="269" y="947"/>
                    <a:pt x="308" y="844"/>
                    <a:pt x="359" y="742"/>
                  </a:cubicBezTo>
                  <a:cubicBezTo>
                    <a:pt x="410" y="640"/>
                    <a:pt x="474" y="550"/>
                    <a:pt x="538" y="448"/>
                  </a:cubicBezTo>
                  <a:cubicBezTo>
                    <a:pt x="589" y="371"/>
                    <a:pt x="653" y="295"/>
                    <a:pt x="717" y="231"/>
                  </a:cubicBezTo>
                  <a:lnTo>
                    <a:pt x="857" y="77"/>
                  </a:lnTo>
                  <a:cubicBezTo>
                    <a:pt x="896" y="39"/>
                    <a:pt x="909" y="13"/>
                    <a:pt x="909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936;p57">
              <a:extLst>
                <a:ext uri="{FF2B5EF4-FFF2-40B4-BE49-F238E27FC236}">
                  <a16:creationId xmlns:a16="http://schemas.microsoft.com/office/drawing/2014/main" id="{D8F8A02E-ED4D-42DF-24A8-0360DD93DF96}"/>
                </a:ext>
              </a:extLst>
            </p:cNvPr>
            <p:cNvSpPr/>
            <p:nvPr/>
          </p:nvSpPr>
          <p:spPr>
            <a:xfrm>
              <a:off x="3526725" y="3660684"/>
              <a:ext cx="33657" cy="206887"/>
            </a:xfrm>
            <a:custGeom>
              <a:avLst/>
              <a:gdLst/>
              <a:ahLst/>
              <a:cxnLst/>
              <a:rect l="l" t="t" r="r" b="b"/>
              <a:pathLst>
                <a:path w="435" h="2674" extrusionOk="0">
                  <a:moveTo>
                    <a:pt x="0" y="1"/>
                  </a:moveTo>
                  <a:lnTo>
                    <a:pt x="230" y="2673"/>
                  </a:lnTo>
                  <a:lnTo>
                    <a:pt x="435" y="2085"/>
                  </a:lnTo>
                  <a:cubicBezTo>
                    <a:pt x="397" y="202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D4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937;p57">
              <a:extLst>
                <a:ext uri="{FF2B5EF4-FFF2-40B4-BE49-F238E27FC236}">
                  <a16:creationId xmlns:a16="http://schemas.microsoft.com/office/drawing/2014/main" id="{F82D3701-90A6-1F23-0A33-F150BE666C05}"/>
                </a:ext>
              </a:extLst>
            </p:cNvPr>
            <p:cNvSpPr/>
            <p:nvPr/>
          </p:nvSpPr>
          <p:spPr>
            <a:xfrm>
              <a:off x="3519761" y="3619137"/>
              <a:ext cx="50524" cy="384993"/>
            </a:xfrm>
            <a:custGeom>
              <a:avLst/>
              <a:gdLst/>
              <a:ahLst/>
              <a:cxnLst/>
              <a:rect l="l" t="t" r="r" b="b"/>
              <a:pathLst>
                <a:path w="653" h="4976" extrusionOk="0">
                  <a:moveTo>
                    <a:pt x="13" y="1"/>
                  </a:moveTo>
                  <a:cubicBezTo>
                    <a:pt x="1" y="52"/>
                    <a:pt x="1" y="129"/>
                    <a:pt x="13" y="180"/>
                  </a:cubicBezTo>
                  <a:cubicBezTo>
                    <a:pt x="26" y="308"/>
                    <a:pt x="39" y="474"/>
                    <a:pt x="65" y="679"/>
                  </a:cubicBezTo>
                  <a:cubicBezTo>
                    <a:pt x="103" y="883"/>
                    <a:pt x="141" y="1126"/>
                    <a:pt x="192" y="1382"/>
                  </a:cubicBezTo>
                  <a:lnTo>
                    <a:pt x="384" y="2175"/>
                  </a:lnTo>
                  <a:cubicBezTo>
                    <a:pt x="448" y="2430"/>
                    <a:pt x="474" y="2699"/>
                    <a:pt x="487" y="2968"/>
                  </a:cubicBezTo>
                  <a:cubicBezTo>
                    <a:pt x="499" y="3236"/>
                    <a:pt x="499" y="3479"/>
                    <a:pt x="499" y="3696"/>
                  </a:cubicBezTo>
                  <a:cubicBezTo>
                    <a:pt x="499" y="3901"/>
                    <a:pt x="499" y="4080"/>
                    <a:pt x="499" y="4221"/>
                  </a:cubicBezTo>
                  <a:lnTo>
                    <a:pt x="499" y="4464"/>
                  </a:lnTo>
                  <a:cubicBezTo>
                    <a:pt x="512" y="4515"/>
                    <a:pt x="525" y="4566"/>
                    <a:pt x="525" y="4630"/>
                  </a:cubicBezTo>
                  <a:cubicBezTo>
                    <a:pt x="525" y="4694"/>
                    <a:pt x="538" y="4745"/>
                    <a:pt x="538" y="4796"/>
                  </a:cubicBezTo>
                  <a:cubicBezTo>
                    <a:pt x="551" y="4847"/>
                    <a:pt x="563" y="4886"/>
                    <a:pt x="576" y="4924"/>
                  </a:cubicBezTo>
                  <a:cubicBezTo>
                    <a:pt x="576" y="4962"/>
                    <a:pt x="589" y="4975"/>
                    <a:pt x="602" y="4975"/>
                  </a:cubicBezTo>
                  <a:cubicBezTo>
                    <a:pt x="614" y="4975"/>
                    <a:pt x="627" y="4975"/>
                    <a:pt x="627" y="4962"/>
                  </a:cubicBezTo>
                  <a:cubicBezTo>
                    <a:pt x="640" y="4937"/>
                    <a:pt x="640" y="4924"/>
                    <a:pt x="653" y="4911"/>
                  </a:cubicBezTo>
                  <a:lnTo>
                    <a:pt x="653" y="4834"/>
                  </a:lnTo>
                  <a:lnTo>
                    <a:pt x="653" y="4732"/>
                  </a:lnTo>
                  <a:lnTo>
                    <a:pt x="653" y="4425"/>
                  </a:lnTo>
                  <a:cubicBezTo>
                    <a:pt x="653" y="4272"/>
                    <a:pt x="640" y="4067"/>
                    <a:pt x="640" y="3837"/>
                  </a:cubicBezTo>
                  <a:cubicBezTo>
                    <a:pt x="640" y="3607"/>
                    <a:pt x="640" y="3351"/>
                    <a:pt x="627" y="3070"/>
                  </a:cubicBezTo>
                  <a:cubicBezTo>
                    <a:pt x="614" y="2776"/>
                    <a:pt x="589" y="2494"/>
                    <a:pt x="525" y="2213"/>
                  </a:cubicBezTo>
                  <a:cubicBezTo>
                    <a:pt x="448" y="1932"/>
                    <a:pt x="384" y="1650"/>
                    <a:pt x="320" y="1395"/>
                  </a:cubicBezTo>
                  <a:cubicBezTo>
                    <a:pt x="244" y="1126"/>
                    <a:pt x="205" y="896"/>
                    <a:pt x="154" y="691"/>
                  </a:cubicBezTo>
                  <a:lnTo>
                    <a:pt x="65" y="180"/>
                  </a:lnTo>
                  <a:cubicBezTo>
                    <a:pt x="39" y="52"/>
                    <a:pt x="26" y="1"/>
                    <a:pt x="13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938;p57">
              <a:extLst>
                <a:ext uri="{FF2B5EF4-FFF2-40B4-BE49-F238E27FC236}">
                  <a16:creationId xmlns:a16="http://schemas.microsoft.com/office/drawing/2014/main" id="{8DFAA2D6-9565-41CE-D860-900A1FC38774}"/>
                </a:ext>
              </a:extLst>
            </p:cNvPr>
            <p:cNvSpPr/>
            <p:nvPr/>
          </p:nvSpPr>
          <p:spPr>
            <a:xfrm>
              <a:off x="3897715" y="3714146"/>
              <a:ext cx="33734" cy="159382"/>
            </a:xfrm>
            <a:custGeom>
              <a:avLst/>
              <a:gdLst/>
              <a:ahLst/>
              <a:cxnLst/>
              <a:rect l="l" t="t" r="r" b="b"/>
              <a:pathLst>
                <a:path w="436" h="2060" extrusionOk="0">
                  <a:moveTo>
                    <a:pt x="1" y="0"/>
                  </a:moveTo>
                  <a:lnTo>
                    <a:pt x="256" y="2059"/>
                  </a:lnTo>
                  <a:lnTo>
                    <a:pt x="435" y="10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4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939;p57">
              <a:extLst>
                <a:ext uri="{FF2B5EF4-FFF2-40B4-BE49-F238E27FC236}">
                  <a16:creationId xmlns:a16="http://schemas.microsoft.com/office/drawing/2014/main" id="{FD4DB90E-7B25-4CBA-4069-C2065A785A4F}"/>
                </a:ext>
              </a:extLst>
            </p:cNvPr>
            <p:cNvSpPr/>
            <p:nvPr/>
          </p:nvSpPr>
          <p:spPr>
            <a:xfrm>
              <a:off x="3893769" y="3705249"/>
              <a:ext cx="107935" cy="298880"/>
            </a:xfrm>
            <a:custGeom>
              <a:avLst/>
              <a:gdLst/>
              <a:ahLst/>
              <a:cxnLst/>
              <a:rect l="l" t="t" r="r" b="b"/>
              <a:pathLst>
                <a:path w="1395" h="3863" extrusionOk="0">
                  <a:moveTo>
                    <a:pt x="0" y="0"/>
                  </a:moveTo>
                  <a:cubicBezTo>
                    <a:pt x="0" y="0"/>
                    <a:pt x="0" y="51"/>
                    <a:pt x="39" y="154"/>
                  </a:cubicBezTo>
                  <a:lnTo>
                    <a:pt x="179" y="537"/>
                  </a:lnTo>
                  <a:lnTo>
                    <a:pt x="384" y="1074"/>
                  </a:lnTo>
                  <a:lnTo>
                    <a:pt x="601" y="1701"/>
                  </a:lnTo>
                  <a:lnTo>
                    <a:pt x="806" y="2328"/>
                  </a:lnTo>
                  <a:cubicBezTo>
                    <a:pt x="883" y="2532"/>
                    <a:pt x="934" y="2724"/>
                    <a:pt x="985" y="2890"/>
                  </a:cubicBezTo>
                  <a:cubicBezTo>
                    <a:pt x="1036" y="3057"/>
                    <a:pt x="1087" y="3197"/>
                    <a:pt x="1113" y="3299"/>
                  </a:cubicBezTo>
                  <a:lnTo>
                    <a:pt x="1177" y="3491"/>
                  </a:lnTo>
                  <a:cubicBezTo>
                    <a:pt x="1190" y="3517"/>
                    <a:pt x="1202" y="3568"/>
                    <a:pt x="1215" y="3606"/>
                  </a:cubicBezTo>
                  <a:cubicBezTo>
                    <a:pt x="1241" y="3658"/>
                    <a:pt x="1254" y="3696"/>
                    <a:pt x="1279" y="3734"/>
                  </a:cubicBezTo>
                  <a:cubicBezTo>
                    <a:pt x="1292" y="3773"/>
                    <a:pt x="1305" y="3798"/>
                    <a:pt x="1330" y="3837"/>
                  </a:cubicBezTo>
                  <a:cubicBezTo>
                    <a:pt x="1343" y="3849"/>
                    <a:pt x="1356" y="3862"/>
                    <a:pt x="1369" y="3862"/>
                  </a:cubicBezTo>
                  <a:cubicBezTo>
                    <a:pt x="1381" y="3862"/>
                    <a:pt x="1394" y="3849"/>
                    <a:pt x="1394" y="3837"/>
                  </a:cubicBezTo>
                  <a:cubicBezTo>
                    <a:pt x="1394" y="3824"/>
                    <a:pt x="1394" y="3811"/>
                    <a:pt x="1394" y="3798"/>
                  </a:cubicBezTo>
                  <a:cubicBezTo>
                    <a:pt x="1394" y="3773"/>
                    <a:pt x="1381" y="3747"/>
                    <a:pt x="1381" y="3734"/>
                  </a:cubicBezTo>
                  <a:lnTo>
                    <a:pt x="1356" y="3658"/>
                  </a:lnTo>
                  <a:cubicBezTo>
                    <a:pt x="1356" y="3619"/>
                    <a:pt x="1330" y="3542"/>
                    <a:pt x="1292" y="3415"/>
                  </a:cubicBezTo>
                  <a:cubicBezTo>
                    <a:pt x="1254" y="3287"/>
                    <a:pt x="1202" y="3146"/>
                    <a:pt x="1151" y="2954"/>
                  </a:cubicBezTo>
                  <a:lnTo>
                    <a:pt x="959" y="2366"/>
                  </a:lnTo>
                  <a:cubicBezTo>
                    <a:pt x="883" y="2149"/>
                    <a:pt x="806" y="1918"/>
                    <a:pt x="729" y="1701"/>
                  </a:cubicBezTo>
                  <a:cubicBezTo>
                    <a:pt x="653" y="1484"/>
                    <a:pt x="576" y="1266"/>
                    <a:pt x="486" y="1062"/>
                  </a:cubicBezTo>
                  <a:cubicBezTo>
                    <a:pt x="410" y="857"/>
                    <a:pt x="333" y="678"/>
                    <a:pt x="269" y="512"/>
                  </a:cubicBezTo>
                  <a:cubicBezTo>
                    <a:pt x="205" y="358"/>
                    <a:pt x="141" y="230"/>
                    <a:pt x="90" y="141"/>
                  </a:cubicBezTo>
                  <a:cubicBezTo>
                    <a:pt x="39" y="39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940;p57">
              <a:extLst>
                <a:ext uri="{FF2B5EF4-FFF2-40B4-BE49-F238E27FC236}">
                  <a16:creationId xmlns:a16="http://schemas.microsoft.com/office/drawing/2014/main" id="{5D9D023F-97F3-D692-715D-619E9C5806C7}"/>
                </a:ext>
              </a:extLst>
            </p:cNvPr>
            <p:cNvSpPr/>
            <p:nvPr/>
          </p:nvSpPr>
          <p:spPr>
            <a:xfrm>
              <a:off x="4632809" y="3099760"/>
              <a:ext cx="393903" cy="525420"/>
            </a:xfrm>
            <a:custGeom>
              <a:avLst/>
              <a:gdLst/>
              <a:ahLst/>
              <a:cxnLst/>
              <a:rect l="l" t="t" r="r" b="b"/>
              <a:pathLst>
                <a:path w="5091" h="6791" extrusionOk="0">
                  <a:moveTo>
                    <a:pt x="2891" y="0"/>
                  </a:moveTo>
                  <a:lnTo>
                    <a:pt x="1" y="1394"/>
                  </a:lnTo>
                  <a:lnTo>
                    <a:pt x="1024" y="4885"/>
                  </a:lnTo>
                  <a:lnTo>
                    <a:pt x="1394" y="6791"/>
                  </a:lnTo>
                  <a:lnTo>
                    <a:pt x="3517" y="6279"/>
                  </a:lnTo>
                  <a:lnTo>
                    <a:pt x="3095" y="5192"/>
                  </a:lnTo>
                  <a:lnTo>
                    <a:pt x="3095" y="5192"/>
                  </a:lnTo>
                  <a:cubicBezTo>
                    <a:pt x="3231" y="5216"/>
                    <a:pt x="3355" y="5227"/>
                    <a:pt x="3469" y="5227"/>
                  </a:cubicBezTo>
                  <a:cubicBezTo>
                    <a:pt x="4817" y="5227"/>
                    <a:pt x="4719" y="3683"/>
                    <a:pt x="4719" y="3683"/>
                  </a:cubicBezTo>
                  <a:cubicBezTo>
                    <a:pt x="5090" y="2954"/>
                    <a:pt x="4847" y="2865"/>
                    <a:pt x="4540" y="2583"/>
                  </a:cubicBezTo>
                  <a:cubicBezTo>
                    <a:pt x="4221" y="2315"/>
                    <a:pt x="4451" y="2392"/>
                    <a:pt x="4169" y="1356"/>
                  </a:cubicBezTo>
                  <a:cubicBezTo>
                    <a:pt x="3888" y="333"/>
                    <a:pt x="2891" y="0"/>
                    <a:pt x="28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941;p57">
              <a:extLst>
                <a:ext uri="{FF2B5EF4-FFF2-40B4-BE49-F238E27FC236}">
                  <a16:creationId xmlns:a16="http://schemas.microsoft.com/office/drawing/2014/main" id="{0D605143-4460-3832-AF0D-58CE9DFE435A}"/>
                </a:ext>
              </a:extLst>
            </p:cNvPr>
            <p:cNvSpPr/>
            <p:nvPr/>
          </p:nvSpPr>
          <p:spPr>
            <a:xfrm>
              <a:off x="4570526" y="3060844"/>
              <a:ext cx="432822" cy="440700"/>
            </a:xfrm>
            <a:custGeom>
              <a:avLst/>
              <a:gdLst/>
              <a:ahLst/>
              <a:cxnLst/>
              <a:rect l="l" t="t" r="r" b="b"/>
              <a:pathLst>
                <a:path w="5594" h="5696" extrusionOk="0">
                  <a:moveTo>
                    <a:pt x="2963" y="0"/>
                  </a:moveTo>
                  <a:cubicBezTo>
                    <a:pt x="2289" y="0"/>
                    <a:pt x="1569" y="249"/>
                    <a:pt x="921" y="964"/>
                  </a:cubicBezTo>
                  <a:cubicBezTo>
                    <a:pt x="294" y="1488"/>
                    <a:pt x="0" y="2306"/>
                    <a:pt x="153" y="3099"/>
                  </a:cubicBezTo>
                  <a:cubicBezTo>
                    <a:pt x="396" y="4493"/>
                    <a:pt x="1049" y="4237"/>
                    <a:pt x="1893" y="5695"/>
                  </a:cubicBezTo>
                  <a:lnTo>
                    <a:pt x="3670" y="5414"/>
                  </a:lnTo>
                  <a:lnTo>
                    <a:pt x="4130" y="4020"/>
                  </a:lnTo>
                  <a:lnTo>
                    <a:pt x="4130" y="4020"/>
                  </a:lnTo>
                  <a:cubicBezTo>
                    <a:pt x="4130" y="4020"/>
                    <a:pt x="4089" y="4030"/>
                    <a:pt x="4023" y="4030"/>
                  </a:cubicBezTo>
                  <a:cubicBezTo>
                    <a:pt x="3846" y="4030"/>
                    <a:pt x="3495" y="3956"/>
                    <a:pt x="3299" y="3406"/>
                  </a:cubicBezTo>
                  <a:cubicBezTo>
                    <a:pt x="3125" y="2917"/>
                    <a:pt x="3381" y="2508"/>
                    <a:pt x="3729" y="2508"/>
                  </a:cubicBezTo>
                  <a:cubicBezTo>
                    <a:pt x="3918" y="2508"/>
                    <a:pt x="4133" y="2628"/>
                    <a:pt x="4322" y="2920"/>
                  </a:cubicBezTo>
                  <a:cubicBezTo>
                    <a:pt x="4322" y="2920"/>
                    <a:pt x="4514" y="2000"/>
                    <a:pt x="4156" y="1462"/>
                  </a:cubicBezTo>
                  <a:lnTo>
                    <a:pt x="4156" y="1462"/>
                  </a:lnTo>
                  <a:cubicBezTo>
                    <a:pt x="4156" y="1463"/>
                    <a:pt x="4954" y="1836"/>
                    <a:pt x="5263" y="1836"/>
                  </a:cubicBezTo>
                  <a:cubicBezTo>
                    <a:pt x="5334" y="1836"/>
                    <a:pt x="5379" y="1817"/>
                    <a:pt x="5384" y="1769"/>
                  </a:cubicBezTo>
                  <a:cubicBezTo>
                    <a:pt x="5404" y="1554"/>
                    <a:pt x="4908" y="1315"/>
                    <a:pt x="4709" y="1228"/>
                  </a:cubicBezTo>
                  <a:lnTo>
                    <a:pt x="4709" y="1228"/>
                  </a:lnTo>
                  <a:cubicBezTo>
                    <a:pt x="4851" y="1285"/>
                    <a:pt x="5148" y="1394"/>
                    <a:pt x="5349" y="1394"/>
                  </a:cubicBezTo>
                  <a:cubicBezTo>
                    <a:pt x="5453" y="1394"/>
                    <a:pt x="5532" y="1365"/>
                    <a:pt x="5550" y="1283"/>
                  </a:cubicBezTo>
                  <a:cubicBezTo>
                    <a:pt x="5593" y="1093"/>
                    <a:pt x="4377" y="0"/>
                    <a:pt x="29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942;p57">
              <a:extLst>
                <a:ext uri="{FF2B5EF4-FFF2-40B4-BE49-F238E27FC236}">
                  <a16:creationId xmlns:a16="http://schemas.microsoft.com/office/drawing/2014/main" id="{A46C75F8-EAF3-168F-49AD-8F4E096B3094}"/>
                </a:ext>
              </a:extLst>
            </p:cNvPr>
            <p:cNvSpPr/>
            <p:nvPr/>
          </p:nvSpPr>
          <p:spPr>
            <a:xfrm>
              <a:off x="4922716" y="3257747"/>
              <a:ext cx="30717" cy="46190"/>
            </a:xfrm>
            <a:custGeom>
              <a:avLst/>
              <a:gdLst/>
              <a:ahLst/>
              <a:cxnLst/>
              <a:rect l="l" t="t" r="r" b="b"/>
              <a:pathLst>
                <a:path w="397" h="597" extrusionOk="0">
                  <a:moveTo>
                    <a:pt x="154" y="1"/>
                  </a:moveTo>
                  <a:cubicBezTo>
                    <a:pt x="145" y="1"/>
                    <a:pt x="137" y="2"/>
                    <a:pt x="128" y="4"/>
                  </a:cubicBezTo>
                  <a:cubicBezTo>
                    <a:pt x="39" y="17"/>
                    <a:pt x="0" y="171"/>
                    <a:pt x="26" y="337"/>
                  </a:cubicBezTo>
                  <a:cubicBezTo>
                    <a:pt x="61" y="488"/>
                    <a:pt x="148" y="596"/>
                    <a:pt x="231" y="596"/>
                  </a:cubicBezTo>
                  <a:cubicBezTo>
                    <a:pt x="239" y="596"/>
                    <a:pt x="248" y="595"/>
                    <a:pt x="256" y="593"/>
                  </a:cubicBezTo>
                  <a:cubicBezTo>
                    <a:pt x="346" y="580"/>
                    <a:pt x="397" y="426"/>
                    <a:pt x="358" y="260"/>
                  </a:cubicBezTo>
                  <a:cubicBezTo>
                    <a:pt x="324" y="109"/>
                    <a:pt x="236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943;p57">
              <a:extLst>
                <a:ext uri="{FF2B5EF4-FFF2-40B4-BE49-F238E27FC236}">
                  <a16:creationId xmlns:a16="http://schemas.microsoft.com/office/drawing/2014/main" id="{80A026D0-CC31-8018-2D18-19C02C9ED0F8}"/>
                </a:ext>
              </a:extLst>
            </p:cNvPr>
            <p:cNvSpPr/>
            <p:nvPr/>
          </p:nvSpPr>
          <p:spPr>
            <a:xfrm>
              <a:off x="4944457" y="3395541"/>
              <a:ext cx="48590" cy="27776"/>
            </a:xfrm>
            <a:custGeom>
              <a:avLst/>
              <a:gdLst/>
              <a:ahLst/>
              <a:cxnLst/>
              <a:rect l="l" t="t" r="r" b="b"/>
              <a:pathLst>
                <a:path w="628" h="359" extrusionOk="0">
                  <a:moveTo>
                    <a:pt x="13" y="1"/>
                  </a:moveTo>
                  <a:cubicBezTo>
                    <a:pt x="1" y="1"/>
                    <a:pt x="1" y="14"/>
                    <a:pt x="13" y="26"/>
                  </a:cubicBezTo>
                  <a:cubicBezTo>
                    <a:pt x="26" y="52"/>
                    <a:pt x="39" y="78"/>
                    <a:pt x="65" y="90"/>
                  </a:cubicBezTo>
                  <a:cubicBezTo>
                    <a:pt x="90" y="116"/>
                    <a:pt x="116" y="142"/>
                    <a:pt x="141" y="167"/>
                  </a:cubicBezTo>
                  <a:cubicBezTo>
                    <a:pt x="167" y="193"/>
                    <a:pt x="205" y="218"/>
                    <a:pt x="244" y="244"/>
                  </a:cubicBezTo>
                  <a:cubicBezTo>
                    <a:pt x="269" y="269"/>
                    <a:pt x="308" y="282"/>
                    <a:pt x="346" y="308"/>
                  </a:cubicBezTo>
                  <a:cubicBezTo>
                    <a:pt x="384" y="321"/>
                    <a:pt x="423" y="333"/>
                    <a:pt x="461" y="346"/>
                  </a:cubicBezTo>
                  <a:cubicBezTo>
                    <a:pt x="487" y="359"/>
                    <a:pt x="525" y="359"/>
                    <a:pt x="551" y="359"/>
                  </a:cubicBezTo>
                  <a:lnTo>
                    <a:pt x="627" y="359"/>
                  </a:lnTo>
                  <a:cubicBezTo>
                    <a:pt x="627" y="346"/>
                    <a:pt x="627" y="333"/>
                    <a:pt x="627" y="333"/>
                  </a:cubicBezTo>
                  <a:cubicBezTo>
                    <a:pt x="627" y="321"/>
                    <a:pt x="627" y="321"/>
                    <a:pt x="627" y="308"/>
                  </a:cubicBezTo>
                  <a:cubicBezTo>
                    <a:pt x="615" y="308"/>
                    <a:pt x="615" y="295"/>
                    <a:pt x="602" y="295"/>
                  </a:cubicBezTo>
                  <a:lnTo>
                    <a:pt x="589" y="282"/>
                  </a:lnTo>
                  <a:lnTo>
                    <a:pt x="563" y="269"/>
                  </a:lnTo>
                  <a:lnTo>
                    <a:pt x="538" y="269"/>
                  </a:lnTo>
                  <a:cubicBezTo>
                    <a:pt x="512" y="257"/>
                    <a:pt x="487" y="257"/>
                    <a:pt x="461" y="244"/>
                  </a:cubicBezTo>
                  <a:cubicBezTo>
                    <a:pt x="435" y="244"/>
                    <a:pt x="397" y="231"/>
                    <a:pt x="372" y="218"/>
                  </a:cubicBezTo>
                  <a:cubicBezTo>
                    <a:pt x="333" y="193"/>
                    <a:pt x="308" y="180"/>
                    <a:pt x="269" y="154"/>
                  </a:cubicBezTo>
                  <a:cubicBezTo>
                    <a:pt x="244" y="142"/>
                    <a:pt x="205" y="116"/>
                    <a:pt x="180" y="103"/>
                  </a:cubicBezTo>
                  <a:lnTo>
                    <a:pt x="103" y="39"/>
                  </a:lnTo>
                  <a:cubicBezTo>
                    <a:pt x="77" y="26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A55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944;p57">
              <a:extLst>
                <a:ext uri="{FF2B5EF4-FFF2-40B4-BE49-F238E27FC236}">
                  <a16:creationId xmlns:a16="http://schemas.microsoft.com/office/drawing/2014/main" id="{E44255D3-94E6-D261-4986-70D89D25DC73}"/>
                </a:ext>
              </a:extLst>
            </p:cNvPr>
            <p:cNvSpPr/>
            <p:nvPr/>
          </p:nvSpPr>
          <p:spPr>
            <a:xfrm>
              <a:off x="4856409" y="3286761"/>
              <a:ext cx="40621" cy="40619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" y="0"/>
                  </a:moveTo>
                  <a:cubicBezTo>
                    <a:pt x="13" y="0"/>
                    <a:pt x="1" y="13"/>
                    <a:pt x="1" y="13"/>
                  </a:cubicBezTo>
                  <a:cubicBezTo>
                    <a:pt x="1" y="26"/>
                    <a:pt x="13" y="26"/>
                    <a:pt x="26" y="26"/>
                  </a:cubicBezTo>
                  <a:lnTo>
                    <a:pt x="103" y="51"/>
                  </a:lnTo>
                  <a:cubicBezTo>
                    <a:pt x="128" y="77"/>
                    <a:pt x="154" y="90"/>
                    <a:pt x="192" y="103"/>
                  </a:cubicBezTo>
                  <a:cubicBezTo>
                    <a:pt x="218" y="128"/>
                    <a:pt x="244" y="154"/>
                    <a:pt x="269" y="192"/>
                  </a:cubicBezTo>
                  <a:cubicBezTo>
                    <a:pt x="295" y="218"/>
                    <a:pt x="320" y="243"/>
                    <a:pt x="346" y="282"/>
                  </a:cubicBezTo>
                  <a:cubicBezTo>
                    <a:pt x="371" y="320"/>
                    <a:pt x="384" y="345"/>
                    <a:pt x="397" y="384"/>
                  </a:cubicBezTo>
                  <a:cubicBezTo>
                    <a:pt x="410" y="409"/>
                    <a:pt x="435" y="435"/>
                    <a:pt x="435" y="461"/>
                  </a:cubicBezTo>
                  <a:cubicBezTo>
                    <a:pt x="435" y="473"/>
                    <a:pt x="448" y="486"/>
                    <a:pt x="448" y="499"/>
                  </a:cubicBezTo>
                  <a:lnTo>
                    <a:pt x="448" y="512"/>
                  </a:lnTo>
                  <a:lnTo>
                    <a:pt x="448" y="525"/>
                  </a:lnTo>
                  <a:lnTo>
                    <a:pt x="474" y="525"/>
                  </a:lnTo>
                  <a:cubicBezTo>
                    <a:pt x="487" y="525"/>
                    <a:pt x="499" y="512"/>
                    <a:pt x="499" y="512"/>
                  </a:cubicBezTo>
                  <a:cubicBezTo>
                    <a:pt x="512" y="499"/>
                    <a:pt x="512" y="499"/>
                    <a:pt x="512" y="486"/>
                  </a:cubicBezTo>
                  <a:cubicBezTo>
                    <a:pt x="512" y="473"/>
                    <a:pt x="512" y="461"/>
                    <a:pt x="512" y="461"/>
                  </a:cubicBezTo>
                  <a:cubicBezTo>
                    <a:pt x="512" y="448"/>
                    <a:pt x="525" y="435"/>
                    <a:pt x="525" y="435"/>
                  </a:cubicBezTo>
                  <a:lnTo>
                    <a:pt x="512" y="397"/>
                  </a:lnTo>
                  <a:cubicBezTo>
                    <a:pt x="499" y="371"/>
                    <a:pt x="487" y="345"/>
                    <a:pt x="474" y="320"/>
                  </a:cubicBezTo>
                  <a:cubicBezTo>
                    <a:pt x="448" y="294"/>
                    <a:pt x="435" y="256"/>
                    <a:pt x="410" y="218"/>
                  </a:cubicBezTo>
                  <a:cubicBezTo>
                    <a:pt x="384" y="192"/>
                    <a:pt x="359" y="154"/>
                    <a:pt x="320" y="115"/>
                  </a:cubicBezTo>
                  <a:cubicBezTo>
                    <a:pt x="295" y="90"/>
                    <a:pt x="256" y="64"/>
                    <a:pt x="218" y="39"/>
                  </a:cubicBezTo>
                  <a:cubicBezTo>
                    <a:pt x="180" y="26"/>
                    <a:pt x="154" y="13"/>
                    <a:pt x="11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945;p57">
              <a:extLst>
                <a:ext uri="{FF2B5EF4-FFF2-40B4-BE49-F238E27FC236}">
                  <a16:creationId xmlns:a16="http://schemas.microsoft.com/office/drawing/2014/main" id="{08B25DEE-BECC-1259-5FF9-DBB9F962EB02}"/>
                </a:ext>
              </a:extLst>
            </p:cNvPr>
            <p:cNvSpPr/>
            <p:nvPr/>
          </p:nvSpPr>
          <p:spPr>
            <a:xfrm>
              <a:off x="4867319" y="3297592"/>
              <a:ext cx="12921" cy="41083"/>
            </a:xfrm>
            <a:custGeom>
              <a:avLst/>
              <a:gdLst/>
              <a:ahLst/>
              <a:cxnLst/>
              <a:rect l="l" t="t" r="r" b="b"/>
              <a:pathLst>
                <a:path w="167" h="531" extrusionOk="0">
                  <a:moveTo>
                    <a:pt x="128" y="1"/>
                  </a:moveTo>
                  <a:cubicBezTo>
                    <a:pt x="115" y="1"/>
                    <a:pt x="115" y="1"/>
                    <a:pt x="103" y="14"/>
                  </a:cubicBezTo>
                  <a:cubicBezTo>
                    <a:pt x="90" y="14"/>
                    <a:pt x="77" y="14"/>
                    <a:pt x="77" y="26"/>
                  </a:cubicBezTo>
                  <a:cubicBezTo>
                    <a:pt x="77" y="26"/>
                    <a:pt x="64" y="39"/>
                    <a:pt x="64" y="52"/>
                  </a:cubicBezTo>
                  <a:cubicBezTo>
                    <a:pt x="51" y="78"/>
                    <a:pt x="39" y="90"/>
                    <a:pt x="26" y="116"/>
                  </a:cubicBezTo>
                  <a:cubicBezTo>
                    <a:pt x="13" y="142"/>
                    <a:pt x="13" y="167"/>
                    <a:pt x="13" y="205"/>
                  </a:cubicBezTo>
                  <a:cubicBezTo>
                    <a:pt x="0" y="231"/>
                    <a:pt x="0" y="269"/>
                    <a:pt x="0" y="308"/>
                  </a:cubicBezTo>
                  <a:cubicBezTo>
                    <a:pt x="0" y="333"/>
                    <a:pt x="13" y="372"/>
                    <a:pt x="13" y="410"/>
                  </a:cubicBezTo>
                  <a:cubicBezTo>
                    <a:pt x="26" y="436"/>
                    <a:pt x="39" y="461"/>
                    <a:pt x="64" y="487"/>
                  </a:cubicBezTo>
                  <a:cubicBezTo>
                    <a:pt x="77" y="500"/>
                    <a:pt x="90" y="512"/>
                    <a:pt x="103" y="525"/>
                  </a:cubicBezTo>
                  <a:cubicBezTo>
                    <a:pt x="111" y="525"/>
                    <a:pt x="120" y="531"/>
                    <a:pt x="124" y="531"/>
                  </a:cubicBezTo>
                  <a:cubicBezTo>
                    <a:pt x="127" y="531"/>
                    <a:pt x="128" y="529"/>
                    <a:pt x="128" y="525"/>
                  </a:cubicBezTo>
                  <a:lnTo>
                    <a:pt x="128" y="500"/>
                  </a:lnTo>
                  <a:lnTo>
                    <a:pt x="115" y="448"/>
                  </a:lnTo>
                  <a:cubicBezTo>
                    <a:pt x="103" y="423"/>
                    <a:pt x="90" y="397"/>
                    <a:pt x="90" y="372"/>
                  </a:cubicBezTo>
                  <a:cubicBezTo>
                    <a:pt x="90" y="346"/>
                    <a:pt x="90" y="321"/>
                    <a:pt x="90" y="295"/>
                  </a:cubicBezTo>
                  <a:cubicBezTo>
                    <a:pt x="90" y="257"/>
                    <a:pt x="90" y="231"/>
                    <a:pt x="103" y="205"/>
                  </a:cubicBezTo>
                  <a:cubicBezTo>
                    <a:pt x="103" y="180"/>
                    <a:pt x="115" y="154"/>
                    <a:pt x="128" y="129"/>
                  </a:cubicBezTo>
                  <a:cubicBezTo>
                    <a:pt x="128" y="103"/>
                    <a:pt x="141" y="90"/>
                    <a:pt x="154" y="78"/>
                  </a:cubicBezTo>
                  <a:cubicBezTo>
                    <a:pt x="154" y="65"/>
                    <a:pt x="154" y="65"/>
                    <a:pt x="167" y="65"/>
                  </a:cubicBezTo>
                  <a:lnTo>
                    <a:pt x="167" y="52"/>
                  </a:lnTo>
                  <a:cubicBezTo>
                    <a:pt x="167" y="39"/>
                    <a:pt x="167" y="39"/>
                    <a:pt x="167" y="26"/>
                  </a:cubicBezTo>
                  <a:cubicBezTo>
                    <a:pt x="167" y="26"/>
                    <a:pt x="154" y="14"/>
                    <a:pt x="154" y="14"/>
                  </a:cubicBezTo>
                  <a:cubicBezTo>
                    <a:pt x="141" y="1"/>
                    <a:pt x="141" y="1"/>
                    <a:pt x="12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946;p57">
              <a:extLst>
                <a:ext uri="{FF2B5EF4-FFF2-40B4-BE49-F238E27FC236}">
                  <a16:creationId xmlns:a16="http://schemas.microsoft.com/office/drawing/2014/main" id="{4F960014-E4C9-9371-6BF9-48FA39CB86E2}"/>
                </a:ext>
              </a:extLst>
            </p:cNvPr>
            <p:cNvSpPr/>
            <p:nvPr/>
          </p:nvSpPr>
          <p:spPr>
            <a:xfrm>
              <a:off x="4507160" y="3580066"/>
              <a:ext cx="657047" cy="424065"/>
            </a:xfrm>
            <a:custGeom>
              <a:avLst/>
              <a:gdLst/>
              <a:ahLst/>
              <a:cxnLst/>
              <a:rect l="l" t="t" r="r" b="b"/>
              <a:pathLst>
                <a:path w="8492" h="5481" extrusionOk="0">
                  <a:moveTo>
                    <a:pt x="4144" y="1"/>
                  </a:moveTo>
                  <a:cubicBezTo>
                    <a:pt x="3922" y="1"/>
                    <a:pt x="3713" y="10"/>
                    <a:pt x="3530" y="33"/>
                  </a:cubicBezTo>
                  <a:cubicBezTo>
                    <a:pt x="2737" y="148"/>
                    <a:pt x="1957" y="378"/>
                    <a:pt x="1228" y="723"/>
                  </a:cubicBezTo>
                  <a:lnTo>
                    <a:pt x="1" y="5480"/>
                  </a:lnTo>
                  <a:lnTo>
                    <a:pt x="1625" y="5480"/>
                  </a:lnTo>
                  <a:lnTo>
                    <a:pt x="2021" y="4189"/>
                  </a:lnTo>
                  <a:lnTo>
                    <a:pt x="2238" y="5480"/>
                  </a:lnTo>
                  <a:lnTo>
                    <a:pt x="8492" y="5480"/>
                  </a:lnTo>
                  <a:cubicBezTo>
                    <a:pt x="8274" y="1554"/>
                    <a:pt x="7213" y="327"/>
                    <a:pt x="7213" y="327"/>
                  </a:cubicBezTo>
                  <a:cubicBezTo>
                    <a:pt x="7213" y="327"/>
                    <a:pt x="5442" y="1"/>
                    <a:pt x="4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947;p57">
              <a:extLst>
                <a:ext uri="{FF2B5EF4-FFF2-40B4-BE49-F238E27FC236}">
                  <a16:creationId xmlns:a16="http://schemas.microsoft.com/office/drawing/2014/main" id="{FB860FEC-446E-10EB-9566-2DBA0DDA483C}"/>
                </a:ext>
              </a:extLst>
            </p:cNvPr>
            <p:cNvSpPr/>
            <p:nvPr/>
          </p:nvSpPr>
          <p:spPr>
            <a:xfrm>
              <a:off x="4628864" y="3704243"/>
              <a:ext cx="52536" cy="286037"/>
            </a:xfrm>
            <a:custGeom>
              <a:avLst/>
              <a:gdLst/>
              <a:ahLst/>
              <a:cxnLst/>
              <a:rect l="l" t="t" r="r" b="b"/>
              <a:pathLst>
                <a:path w="679" h="3697" extrusionOk="0">
                  <a:moveTo>
                    <a:pt x="0" y="1"/>
                  </a:moveTo>
                  <a:cubicBezTo>
                    <a:pt x="0" y="13"/>
                    <a:pt x="0" y="52"/>
                    <a:pt x="13" y="141"/>
                  </a:cubicBezTo>
                  <a:cubicBezTo>
                    <a:pt x="26" y="231"/>
                    <a:pt x="52" y="359"/>
                    <a:pt x="90" y="512"/>
                  </a:cubicBezTo>
                  <a:lnTo>
                    <a:pt x="180" y="1024"/>
                  </a:lnTo>
                  <a:cubicBezTo>
                    <a:pt x="218" y="1215"/>
                    <a:pt x="243" y="1420"/>
                    <a:pt x="282" y="1625"/>
                  </a:cubicBezTo>
                  <a:cubicBezTo>
                    <a:pt x="320" y="1829"/>
                    <a:pt x="346" y="2021"/>
                    <a:pt x="371" y="2226"/>
                  </a:cubicBezTo>
                  <a:cubicBezTo>
                    <a:pt x="410" y="2417"/>
                    <a:pt x="422" y="2596"/>
                    <a:pt x="448" y="2750"/>
                  </a:cubicBezTo>
                  <a:cubicBezTo>
                    <a:pt x="474" y="2916"/>
                    <a:pt x="486" y="3044"/>
                    <a:pt x="499" y="3146"/>
                  </a:cubicBezTo>
                  <a:lnTo>
                    <a:pt x="525" y="3325"/>
                  </a:lnTo>
                  <a:cubicBezTo>
                    <a:pt x="525" y="3364"/>
                    <a:pt x="525" y="3402"/>
                    <a:pt x="538" y="3440"/>
                  </a:cubicBezTo>
                  <a:cubicBezTo>
                    <a:pt x="538" y="3492"/>
                    <a:pt x="550" y="3530"/>
                    <a:pt x="563" y="3568"/>
                  </a:cubicBezTo>
                  <a:cubicBezTo>
                    <a:pt x="576" y="3607"/>
                    <a:pt x="589" y="3632"/>
                    <a:pt x="602" y="3658"/>
                  </a:cubicBezTo>
                  <a:cubicBezTo>
                    <a:pt x="614" y="3683"/>
                    <a:pt x="627" y="3696"/>
                    <a:pt x="640" y="3696"/>
                  </a:cubicBezTo>
                  <a:cubicBezTo>
                    <a:pt x="653" y="3696"/>
                    <a:pt x="653" y="3683"/>
                    <a:pt x="665" y="3683"/>
                  </a:cubicBezTo>
                  <a:cubicBezTo>
                    <a:pt x="665" y="3671"/>
                    <a:pt x="678" y="3658"/>
                    <a:pt x="678" y="3645"/>
                  </a:cubicBezTo>
                  <a:cubicBezTo>
                    <a:pt x="678" y="3619"/>
                    <a:pt x="678" y="3607"/>
                    <a:pt x="678" y="3581"/>
                  </a:cubicBezTo>
                  <a:lnTo>
                    <a:pt x="678" y="3504"/>
                  </a:lnTo>
                  <a:cubicBezTo>
                    <a:pt x="678" y="3479"/>
                    <a:pt x="665" y="3402"/>
                    <a:pt x="653" y="3287"/>
                  </a:cubicBezTo>
                  <a:lnTo>
                    <a:pt x="602" y="2852"/>
                  </a:lnTo>
                  <a:cubicBezTo>
                    <a:pt x="576" y="2673"/>
                    <a:pt x="550" y="2481"/>
                    <a:pt x="512" y="2277"/>
                  </a:cubicBezTo>
                  <a:cubicBezTo>
                    <a:pt x="486" y="2072"/>
                    <a:pt x="448" y="1855"/>
                    <a:pt x="410" y="1650"/>
                  </a:cubicBezTo>
                  <a:cubicBezTo>
                    <a:pt x="371" y="1433"/>
                    <a:pt x="333" y="1228"/>
                    <a:pt x="295" y="1036"/>
                  </a:cubicBezTo>
                  <a:cubicBezTo>
                    <a:pt x="243" y="832"/>
                    <a:pt x="205" y="665"/>
                    <a:pt x="167" y="499"/>
                  </a:cubicBezTo>
                  <a:cubicBezTo>
                    <a:pt x="128" y="346"/>
                    <a:pt x="90" y="231"/>
                    <a:pt x="64" y="141"/>
                  </a:cubicBezTo>
                  <a:cubicBezTo>
                    <a:pt x="39" y="52"/>
                    <a:pt x="13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948;p57">
              <a:extLst>
                <a:ext uri="{FF2B5EF4-FFF2-40B4-BE49-F238E27FC236}">
                  <a16:creationId xmlns:a16="http://schemas.microsoft.com/office/drawing/2014/main" id="{DFE0C6D6-2548-0C0A-B481-5C7B8760187E}"/>
                </a:ext>
              </a:extLst>
            </p:cNvPr>
            <p:cNvSpPr/>
            <p:nvPr/>
          </p:nvSpPr>
          <p:spPr>
            <a:xfrm>
              <a:off x="4982059" y="3623392"/>
              <a:ext cx="60428" cy="81935"/>
            </a:xfrm>
            <a:custGeom>
              <a:avLst/>
              <a:gdLst/>
              <a:ahLst/>
              <a:cxnLst/>
              <a:rect l="l" t="t" r="r" b="b"/>
              <a:pathLst>
                <a:path w="781" h="1059" extrusionOk="0">
                  <a:moveTo>
                    <a:pt x="765" y="0"/>
                  </a:moveTo>
                  <a:cubicBezTo>
                    <a:pt x="755" y="0"/>
                    <a:pt x="742" y="3"/>
                    <a:pt x="730" y="10"/>
                  </a:cubicBezTo>
                  <a:cubicBezTo>
                    <a:pt x="678" y="23"/>
                    <a:pt x="640" y="35"/>
                    <a:pt x="602" y="61"/>
                  </a:cubicBezTo>
                  <a:cubicBezTo>
                    <a:pt x="538" y="86"/>
                    <a:pt x="487" y="125"/>
                    <a:pt x="435" y="176"/>
                  </a:cubicBezTo>
                  <a:cubicBezTo>
                    <a:pt x="384" y="227"/>
                    <a:pt x="333" y="278"/>
                    <a:pt x="295" y="342"/>
                  </a:cubicBezTo>
                  <a:cubicBezTo>
                    <a:pt x="244" y="406"/>
                    <a:pt x="205" y="470"/>
                    <a:pt x="180" y="534"/>
                  </a:cubicBezTo>
                  <a:cubicBezTo>
                    <a:pt x="141" y="598"/>
                    <a:pt x="116" y="662"/>
                    <a:pt x="90" y="713"/>
                  </a:cubicBezTo>
                  <a:lnTo>
                    <a:pt x="39" y="854"/>
                  </a:lnTo>
                  <a:lnTo>
                    <a:pt x="13" y="905"/>
                  </a:lnTo>
                  <a:cubicBezTo>
                    <a:pt x="1" y="918"/>
                    <a:pt x="1" y="930"/>
                    <a:pt x="1" y="943"/>
                  </a:cubicBezTo>
                  <a:cubicBezTo>
                    <a:pt x="1" y="956"/>
                    <a:pt x="1" y="982"/>
                    <a:pt x="1" y="994"/>
                  </a:cubicBezTo>
                  <a:cubicBezTo>
                    <a:pt x="1" y="1007"/>
                    <a:pt x="1" y="1020"/>
                    <a:pt x="1" y="1033"/>
                  </a:cubicBezTo>
                  <a:cubicBezTo>
                    <a:pt x="13" y="1046"/>
                    <a:pt x="26" y="1058"/>
                    <a:pt x="39" y="1058"/>
                  </a:cubicBezTo>
                  <a:lnTo>
                    <a:pt x="77" y="1058"/>
                  </a:lnTo>
                  <a:cubicBezTo>
                    <a:pt x="90" y="1058"/>
                    <a:pt x="90" y="1046"/>
                    <a:pt x="90" y="1046"/>
                  </a:cubicBezTo>
                  <a:lnTo>
                    <a:pt x="103" y="1020"/>
                  </a:lnTo>
                  <a:lnTo>
                    <a:pt x="141" y="943"/>
                  </a:lnTo>
                  <a:lnTo>
                    <a:pt x="192" y="803"/>
                  </a:lnTo>
                  <a:cubicBezTo>
                    <a:pt x="218" y="751"/>
                    <a:pt x="244" y="687"/>
                    <a:pt x="282" y="611"/>
                  </a:cubicBezTo>
                  <a:cubicBezTo>
                    <a:pt x="308" y="547"/>
                    <a:pt x="346" y="483"/>
                    <a:pt x="384" y="419"/>
                  </a:cubicBezTo>
                  <a:cubicBezTo>
                    <a:pt x="423" y="368"/>
                    <a:pt x="461" y="304"/>
                    <a:pt x="512" y="253"/>
                  </a:cubicBezTo>
                  <a:cubicBezTo>
                    <a:pt x="550" y="202"/>
                    <a:pt x="589" y="163"/>
                    <a:pt x="640" y="125"/>
                  </a:cubicBezTo>
                  <a:cubicBezTo>
                    <a:pt x="678" y="99"/>
                    <a:pt x="717" y="74"/>
                    <a:pt x="742" y="48"/>
                  </a:cubicBezTo>
                  <a:cubicBezTo>
                    <a:pt x="768" y="35"/>
                    <a:pt x="781" y="23"/>
                    <a:pt x="781" y="10"/>
                  </a:cubicBezTo>
                  <a:cubicBezTo>
                    <a:pt x="781" y="3"/>
                    <a:pt x="774" y="0"/>
                    <a:pt x="765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949;p57">
              <a:extLst>
                <a:ext uri="{FF2B5EF4-FFF2-40B4-BE49-F238E27FC236}">
                  <a16:creationId xmlns:a16="http://schemas.microsoft.com/office/drawing/2014/main" id="{76FB4708-404D-DF4C-913D-4EF7ABF70531}"/>
                </a:ext>
              </a:extLst>
            </p:cNvPr>
            <p:cNvSpPr/>
            <p:nvPr/>
          </p:nvSpPr>
          <p:spPr>
            <a:xfrm>
              <a:off x="4979119" y="3746796"/>
              <a:ext cx="65380" cy="258261"/>
            </a:xfrm>
            <a:custGeom>
              <a:avLst/>
              <a:gdLst/>
              <a:ahLst/>
              <a:cxnLst/>
              <a:rect l="l" t="t" r="r" b="b"/>
              <a:pathLst>
                <a:path w="845" h="3338" extrusionOk="0">
                  <a:moveTo>
                    <a:pt x="13" y="0"/>
                  </a:moveTo>
                  <a:cubicBezTo>
                    <a:pt x="0" y="0"/>
                    <a:pt x="13" y="39"/>
                    <a:pt x="13" y="128"/>
                  </a:cubicBezTo>
                  <a:cubicBezTo>
                    <a:pt x="26" y="205"/>
                    <a:pt x="51" y="320"/>
                    <a:pt x="77" y="461"/>
                  </a:cubicBezTo>
                  <a:cubicBezTo>
                    <a:pt x="115" y="601"/>
                    <a:pt x="141" y="755"/>
                    <a:pt x="179" y="934"/>
                  </a:cubicBezTo>
                  <a:cubicBezTo>
                    <a:pt x="218" y="1126"/>
                    <a:pt x="269" y="1292"/>
                    <a:pt x="307" y="1484"/>
                  </a:cubicBezTo>
                  <a:lnTo>
                    <a:pt x="422" y="2034"/>
                  </a:lnTo>
                  <a:lnTo>
                    <a:pt x="537" y="2507"/>
                  </a:lnTo>
                  <a:cubicBezTo>
                    <a:pt x="576" y="2647"/>
                    <a:pt x="601" y="2762"/>
                    <a:pt x="627" y="2865"/>
                  </a:cubicBezTo>
                  <a:lnTo>
                    <a:pt x="665" y="3018"/>
                  </a:lnTo>
                  <a:cubicBezTo>
                    <a:pt x="665" y="3044"/>
                    <a:pt x="678" y="3082"/>
                    <a:pt x="691" y="3121"/>
                  </a:cubicBezTo>
                  <a:cubicBezTo>
                    <a:pt x="704" y="3159"/>
                    <a:pt x="716" y="3197"/>
                    <a:pt x="729" y="3236"/>
                  </a:cubicBezTo>
                  <a:cubicBezTo>
                    <a:pt x="742" y="3261"/>
                    <a:pt x="755" y="3287"/>
                    <a:pt x="768" y="3312"/>
                  </a:cubicBezTo>
                  <a:cubicBezTo>
                    <a:pt x="793" y="3325"/>
                    <a:pt x="806" y="3338"/>
                    <a:pt x="819" y="3338"/>
                  </a:cubicBezTo>
                  <a:cubicBezTo>
                    <a:pt x="819" y="3338"/>
                    <a:pt x="831" y="3325"/>
                    <a:pt x="844" y="3312"/>
                  </a:cubicBezTo>
                  <a:cubicBezTo>
                    <a:pt x="844" y="3300"/>
                    <a:pt x="844" y="3287"/>
                    <a:pt x="844" y="3274"/>
                  </a:cubicBezTo>
                  <a:cubicBezTo>
                    <a:pt x="844" y="3261"/>
                    <a:pt x="844" y="3248"/>
                    <a:pt x="844" y="3223"/>
                  </a:cubicBezTo>
                  <a:lnTo>
                    <a:pt x="831" y="3159"/>
                  </a:lnTo>
                  <a:cubicBezTo>
                    <a:pt x="819" y="3133"/>
                    <a:pt x="806" y="3069"/>
                    <a:pt x="780" y="2954"/>
                  </a:cubicBezTo>
                  <a:cubicBezTo>
                    <a:pt x="755" y="2852"/>
                    <a:pt x="729" y="2724"/>
                    <a:pt x="691" y="2571"/>
                  </a:cubicBezTo>
                  <a:lnTo>
                    <a:pt x="576" y="2059"/>
                  </a:lnTo>
                  <a:cubicBezTo>
                    <a:pt x="525" y="1867"/>
                    <a:pt x="473" y="1688"/>
                    <a:pt x="435" y="1497"/>
                  </a:cubicBezTo>
                  <a:cubicBezTo>
                    <a:pt x="384" y="1305"/>
                    <a:pt x="346" y="1113"/>
                    <a:pt x="294" y="934"/>
                  </a:cubicBezTo>
                  <a:cubicBezTo>
                    <a:pt x="243" y="755"/>
                    <a:pt x="205" y="589"/>
                    <a:pt x="167" y="448"/>
                  </a:cubicBezTo>
                  <a:cubicBezTo>
                    <a:pt x="128" y="307"/>
                    <a:pt x="90" y="205"/>
                    <a:pt x="64" y="115"/>
                  </a:cubicBezTo>
                  <a:cubicBezTo>
                    <a:pt x="39" y="39"/>
                    <a:pt x="26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950;p57">
              <a:extLst>
                <a:ext uri="{FF2B5EF4-FFF2-40B4-BE49-F238E27FC236}">
                  <a16:creationId xmlns:a16="http://schemas.microsoft.com/office/drawing/2014/main" id="{FCCC9B0D-D0FD-9CF5-1924-A4CDE7492FF8}"/>
                </a:ext>
              </a:extLst>
            </p:cNvPr>
            <p:cNvSpPr/>
            <p:nvPr/>
          </p:nvSpPr>
          <p:spPr>
            <a:xfrm>
              <a:off x="5267013" y="3037401"/>
              <a:ext cx="393826" cy="526425"/>
            </a:xfrm>
            <a:custGeom>
              <a:avLst/>
              <a:gdLst/>
              <a:ahLst/>
              <a:cxnLst/>
              <a:rect l="l" t="t" r="r" b="b"/>
              <a:pathLst>
                <a:path w="5090" h="6804" extrusionOk="0">
                  <a:moveTo>
                    <a:pt x="2213" y="1"/>
                  </a:moveTo>
                  <a:cubicBezTo>
                    <a:pt x="2213" y="1"/>
                    <a:pt x="1215" y="346"/>
                    <a:pt x="934" y="1369"/>
                  </a:cubicBezTo>
                  <a:cubicBezTo>
                    <a:pt x="653" y="2392"/>
                    <a:pt x="870" y="2328"/>
                    <a:pt x="563" y="2597"/>
                  </a:cubicBezTo>
                  <a:cubicBezTo>
                    <a:pt x="256" y="2865"/>
                    <a:pt x="0" y="2955"/>
                    <a:pt x="384" y="3684"/>
                  </a:cubicBezTo>
                  <a:cubicBezTo>
                    <a:pt x="384" y="3684"/>
                    <a:pt x="275" y="5240"/>
                    <a:pt x="1634" y="5240"/>
                  </a:cubicBezTo>
                  <a:cubicBezTo>
                    <a:pt x="1748" y="5240"/>
                    <a:pt x="1872" y="5229"/>
                    <a:pt x="2008" y="5205"/>
                  </a:cubicBezTo>
                  <a:lnTo>
                    <a:pt x="2008" y="5205"/>
                  </a:lnTo>
                  <a:lnTo>
                    <a:pt x="1586" y="6292"/>
                  </a:lnTo>
                  <a:lnTo>
                    <a:pt x="3709" y="6804"/>
                  </a:lnTo>
                  <a:lnTo>
                    <a:pt x="4067" y="4898"/>
                  </a:lnTo>
                  <a:lnTo>
                    <a:pt x="5090" y="1407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951;p57">
              <a:extLst>
                <a:ext uri="{FF2B5EF4-FFF2-40B4-BE49-F238E27FC236}">
                  <a16:creationId xmlns:a16="http://schemas.microsoft.com/office/drawing/2014/main" id="{8440E134-0C36-6BC6-3A1C-B5EFA6514A3B}"/>
                </a:ext>
              </a:extLst>
            </p:cNvPr>
            <p:cNvSpPr/>
            <p:nvPr/>
          </p:nvSpPr>
          <p:spPr>
            <a:xfrm>
              <a:off x="5290688" y="2999258"/>
              <a:ext cx="432512" cy="440932"/>
            </a:xfrm>
            <a:custGeom>
              <a:avLst/>
              <a:gdLst/>
              <a:ahLst/>
              <a:cxnLst/>
              <a:rect l="l" t="t" r="r" b="b"/>
              <a:pathLst>
                <a:path w="5590" h="5699" extrusionOk="0">
                  <a:moveTo>
                    <a:pt x="2631" y="1"/>
                  </a:moveTo>
                  <a:cubicBezTo>
                    <a:pt x="1217" y="1"/>
                    <a:pt x="1" y="1088"/>
                    <a:pt x="52" y="1287"/>
                  </a:cubicBezTo>
                  <a:cubicBezTo>
                    <a:pt x="70" y="1368"/>
                    <a:pt x="149" y="1398"/>
                    <a:pt x="253" y="1398"/>
                  </a:cubicBezTo>
                  <a:cubicBezTo>
                    <a:pt x="453" y="1398"/>
                    <a:pt x="747" y="1290"/>
                    <a:pt x="890" y="1232"/>
                  </a:cubicBezTo>
                  <a:lnTo>
                    <a:pt x="890" y="1232"/>
                  </a:lnTo>
                  <a:cubicBezTo>
                    <a:pt x="689" y="1320"/>
                    <a:pt x="198" y="1556"/>
                    <a:pt x="219" y="1760"/>
                  </a:cubicBezTo>
                  <a:cubicBezTo>
                    <a:pt x="224" y="1811"/>
                    <a:pt x="271" y="1831"/>
                    <a:pt x="343" y="1831"/>
                  </a:cubicBezTo>
                  <a:cubicBezTo>
                    <a:pt x="656" y="1831"/>
                    <a:pt x="1446" y="1453"/>
                    <a:pt x="1446" y="1453"/>
                  </a:cubicBezTo>
                  <a:lnTo>
                    <a:pt x="1446" y="1453"/>
                  </a:lnTo>
                  <a:cubicBezTo>
                    <a:pt x="1088" y="1990"/>
                    <a:pt x="1280" y="2923"/>
                    <a:pt x="1280" y="2923"/>
                  </a:cubicBezTo>
                  <a:cubicBezTo>
                    <a:pt x="1469" y="2631"/>
                    <a:pt x="1685" y="2511"/>
                    <a:pt x="1874" y="2511"/>
                  </a:cubicBezTo>
                  <a:cubicBezTo>
                    <a:pt x="2222" y="2511"/>
                    <a:pt x="2477" y="2916"/>
                    <a:pt x="2303" y="3397"/>
                  </a:cubicBezTo>
                  <a:cubicBezTo>
                    <a:pt x="2098" y="3946"/>
                    <a:pt x="1751" y="4021"/>
                    <a:pt x="1577" y="4021"/>
                  </a:cubicBezTo>
                  <a:cubicBezTo>
                    <a:pt x="1512" y="4021"/>
                    <a:pt x="1472" y="4010"/>
                    <a:pt x="1472" y="4010"/>
                  </a:cubicBezTo>
                  <a:lnTo>
                    <a:pt x="1472" y="4010"/>
                  </a:lnTo>
                  <a:lnTo>
                    <a:pt x="1919" y="5417"/>
                  </a:lnTo>
                  <a:lnTo>
                    <a:pt x="3710" y="5698"/>
                  </a:lnTo>
                  <a:cubicBezTo>
                    <a:pt x="4541" y="4228"/>
                    <a:pt x="5206" y="4496"/>
                    <a:pt x="5449" y="3102"/>
                  </a:cubicBezTo>
                  <a:cubicBezTo>
                    <a:pt x="5589" y="2297"/>
                    <a:pt x="5308" y="1491"/>
                    <a:pt x="4682" y="967"/>
                  </a:cubicBezTo>
                  <a:cubicBezTo>
                    <a:pt x="4031" y="250"/>
                    <a:pt x="3308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952;p57">
              <a:extLst>
                <a:ext uri="{FF2B5EF4-FFF2-40B4-BE49-F238E27FC236}">
                  <a16:creationId xmlns:a16="http://schemas.microsoft.com/office/drawing/2014/main" id="{4B79CCB4-6405-862C-8A49-4C5DDACD4C81}"/>
                </a:ext>
              </a:extLst>
            </p:cNvPr>
            <p:cNvSpPr/>
            <p:nvPr/>
          </p:nvSpPr>
          <p:spPr>
            <a:xfrm>
              <a:off x="5341211" y="3196471"/>
              <a:ext cx="30717" cy="46113"/>
            </a:xfrm>
            <a:custGeom>
              <a:avLst/>
              <a:gdLst/>
              <a:ahLst/>
              <a:cxnLst/>
              <a:rect l="l" t="t" r="r" b="b"/>
              <a:pathLst>
                <a:path w="397" h="596" extrusionOk="0">
                  <a:moveTo>
                    <a:pt x="244" y="0"/>
                  </a:moveTo>
                  <a:cubicBezTo>
                    <a:pt x="161" y="0"/>
                    <a:pt x="74" y="109"/>
                    <a:pt x="39" y="259"/>
                  </a:cubicBezTo>
                  <a:cubicBezTo>
                    <a:pt x="1" y="426"/>
                    <a:pt x="39" y="579"/>
                    <a:pt x="141" y="592"/>
                  </a:cubicBezTo>
                  <a:cubicBezTo>
                    <a:pt x="150" y="594"/>
                    <a:pt x="158" y="595"/>
                    <a:pt x="167" y="595"/>
                  </a:cubicBezTo>
                  <a:cubicBezTo>
                    <a:pt x="249" y="595"/>
                    <a:pt x="335" y="487"/>
                    <a:pt x="359" y="336"/>
                  </a:cubicBezTo>
                  <a:cubicBezTo>
                    <a:pt x="397" y="170"/>
                    <a:pt x="359" y="16"/>
                    <a:pt x="269" y="4"/>
                  </a:cubicBezTo>
                  <a:cubicBezTo>
                    <a:pt x="261" y="1"/>
                    <a:pt x="252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953;p57">
              <a:extLst>
                <a:ext uri="{FF2B5EF4-FFF2-40B4-BE49-F238E27FC236}">
                  <a16:creationId xmlns:a16="http://schemas.microsoft.com/office/drawing/2014/main" id="{ED1F610A-E746-0B7B-ABCF-0180AB5205C3}"/>
                </a:ext>
              </a:extLst>
            </p:cNvPr>
            <p:cNvSpPr/>
            <p:nvPr/>
          </p:nvSpPr>
          <p:spPr>
            <a:xfrm>
              <a:off x="5300669" y="3334265"/>
              <a:ext cx="48513" cy="28704"/>
            </a:xfrm>
            <a:custGeom>
              <a:avLst/>
              <a:gdLst/>
              <a:ahLst/>
              <a:cxnLst/>
              <a:rect l="l" t="t" r="r" b="b"/>
              <a:pathLst>
                <a:path w="627" h="371" extrusionOk="0">
                  <a:moveTo>
                    <a:pt x="588" y="0"/>
                  </a:moveTo>
                  <a:cubicBezTo>
                    <a:pt x="563" y="13"/>
                    <a:pt x="550" y="26"/>
                    <a:pt x="525" y="38"/>
                  </a:cubicBezTo>
                  <a:lnTo>
                    <a:pt x="448" y="102"/>
                  </a:lnTo>
                  <a:cubicBezTo>
                    <a:pt x="409" y="128"/>
                    <a:pt x="384" y="153"/>
                    <a:pt x="345" y="166"/>
                  </a:cubicBezTo>
                  <a:cubicBezTo>
                    <a:pt x="307" y="192"/>
                    <a:pt x="282" y="205"/>
                    <a:pt x="243" y="230"/>
                  </a:cubicBezTo>
                  <a:cubicBezTo>
                    <a:pt x="218" y="243"/>
                    <a:pt x="179" y="256"/>
                    <a:pt x="141" y="269"/>
                  </a:cubicBezTo>
                  <a:cubicBezTo>
                    <a:pt x="115" y="269"/>
                    <a:pt x="90" y="281"/>
                    <a:pt x="64" y="281"/>
                  </a:cubicBezTo>
                  <a:lnTo>
                    <a:pt x="0" y="281"/>
                  </a:lnTo>
                  <a:cubicBezTo>
                    <a:pt x="0" y="281"/>
                    <a:pt x="0" y="294"/>
                    <a:pt x="0" y="294"/>
                  </a:cubicBezTo>
                  <a:cubicBezTo>
                    <a:pt x="0" y="294"/>
                    <a:pt x="0" y="307"/>
                    <a:pt x="0" y="307"/>
                  </a:cubicBezTo>
                  <a:cubicBezTo>
                    <a:pt x="0" y="320"/>
                    <a:pt x="0" y="333"/>
                    <a:pt x="0" y="333"/>
                  </a:cubicBezTo>
                  <a:cubicBezTo>
                    <a:pt x="13" y="345"/>
                    <a:pt x="26" y="345"/>
                    <a:pt x="26" y="345"/>
                  </a:cubicBezTo>
                  <a:cubicBezTo>
                    <a:pt x="39" y="358"/>
                    <a:pt x="39" y="358"/>
                    <a:pt x="51" y="358"/>
                  </a:cubicBezTo>
                  <a:cubicBezTo>
                    <a:pt x="64" y="358"/>
                    <a:pt x="64" y="371"/>
                    <a:pt x="77" y="371"/>
                  </a:cubicBezTo>
                  <a:lnTo>
                    <a:pt x="115" y="371"/>
                  </a:lnTo>
                  <a:cubicBezTo>
                    <a:pt x="141" y="358"/>
                    <a:pt x="166" y="358"/>
                    <a:pt x="192" y="345"/>
                  </a:cubicBezTo>
                  <a:cubicBezTo>
                    <a:pt x="230" y="333"/>
                    <a:pt x="256" y="320"/>
                    <a:pt x="294" y="307"/>
                  </a:cubicBezTo>
                  <a:cubicBezTo>
                    <a:pt x="333" y="281"/>
                    <a:pt x="371" y="256"/>
                    <a:pt x="397" y="230"/>
                  </a:cubicBezTo>
                  <a:cubicBezTo>
                    <a:pt x="435" y="217"/>
                    <a:pt x="461" y="192"/>
                    <a:pt x="486" y="166"/>
                  </a:cubicBezTo>
                  <a:lnTo>
                    <a:pt x="563" y="90"/>
                  </a:lnTo>
                  <a:cubicBezTo>
                    <a:pt x="576" y="77"/>
                    <a:pt x="601" y="51"/>
                    <a:pt x="614" y="26"/>
                  </a:cubicBezTo>
                  <a:cubicBezTo>
                    <a:pt x="627" y="13"/>
                    <a:pt x="627" y="0"/>
                    <a:pt x="627" y="0"/>
                  </a:cubicBezTo>
                  <a:close/>
                </a:path>
              </a:pathLst>
            </a:custGeom>
            <a:solidFill>
              <a:srgbClr val="A55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954;p57">
              <a:extLst>
                <a:ext uri="{FF2B5EF4-FFF2-40B4-BE49-F238E27FC236}">
                  <a16:creationId xmlns:a16="http://schemas.microsoft.com/office/drawing/2014/main" id="{860DC076-E1DD-7FD0-018A-C430C2A1A710}"/>
                </a:ext>
              </a:extLst>
            </p:cNvPr>
            <p:cNvSpPr/>
            <p:nvPr/>
          </p:nvSpPr>
          <p:spPr>
            <a:xfrm>
              <a:off x="5397614" y="3223396"/>
              <a:ext cx="41626" cy="41625"/>
            </a:xfrm>
            <a:custGeom>
              <a:avLst/>
              <a:gdLst/>
              <a:ahLst/>
              <a:cxnLst/>
              <a:rect l="l" t="t" r="r" b="b"/>
              <a:pathLst>
                <a:path w="538" h="538" extrusionOk="0">
                  <a:moveTo>
                    <a:pt x="422" y="1"/>
                  </a:moveTo>
                  <a:cubicBezTo>
                    <a:pt x="384" y="14"/>
                    <a:pt x="346" y="26"/>
                    <a:pt x="307" y="52"/>
                  </a:cubicBezTo>
                  <a:cubicBezTo>
                    <a:pt x="269" y="78"/>
                    <a:pt x="231" y="103"/>
                    <a:pt x="192" y="141"/>
                  </a:cubicBezTo>
                  <a:cubicBezTo>
                    <a:pt x="167" y="167"/>
                    <a:pt x="141" y="205"/>
                    <a:pt x="115" y="244"/>
                  </a:cubicBezTo>
                  <a:cubicBezTo>
                    <a:pt x="90" y="282"/>
                    <a:pt x="77" y="321"/>
                    <a:pt x="52" y="359"/>
                  </a:cubicBezTo>
                  <a:cubicBezTo>
                    <a:pt x="39" y="384"/>
                    <a:pt x="26" y="410"/>
                    <a:pt x="13" y="436"/>
                  </a:cubicBezTo>
                  <a:cubicBezTo>
                    <a:pt x="0" y="461"/>
                    <a:pt x="0" y="487"/>
                    <a:pt x="0" y="487"/>
                  </a:cubicBezTo>
                  <a:lnTo>
                    <a:pt x="0" y="512"/>
                  </a:lnTo>
                  <a:cubicBezTo>
                    <a:pt x="0" y="512"/>
                    <a:pt x="0" y="525"/>
                    <a:pt x="0" y="525"/>
                  </a:cubicBezTo>
                  <a:cubicBezTo>
                    <a:pt x="0" y="525"/>
                    <a:pt x="13" y="525"/>
                    <a:pt x="13" y="538"/>
                  </a:cubicBezTo>
                  <a:lnTo>
                    <a:pt x="52" y="538"/>
                  </a:lnTo>
                  <a:lnTo>
                    <a:pt x="77" y="512"/>
                  </a:lnTo>
                  <a:lnTo>
                    <a:pt x="90" y="500"/>
                  </a:lnTo>
                  <a:lnTo>
                    <a:pt x="103" y="474"/>
                  </a:lnTo>
                  <a:lnTo>
                    <a:pt x="115" y="448"/>
                  </a:lnTo>
                  <a:lnTo>
                    <a:pt x="141" y="372"/>
                  </a:lnTo>
                  <a:cubicBezTo>
                    <a:pt x="154" y="346"/>
                    <a:pt x="179" y="321"/>
                    <a:pt x="192" y="282"/>
                  </a:cubicBezTo>
                  <a:cubicBezTo>
                    <a:pt x="218" y="244"/>
                    <a:pt x="231" y="218"/>
                    <a:pt x="269" y="193"/>
                  </a:cubicBezTo>
                  <a:cubicBezTo>
                    <a:pt x="295" y="154"/>
                    <a:pt x="320" y="129"/>
                    <a:pt x="346" y="103"/>
                  </a:cubicBezTo>
                  <a:cubicBezTo>
                    <a:pt x="371" y="90"/>
                    <a:pt x="410" y="78"/>
                    <a:pt x="435" y="65"/>
                  </a:cubicBezTo>
                  <a:cubicBezTo>
                    <a:pt x="461" y="52"/>
                    <a:pt x="486" y="39"/>
                    <a:pt x="512" y="39"/>
                  </a:cubicBezTo>
                  <a:cubicBezTo>
                    <a:pt x="518" y="33"/>
                    <a:pt x="525" y="33"/>
                    <a:pt x="529" y="33"/>
                  </a:cubicBezTo>
                  <a:cubicBezTo>
                    <a:pt x="534" y="33"/>
                    <a:pt x="537" y="33"/>
                    <a:pt x="537" y="26"/>
                  </a:cubicBezTo>
                  <a:cubicBezTo>
                    <a:pt x="537" y="14"/>
                    <a:pt x="525" y="1"/>
                    <a:pt x="499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955;p57">
              <a:extLst>
                <a:ext uri="{FF2B5EF4-FFF2-40B4-BE49-F238E27FC236}">
                  <a16:creationId xmlns:a16="http://schemas.microsoft.com/office/drawing/2014/main" id="{1AA2ACA9-41BA-BF8C-82C0-7F78A233491C}"/>
                </a:ext>
              </a:extLst>
            </p:cNvPr>
            <p:cNvSpPr/>
            <p:nvPr/>
          </p:nvSpPr>
          <p:spPr>
            <a:xfrm>
              <a:off x="5414403" y="3235310"/>
              <a:ext cx="12999" cy="42321"/>
            </a:xfrm>
            <a:custGeom>
              <a:avLst/>
              <a:gdLst/>
              <a:ahLst/>
              <a:cxnLst/>
              <a:rect l="l" t="t" r="r" b="b"/>
              <a:pathLst>
                <a:path w="168" h="547" extrusionOk="0">
                  <a:moveTo>
                    <a:pt x="1" y="0"/>
                  </a:moveTo>
                  <a:cubicBezTo>
                    <a:pt x="1" y="0"/>
                    <a:pt x="1" y="13"/>
                    <a:pt x="1" y="13"/>
                  </a:cubicBezTo>
                  <a:cubicBezTo>
                    <a:pt x="1" y="26"/>
                    <a:pt x="1" y="39"/>
                    <a:pt x="1" y="39"/>
                  </a:cubicBezTo>
                  <a:lnTo>
                    <a:pt x="1" y="64"/>
                  </a:lnTo>
                  <a:lnTo>
                    <a:pt x="1" y="77"/>
                  </a:lnTo>
                  <a:cubicBezTo>
                    <a:pt x="1" y="77"/>
                    <a:pt x="1" y="90"/>
                    <a:pt x="14" y="90"/>
                  </a:cubicBezTo>
                  <a:cubicBezTo>
                    <a:pt x="14" y="90"/>
                    <a:pt x="26" y="90"/>
                    <a:pt x="26" y="103"/>
                  </a:cubicBezTo>
                  <a:cubicBezTo>
                    <a:pt x="26" y="115"/>
                    <a:pt x="39" y="141"/>
                    <a:pt x="39" y="154"/>
                  </a:cubicBezTo>
                  <a:cubicBezTo>
                    <a:pt x="52" y="179"/>
                    <a:pt x="65" y="205"/>
                    <a:pt x="65" y="230"/>
                  </a:cubicBezTo>
                  <a:cubicBezTo>
                    <a:pt x="78" y="282"/>
                    <a:pt x="78" y="346"/>
                    <a:pt x="65" y="397"/>
                  </a:cubicBezTo>
                  <a:cubicBezTo>
                    <a:pt x="65" y="422"/>
                    <a:pt x="52" y="448"/>
                    <a:pt x="52" y="461"/>
                  </a:cubicBezTo>
                  <a:cubicBezTo>
                    <a:pt x="39" y="486"/>
                    <a:pt x="39" y="499"/>
                    <a:pt x="26" y="512"/>
                  </a:cubicBezTo>
                  <a:cubicBezTo>
                    <a:pt x="26" y="525"/>
                    <a:pt x="26" y="537"/>
                    <a:pt x="26" y="537"/>
                  </a:cubicBezTo>
                  <a:cubicBezTo>
                    <a:pt x="26" y="544"/>
                    <a:pt x="30" y="547"/>
                    <a:pt x="34" y="547"/>
                  </a:cubicBezTo>
                  <a:cubicBezTo>
                    <a:pt x="39" y="547"/>
                    <a:pt x="46" y="544"/>
                    <a:pt x="52" y="537"/>
                  </a:cubicBezTo>
                  <a:cubicBezTo>
                    <a:pt x="78" y="525"/>
                    <a:pt x="90" y="512"/>
                    <a:pt x="103" y="499"/>
                  </a:cubicBezTo>
                  <a:cubicBezTo>
                    <a:pt x="116" y="473"/>
                    <a:pt x="141" y="448"/>
                    <a:pt x="141" y="409"/>
                  </a:cubicBezTo>
                  <a:cubicBezTo>
                    <a:pt x="154" y="384"/>
                    <a:pt x="167" y="346"/>
                    <a:pt x="154" y="307"/>
                  </a:cubicBezTo>
                  <a:cubicBezTo>
                    <a:pt x="154" y="269"/>
                    <a:pt x="154" y="230"/>
                    <a:pt x="141" y="205"/>
                  </a:cubicBezTo>
                  <a:cubicBezTo>
                    <a:pt x="141" y="167"/>
                    <a:pt x="129" y="141"/>
                    <a:pt x="116" y="115"/>
                  </a:cubicBezTo>
                  <a:cubicBezTo>
                    <a:pt x="103" y="90"/>
                    <a:pt x="90" y="64"/>
                    <a:pt x="78" y="39"/>
                  </a:cubicBezTo>
                  <a:cubicBezTo>
                    <a:pt x="65" y="26"/>
                    <a:pt x="52" y="13"/>
                    <a:pt x="39" y="1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956;p57">
              <a:extLst>
                <a:ext uri="{FF2B5EF4-FFF2-40B4-BE49-F238E27FC236}">
                  <a16:creationId xmlns:a16="http://schemas.microsoft.com/office/drawing/2014/main" id="{28B7298D-ECF9-F9CE-8A9B-5BD830479816}"/>
                </a:ext>
              </a:extLst>
            </p:cNvPr>
            <p:cNvSpPr/>
            <p:nvPr/>
          </p:nvSpPr>
          <p:spPr>
            <a:xfrm>
              <a:off x="5120551" y="3520569"/>
              <a:ext cx="638246" cy="484491"/>
            </a:xfrm>
            <a:custGeom>
              <a:avLst/>
              <a:gdLst/>
              <a:ahLst/>
              <a:cxnLst/>
              <a:rect l="l" t="t" r="r" b="b"/>
              <a:pathLst>
                <a:path w="8249" h="6262" extrusionOk="0">
                  <a:moveTo>
                    <a:pt x="2751" y="1"/>
                  </a:moveTo>
                  <a:cubicBezTo>
                    <a:pt x="2268" y="1"/>
                    <a:pt x="1811" y="58"/>
                    <a:pt x="1420" y="201"/>
                  </a:cubicBezTo>
                  <a:cubicBezTo>
                    <a:pt x="1420" y="201"/>
                    <a:pt x="180" y="3717"/>
                    <a:pt x="1" y="6262"/>
                  </a:cubicBezTo>
                  <a:lnTo>
                    <a:pt x="8249" y="6249"/>
                  </a:lnTo>
                  <a:lnTo>
                    <a:pt x="7290" y="1019"/>
                  </a:lnTo>
                  <a:cubicBezTo>
                    <a:pt x="7290" y="1019"/>
                    <a:pt x="4786" y="1"/>
                    <a:pt x="2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957;p57">
              <a:extLst>
                <a:ext uri="{FF2B5EF4-FFF2-40B4-BE49-F238E27FC236}">
                  <a16:creationId xmlns:a16="http://schemas.microsoft.com/office/drawing/2014/main" id="{A6CC3B91-9641-1712-EA1F-05A7EFA7F54A}"/>
                </a:ext>
              </a:extLst>
            </p:cNvPr>
            <p:cNvSpPr/>
            <p:nvPr/>
          </p:nvSpPr>
          <p:spPr>
            <a:xfrm>
              <a:off x="5604347" y="3617203"/>
              <a:ext cx="70332" cy="383910"/>
            </a:xfrm>
            <a:custGeom>
              <a:avLst/>
              <a:gdLst/>
              <a:ahLst/>
              <a:cxnLst/>
              <a:rect l="l" t="t" r="r" b="b"/>
              <a:pathLst>
                <a:path w="909" h="4962" extrusionOk="0">
                  <a:moveTo>
                    <a:pt x="896" y="0"/>
                  </a:moveTo>
                  <a:cubicBezTo>
                    <a:pt x="896" y="0"/>
                    <a:pt x="871" y="51"/>
                    <a:pt x="832" y="179"/>
                  </a:cubicBezTo>
                  <a:cubicBezTo>
                    <a:pt x="794" y="294"/>
                    <a:pt x="743" y="448"/>
                    <a:pt x="679" y="652"/>
                  </a:cubicBezTo>
                  <a:cubicBezTo>
                    <a:pt x="628" y="857"/>
                    <a:pt x="564" y="1087"/>
                    <a:pt x="500" y="1343"/>
                  </a:cubicBezTo>
                  <a:cubicBezTo>
                    <a:pt x="436" y="1599"/>
                    <a:pt x="385" y="1867"/>
                    <a:pt x="321" y="2136"/>
                  </a:cubicBezTo>
                  <a:cubicBezTo>
                    <a:pt x="270" y="2417"/>
                    <a:pt x="218" y="2686"/>
                    <a:pt x="180" y="2954"/>
                  </a:cubicBezTo>
                  <a:cubicBezTo>
                    <a:pt x="142" y="3223"/>
                    <a:pt x="103" y="3466"/>
                    <a:pt x="78" y="3670"/>
                  </a:cubicBezTo>
                  <a:cubicBezTo>
                    <a:pt x="52" y="3888"/>
                    <a:pt x="39" y="4067"/>
                    <a:pt x="27" y="4207"/>
                  </a:cubicBezTo>
                  <a:cubicBezTo>
                    <a:pt x="14" y="4348"/>
                    <a:pt x="1" y="4425"/>
                    <a:pt x="1" y="4450"/>
                  </a:cubicBezTo>
                  <a:cubicBezTo>
                    <a:pt x="14" y="4501"/>
                    <a:pt x="14" y="4553"/>
                    <a:pt x="14" y="4617"/>
                  </a:cubicBezTo>
                  <a:lnTo>
                    <a:pt x="14" y="4783"/>
                  </a:lnTo>
                  <a:cubicBezTo>
                    <a:pt x="14" y="4821"/>
                    <a:pt x="27" y="4872"/>
                    <a:pt x="27" y="4911"/>
                  </a:cubicBezTo>
                  <a:cubicBezTo>
                    <a:pt x="27" y="4949"/>
                    <a:pt x="52" y="4962"/>
                    <a:pt x="65" y="4962"/>
                  </a:cubicBezTo>
                  <a:cubicBezTo>
                    <a:pt x="78" y="4962"/>
                    <a:pt x="90" y="4962"/>
                    <a:pt x="90" y="4949"/>
                  </a:cubicBezTo>
                  <a:cubicBezTo>
                    <a:pt x="103" y="4936"/>
                    <a:pt x="103" y="4911"/>
                    <a:pt x="103" y="4898"/>
                  </a:cubicBezTo>
                  <a:cubicBezTo>
                    <a:pt x="116" y="4872"/>
                    <a:pt x="116" y="4847"/>
                    <a:pt x="116" y="4821"/>
                  </a:cubicBezTo>
                  <a:lnTo>
                    <a:pt x="116" y="4719"/>
                  </a:lnTo>
                  <a:cubicBezTo>
                    <a:pt x="116" y="4680"/>
                    <a:pt x="129" y="4578"/>
                    <a:pt x="142" y="4412"/>
                  </a:cubicBezTo>
                  <a:cubicBezTo>
                    <a:pt x="154" y="4258"/>
                    <a:pt x="180" y="4067"/>
                    <a:pt x="206" y="3836"/>
                  </a:cubicBezTo>
                  <a:cubicBezTo>
                    <a:pt x="231" y="3606"/>
                    <a:pt x="257" y="3363"/>
                    <a:pt x="295" y="3069"/>
                  </a:cubicBezTo>
                  <a:cubicBezTo>
                    <a:pt x="333" y="2788"/>
                    <a:pt x="385" y="2507"/>
                    <a:pt x="436" y="2225"/>
                  </a:cubicBezTo>
                  <a:cubicBezTo>
                    <a:pt x="487" y="1944"/>
                    <a:pt x="551" y="1663"/>
                    <a:pt x="602" y="1394"/>
                  </a:cubicBezTo>
                  <a:cubicBezTo>
                    <a:pt x="653" y="1138"/>
                    <a:pt x="704" y="895"/>
                    <a:pt x="755" y="691"/>
                  </a:cubicBezTo>
                  <a:cubicBezTo>
                    <a:pt x="807" y="486"/>
                    <a:pt x="845" y="320"/>
                    <a:pt x="871" y="192"/>
                  </a:cubicBezTo>
                  <a:cubicBezTo>
                    <a:pt x="909" y="64"/>
                    <a:pt x="909" y="0"/>
                    <a:pt x="89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958;p57">
              <a:extLst>
                <a:ext uri="{FF2B5EF4-FFF2-40B4-BE49-F238E27FC236}">
                  <a16:creationId xmlns:a16="http://schemas.microsoft.com/office/drawing/2014/main" id="{65CAFAD4-5628-5DD8-821F-89FB65D84A02}"/>
                </a:ext>
              </a:extLst>
            </p:cNvPr>
            <p:cNvSpPr/>
            <p:nvPr/>
          </p:nvSpPr>
          <p:spPr>
            <a:xfrm>
              <a:off x="5232351" y="3547726"/>
              <a:ext cx="39692" cy="459346"/>
            </a:xfrm>
            <a:custGeom>
              <a:avLst/>
              <a:gdLst/>
              <a:ahLst/>
              <a:cxnLst/>
              <a:rect l="l" t="t" r="r" b="b"/>
              <a:pathLst>
                <a:path w="513" h="5937" extrusionOk="0">
                  <a:moveTo>
                    <a:pt x="160" y="0"/>
                  </a:moveTo>
                  <a:cubicBezTo>
                    <a:pt x="156" y="0"/>
                    <a:pt x="154" y="1"/>
                    <a:pt x="154" y="3"/>
                  </a:cubicBezTo>
                  <a:cubicBezTo>
                    <a:pt x="205" y="54"/>
                    <a:pt x="257" y="105"/>
                    <a:pt x="295" y="169"/>
                  </a:cubicBezTo>
                  <a:cubicBezTo>
                    <a:pt x="385" y="348"/>
                    <a:pt x="423" y="540"/>
                    <a:pt x="410" y="732"/>
                  </a:cubicBezTo>
                  <a:cubicBezTo>
                    <a:pt x="410" y="988"/>
                    <a:pt x="410" y="1269"/>
                    <a:pt x="397" y="1576"/>
                  </a:cubicBezTo>
                  <a:cubicBezTo>
                    <a:pt x="385" y="1896"/>
                    <a:pt x="372" y="2215"/>
                    <a:pt x="359" y="2561"/>
                  </a:cubicBezTo>
                  <a:cubicBezTo>
                    <a:pt x="333" y="2893"/>
                    <a:pt x="308" y="3213"/>
                    <a:pt x="269" y="3532"/>
                  </a:cubicBezTo>
                  <a:cubicBezTo>
                    <a:pt x="244" y="3852"/>
                    <a:pt x="205" y="4146"/>
                    <a:pt x="180" y="4402"/>
                  </a:cubicBezTo>
                  <a:cubicBezTo>
                    <a:pt x="142" y="4658"/>
                    <a:pt x="116" y="4862"/>
                    <a:pt x="90" y="5029"/>
                  </a:cubicBezTo>
                  <a:cubicBezTo>
                    <a:pt x="65" y="5195"/>
                    <a:pt x="52" y="5284"/>
                    <a:pt x="39" y="5310"/>
                  </a:cubicBezTo>
                  <a:cubicBezTo>
                    <a:pt x="39" y="5374"/>
                    <a:pt x="26" y="5438"/>
                    <a:pt x="14" y="5515"/>
                  </a:cubicBezTo>
                  <a:cubicBezTo>
                    <a:pt x="14" y="5578"/>
                    <a:pt x="1" y="5642"/>
                    <a:pt x="1" y="5706"/>
                  </a:cubicBezTo>
                  <a:cubicBezTo>
                    <a:pt x="1" y="5757"/>
                    <a:pt x="1" y="5821"/>
                    <a:pt x="1" y="5873"/>
                  </a:cubicBezTo>
                  <a:cubicBezTo>
                    <a:pt x="1" y="5911"/>
                    <a:pt x="14" y="5936"/>
                    <a:pt x="26" y="5936"/>
                  </a:cubicBezTo>
                  <a:cubicBezTo>
                    <a:pt x="39" y="5936"/>
                    <a:pt x="52" y="5924"/>
                    <a:pt x="52" y="5924"/>
                  </a:cubicBezTo>
                  <a:cubicBezTo>
                    <a:pt x="65" y="5898"/>
                    <a:pt x="78" y="5885"/>
                    <a:pt x="78" y="5860"/>
                  </a:cubicBezTo>
                  <a:cubicBezTo>
                    <a:pt x="90" y="5834"/>
                    <a:pt x="103" y="5796"/>
                    <a:pt x="103" y="5770"/>
                  </a:cubicBezTo>
                  <a:lnTo>
                    <a:pt x="129" y="5655"/>
                  </a:lnTo>
                  <a:cubicBezTo>
                    <a:pt x="142" y="5604"/>
                    <a:pt x="154" y="5476"/>
                    <a:pt x="193" y="5297"/>
                  </a:cubicBezTo>
                  <a:cubicBezTo>
                    <a:pt x="218" y="5105"/>
                    <a:pt x="257" y="4875"/>
                    <a:pt x="295" y="4594"/>
                  </a:cubicBezTo>
                  <a:cubicBezTo>
                    <a:pt x="333" y="4325"/>
                    <a:pt x="359" y="4018"/>
                    <a:pt x="397" y="3673"/>
                  </a:cubicBezTo>
                  <a:cubicBezTo>
                    <a:pt x="436" y="3341"/>
                    <a:pt x="461" y="2995"/>
                    <a:pt x="474" y="2650"/>
                  </a:cubicBezTo>
                  <a:cubicBezTo>
                    <a:pt x="500" y="2292"/>
                    <a:pt x="512" y="1960"/>
                    <a:pt x="512" y="1640"/>
                  </a:cubicBezTo>
                  <a:cubicBezTo>
                    <a:pt x="512" y="1307"/>
                    <a:pt x="512" y="1013"/>
                    <a:pt x="500" y="758"/>
                  </a:cubicBezTo>
                  <a:cubicBezTo>
                    <a:pt x="500" y="553"/>
                    <a:pt x="448" y="336"/>
                    <a:pt x="346" y="157"/>
                  </a:cubicBezTo>
                  <a:cubicBezTo>
                    <a:pt x="259" y="36"/>
                    <a:pt x="181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959;p57">
              <a:extLst>
                <a:ext uri="{FF2B5EF4-FFF2-40B4-BE49-F238E27FC236}">
                  <a16:creationId xmlns:a16="http://schemas.microsoft.com/office/drawing/2014/main" id="{4DE300AA-DF01-4656-B245-9149807A4B84}"/>
                </a:ext>
              </a:extLst>
            </p:cNvPr>
            <p:cNvSpPr/>
            <p:nvPr/>
          </p:nvSpPr>
          <p:spPr>
            <a:xfrm>
              <a:off x="4398300" y="2947421"/>
              <a:ext cx="131688" cy="70329"/>
            </a:xfrm>
            <a:custGeom>
              <a:avLst/>
              <a:gdLst/>
              <a:ahLst/>
              <a:cxnLst/>
              <a:rect l="l" t="t" r="r" b="b"/>
              <a:pathLst>
                <a:path w="1702" h="909" extrusionOk="0">
                  <a:moveTo>
                    <a:pt x="1702" y="0"/>
                  </a:moveTo>
                  <a:lnTo>
                    <a:pt x="1" y="819"/>
                  </a:lnTo>
                  <a:cubicBezTo>
                    <a:pt x="1" y="870"/>
                    <a:pt x="39" y="908"/>
                    <a:pt x="91" y="908"/>
                  </a:cubicBezTo>
                  <a:cubicBezTo>
                    <a:pt x="193" y="908"/>
                    <a:pt x="896" y="665"/>
                    <a:pt x="1702" y="102"/>
                  </a:cubicBezTo>
                  <a:lnTo>
                    <a:pt x="1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960;p57">
              <a:extLst>
                <a:ext uri="{FF2B5EF4-FFF2-40B4-BE49-F238E27FC236}">
                  <a16:creationId xmlns:a16="http://schemas.microsoft.com/office/drawing/2014/main" id="{12E768B5-B62E-DDC8-881E-B7CDD82A9F6F}"/>
                </a:ext>
              </a:extLst>
            </p:cNvPr>
            <p:cNvSpPr/>
            <p:nvPr/>
          </p:nvSpPr>
          <p:spPr>
            <a:xfrm>
              <a:off x="4391414" y="2816823"/>
              <a:ext cx="141592" cy="196829"/>
            </a:xfrm>
            <a:custGeom>
              <a:avLst/>
              <a:gdLst/>
              <a:ahLst/>
              <a:cxnLst/>
              <a:rect l="l" t="t" r="r" b="b"/>
              <a:pathLst>
                <a:path w="1830" h="2544" extrusionOk="0">
                  <a:moveTo>
                    <a:pt x="1075" y="0"/>
                  </a:moveTo>
                  <a:lnTo>
                    <a:pt x="1075" y="1305"/>
                  </a:lnTo>
                  <a:cubicBezTo>
                    <a:pt x="1075" y="1305"/>
                    <a:pt x="0" y="2264"/>
                    <a:pt x="90" y="2507"/>
                  </a:cubicBezTo>
                  <a:cubicBezTo>
                    <a:pt x="99" y="2532"/>
                    <a:pt x="125" y="2543"/>
                    <a:pt x="164" y="2543"/>
                  </a:cubicBezTo>
                  <a:cubicBezTo>
                    <a:pt x="497" y="2543"/>
                    <a:pt x="1791" y="1701"/>
                    <a:pt x="1791" y="1701"/>
                  </a:cubicBezTo>
                  <a:lnTo>
                    <a:pt x="1829" y="6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961;p57">
              <a:extLst>
                <a:ext uri="{FF2B5EF4-FFF2-40B4-BE49-F238E27FC236}">
                  <a16:creationId xmlns:a16="http://schemas.microsoft.com/office/drawing/2014/main" id="{ECEB1505-96AC-0F1A-FB8E-518BE03F2DEA}"/>
                </a:ext>
              </a:extLst>
            </p:cNvPr>
            <p:cNvSpPr/>
            <p:nvPr/>
          </p:nvSpPr>
          <p:spPr>
            <a:xfrm>
              <a:off x="4409209" y="2978291"/>
              <a:ext cx="60428" cy="16093"/>
            </a:xfrm>
            <a:custGeom>
              <a:avLst/>
              <a:gdLst/>
              <a:ahLst/>
              <a:cxnLst/>
              <a:rect l="l" t="t" r="r" b="b"/>
              <a:pathLst>
                <a:path w="781" h="208" extrusionOk="0">
                  <a:moveTo>
                    <a:pt x="520" y="1"/>
                  </a:moveTo>
                  <a:cubicBezTo>
                    <a:pt x="499" y="1"/>
                    <a:pt x="480" y="4"/>
                    <a:pt x="461" y="10"/>
                  </a:cubicBezTo>
                  <a:cubicBezTo>
                    <a:pt x="410" y="10"/>
                    <a:pt x="371" y="10"/>
                    <a:pt x="320" y="23"/>
                  </a:cubicBezTo>
                  <a:cubicBezTo>
                    <a:pt x="269" y="36"/>
                    <a:pt x="231" y="49"/>
                    <a:pt x="192" y="61"/>
                  </a:cubicBezTo>
                  <a:cubicBezTo>
                    <a:pt x="129" y="87"/>
                    <a:pt x="65" y="125"/>
                    <a:pt x="13" y="177"/>
                  </a:cubicBezTo>
                  <a:cubicBezTo>
                    <a:pt x="1" y="189"/>
                    <a:pt x="1" y="202"/>
                    <a:pt x="1" y="202"/>
                  </a:cubicBezTo>
                  <a:cubicBezTo>
                    <a:pt x="1" y="206"/>
                    <a:pt x="2" y="207"/>
                    <a:pt x="4" y="207"/>
                  </a:cubicBezTo>
                  <a:cubicBezTo>
                    <a:pt x="8" y="207"/>
                    <a:pt x="17" y="198"/>
                    <a:pt x="26" y="189"/>
                  </a:cubicBezTo>
                  <a:cubicBezTo>
                    <a:pt x="52" y="177"/>
                    <a:pt x="77" y="164"/>
                    <a:pt x="103" y="151"/>
                  </a:cubicBezTo>
                  <a:cubicBezTo>
                    <a:pt x="141" y="138"/>
                    <a:pt x="167" y="125"/>
                    <a:pt x="205" y="113"/>
                  </a:cubicBezTo>
                  <a:cubicBezTo>
                    <a:pt x="295" y="74"/>
                    <a:pt x="384" y="61"/>
                    <a:pt x="487" y="61"/>
                  </a:cubicBezTo>
                  <a:cubicBezTo>
                    <a:pt x="506" y="55"/>
                    <a:pt x="525" y="52"/>
                    <a:pt x="544" y="52"/>
                  </a:cubicBezTo>
                  <a:cubicBezTo>
                    <a:pt x="563" y="52"/>
                    <a:pt x="582" y="55"/>
                    <a:pt x="602" y="61"/>
                  </a:cubicBezTo>
                  <a:cubicBezTo>
                    <a:pt x="640" y="61"/>
                    <a:pt x="666" y="61"/>
                    <a:pt x="691" y="74"/>
                  </a:cubicBezTo>
                  <a:cubicBezTo>
                    <a:pt x="704" y="74"/>
                    <a:pt x="730" y="87"/>
                    <a:pt x="742" y="100"/>
                  </a:cubicBezTo>
                  <a:lnTo>
                    <a:pt x="768" y="100"/>
                  </a:lnTo>
                  <a:cubicBezTo>
                    <a:pt x="781" y="87"/>
                    <a:pt x="781" y="87"/>
                    <a:pt x="768" y="87"/>
                  </a:cubicBezTo>
                  <a:cubicBezTo>
                    <a:pt x="781" y="74"/>
                    <a:pt x="781" y="74"/>
                    <a:pt x="768" y="74"/>
                  </a:cubicBezTo>
                  <a:cubicBezTo>
                    <a:pt x="768" y="61"/>
                    <a:pt x="768" y="49"/>
                    <a:pt x="755" y="49"/>
                  </a:cubicBezTo>
                  <a:cubicBezTo>
                    <a:pt x="755" y="36"/>
                    <a:pt x="742" y="36"/>
                    <a:pt x="730" y="36"/>
                  </a:cubicBezTo>
                  <a:cubicBezTo>
                    <a:pt x="730" y="30"/>
                    <a:pt x="730" y="26"/>
                    <a:pt x="728" y="26"/>
                  </a:cubicBezTo>
                  <a:cubicBezTo>
                    <a:pt x="726" y="26"/>
                    <a:pt x="723" y="30"/>
                    <a:pt x="717" y="36"/>
                  </a:cubicBezTo>
                  <a:lnTo>
                    <a:pt x="678" y="23"/>
                  </a:lnTo>
                  <a:cubicBezTo>
                    <a:pt x="640" y="10"/>
                    <a:pt x="614" y="10"/>
                    <a:pt x="589" y="10"/>
                  </a:cubicBezTo>
                  <a:cubicBezTo>
                    <a:pt x="563" y="4"/>
                    <a:pt x="541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962;p57">
              <a:extLst>
                <a:ext uri="{FF2B5EF4-FFF2-40B4-BE49-F238E27FC236}">
                  <a16:creationId xmlns:a16="http://schemas.microsoft.com/office/drawing/2014/main" id="{25F1680E-0DE0-3DE3-0D5F-D54BA0F90743}"/>
                </a:ext>
              </a:extLst>
            </p:cNvPr>
            <p:cNvSpPr/>
            <p:nvPr/>
          </p:nvSpPr>
          <p:spPr>
            <a:xfrm>
              <a:off x="4407275" y="2965216"/>
              <a:ext cx="18879" cy="27776"/>
            </a:xfrm>
            <a:custGeom>
              <a:avLst/>
              <a:gdLst/>
              <a:ahLst/>
              <a:cxnLst/>
              <a:rect l="l" t="t" r="r" b="b"/>
              <a:pathLst>
                <a:path w="244" h="359" extrusionOk="0">
                  <a:moveTo>
                    <a:pt x="192" y="0"/>
                  </a:moveTo>
                  <a:lnTo>
                    <a:pt x="179" y="13"/>
                  </a:lnTo>
                  <a:cubicBezTo>
                    <a:pt x="166" y="26"/>
                    <a:pt x="154" y="39"/>
                    <a:pt x="141" y="51"/>
                  </a:cubicBezTo>
                  <a:cubicBezTo>
                    <a:pt x="141" y="64"/>
                    <a:pt x="115" y="90"/>
                    <a:pt x="102" y="103"/>
                  </a:cubicBezTo>
                  <a:lnTo>
                    <a:pt x="64" y="167"/>
                  </a:lnTo>
                  <a:cubicBezTo>
                    <a:pt x="51" y="192"/>
                    <a:pt x="51" y="218"/>
                    <a:pt x="38" y="243"/>
                  </a:cubicBezTo>
                  <a:cubicBezTo>
                    <a:pt x="26" y="256"/>
                    <a:pt x="26" y="282"/>
                    <a:pt x="13" y="294"/>
                  </a:cubicBezTo>
                  <a:cubicBezTo>
                    <a:pt x="13" y="320"/>
                    <a:pt x="13" y="333"/>
                    <a:pt x="13" y="346"/>
                  </a:cubicBezTo>
                  <a:cubicBezTo>
                    <a:pt x="13" y="358"/>
                    <a:pt x="0" y="358"/>
                    <a:pt x="13" y="358"/>
                  </a:cubicBezTo>
                  <a:cubicBezTo>
                    <a:pt x="13" y="358"/>
                    <a:pt x="13" y="358"/>
                    <a:pt x="26" y="346"/>
                  </a:cubicBezTo>
                  <a:cubicBezTo>
                    <a:pt x="26" y="346"/>
                    <a:pt x="51" y="333"/>
                    <a:pt x="51" y="307"/>
                  </a:cubicBezTo>
                  <a:lnTo>
                    <a:pt x="77" y="256"/>
                  </a:lnTo>
                  <a:cubicBezTo>
                    <a:pt x="90" y="230"/>
                    <a:pt x="102" y="218"/>
                    <a:pt x="115" y="192"/>
                  </a:cubicBezTo>
                  <a:cubicBezTo>
                    <a:pt x="128" y="167"/>
                    <a:pt x="141" y="154"/>
                    <a:pt x="154" y="128"/>
                  </a:cubicBezTo>
                  <a:cubicBezTo>
                    <a:pt x="166" y="115"/>
                    <a:pt x="179" y="90"/>
                    <a:pt x="192" y="77"/>
                  </a:cubicBezTo>
                  <a:lnTo>
                    <a:pt x="230" y="39"/>
                  </a:lnTo>
                  <a:lnTo>
                    <a:pt x="243" y="26"/>
                  </a:lnTo>
                  <a:lnTo>
                    <a:pt x="243" y="13"/>
                  </a:lnTo>
                  <a:lnTo>
                    <a:pt x="192" y="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963;p57">
              <a:extLst>
                <a:ext uri="{FF2B5EF4-FFF2-40B4-BE49-F238E27FC236}">
                  <a16:creationId xmlns:a16="http://schemas.microsoft.com/office/drawing/2014/main" id="{834D9012-E3D6-BD86-586D-1021346F49EF}"/>
                </a:ext>
              </a:extLst>
            </p:cNvPr>
            <p:cNvSpPr/>
            <p:nvPr/>
          </p:nvSpPr>
          <p:spPr>
            <a:xfrm>
              <a:off x="4597219" y="2947421"/>
              <a:ext cx="131688" cy="70329"/>
            </a:xfrm>
            <a:custGeom>
              <a:avLst/>
              <a:gdLst/>
              <a:ahLst/>
              <a:cxnLst/>
              <a:rect l="l" t="t" r="r" b="b"/>
              <a:pathLst>
                <a:path w="1702" h="909" extrusionOk="0">
                  <a:moveTo>
                    <a:pt x="0" y="0"/>
                  </a:moveTo>
                  <a:lnTo>
                    <a:pt x="0" y="102"/>
                  </a:lnTo>
                  <a:cubicBezTo>
                    <a:pt x="806" y="665"/>
                    <a:pt x="1509" y="908"/>
                    <a:pt x="1612" y="908"/>
                  </a:cubicBezTo>
                  <a:cubicBezTo>
                    <a:pt x="1663" y="908"/>
                    <a:pt x="1701" y="870"/>
                    <a:pt x="1701" y="8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964;p57">
              <a:extLst>
                <a:ext uri="{FF2B5EF4-FFF2-40B4-BE49-F238E27FC236}">
                  <a16:creationId xmlns:a16="http://schemas.microsoft.com/office/drawing/2014/main" id="{B5FB5A73-5E6C-73B9-0E44-FF41DAEDDDCB}"/>
                </a:ext>
              </a:extLst>
            </p:cNvPr>
            <p:cNvSpPr/>
            <p:nvPr/>
          </p:nvSpPr>
          <p:spPr>
            <a:xfrm>
              <a:off x="4594202" y="2816823"/>
              <a:ext cx="141592" cy="196829"/>
            </a:xfrm>
            <a:custGeom>
              <a:avLst/>
              <a:gdLst/>
              <a:ahLst/>
              <a:cxnLst/>
              <a:rect l="l" t="t" r="r" b="b"/>
              <a:pathLst>
                <a:path w="1830" h="2544" extrusionOk="0">
                  <a:moveTo>
                    <a:pt x="755" y="0"/>
                  </a:moveTo>
                  <a:lnTo>
                    <a:pt x="1" y="64"/>
                  </a:lnTo>
                  <a:lnTo>
                    <a:pt x="39" y="1701"/>
                  </a:lnTo>
                  <a:cubicBezTo>
                    <a:pt x="39" y="1701"/>
                    <a:pt x="1333" y="2543"/>
                    <a:pt x="1666" y="2543"/>
                  </a:cubicBezTo>
                  <a:cubicBezTo>
                    <a:pt x="1705" y="2543"/>
                    <a:pt x="1731" y="2532"/>
                    <a:pt x="1740" y="2507"/>
                  </a:cubicBezTo>
                  <a:cubicBezTo>
                    <a:pt x="1830" y="2264"/>
                    <a:pt x="755" y="1305"/>
                    <a:pt x="755" y="1305"/>
                  </a:cubicBezTo>
                  <a:lnTo>
                    <a:pt x="7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965;p57">
              <a:extLst>
                <a:ext uri="{FF2B5EF4-FFF2-40B4-BE49-F238E27FC236}">
                  <a16:creationId xmlns:a16="http://schemas.microsoft.com/office/drawing/2014/main" id="{CEA291CC-A4DA-3975-911B-21F0D28EFCC3}"/>
                </a:ext>
              </a:extLst>
            </p:cNvPr>
            <p:cNvSpPr/>
            <p:nvPr/>
          </p:nvSpPr>
          <p:spPr>
            <a:xfrm>
              <a:off x="4657568" y="2977285"/>
              <a:ext cx="61434" cy="16712"/>
            </a:xfrm>
            <a:custGeom>
              <a:avLst/>
              <a:gdLst/>
              <a:ahLst/>
              <a:cxnLst/>
              <a:rect l="l" t="t" r="r" b="b"/>
              <a:pathLst>
                <a:path w="794" h="216" extrusionOk="0">
                  <a:moveTo>
                    <a:pt x="243" y="1"/>
                  </a:moveTo>
                  <a:cubicBezTo>
                    <a:pt x="221" y="1"/>
                    <a:pt x="199" y="4"/>
                    <a:pt x="179" y="11"/>
                  </a:cubicBezTo>
                  <a:cubicBezTo>
                    <a:pt x="141" y="11"/>
                    <a:pt x="115" y="11"/>
                    <a:pt x="77" y="23"/>
                  </a:cubicBezTo>
                  <a:cubicBezTo>
                    <a:pt x="51" y="36"/>
                    <a:pt x="26" y="49"/>
                    <a:pt x="26" y="49"/>
                  </a:cubicBezTo>
                  <a:lnTo>
                    <a:pt x="13" y="49"/>
                  </a:lnTo>
                  <a:lnTo>
                    <a:pt x="0" y="62"/>
                  </a:lnTo>
                  <a:cubicBezTo>
                    <a:pt x="0" y="62"/>
                    <a:pt x="0" y="74"/>
                    <a:pt x="0" y="74"/>
                  </a:cubicBezTo>
                  <a:cubicBezTo>
                    <a:pt x="0" y="74"/>
                    <a:pt x="0" y="74"/>
                    <a:pt x="0" y="87"/>
                  </a:cubicBezTo>
                  <a:cubicBezTo>
                    <a:pt x="0" y="87"/>
                    <a:pt x="13" y="87"/>
                    <a:pt x="13" y="100"/>
                  </a:cubicBezTo>
                  <a:lnTo>
                    <a:pt x="64" y="100"/>
                  </a:lnTo>
                  <a:lnTo>
                    <a:pt x="90" y="87"/>
                  </a:lnTo>
                  <a:lnTo>
                    <a:pt x="128" y="74"/>
                  </a:lnTo>
                  <a:cubicBezTo>
                    <a:pt x="154" y="62"/>
                    <a:pt x="179" y="62"/>
                    <a:pt x="205" y="62"/>
                  </a:cubicBezTo>
                  <a:lnTo>
                    <a:pt x="320" y="62"/>
                  </a:lnTo>
                  <a:cubicBezTo>
                    <a:pt x="371" y="62"/>
                    <a:pt x="410" y="62"/>
                    <a:pt x="461" y="74"/>
                  </a:cubicBezTo>
                  <a:cubicBezTo>
                    <a:pt x="499" y="87"/>
                    <a:pt x="550" y="87"/>
                    <a:pt x="589" y="113"/>
                  </a:cubicBezTo>
                  <a:cubicBezTo>
                    <a:pt x="627" y="126"/>
                    <a:pt x="652" y="138"/>
                    <a:pt x="691" y="151"/>
                  </a:cubicBezTo>
                  <a:cubicBezTo>
                    <a:pt x="716" y="164"/>
                    <a:pt x="742" y="177"/>
                    <a:pt x="768" y="190"/>
                  </a:cubicBezTo>
                  <a:cubicBezTo>
                    <a:pt x="780" y="215"/>
                    <a:pt x="793" y="215"/>
                    <a:pt x="793" y="215"/>
                  </a:cubicBezTo>
                  <a:cubicBezTo>
                    <a:pt x="793" y="202"/>
                    <a:pt x="793" y="202"/>
                    <a:pt x="780" y="177"/>
                  </a:cubicBezTo>
                  <a:cubicBezTo>
                    <a:pt x="755" y="151"/>
                    <a:pt x="729" y="138"/>
                    <a:pt x="704" y="126"/>
                  </a:cubicBezTo>
                  <a:cubicBezTo>
                    <a:pt x="678" y="100"/>
                    <a:pt x="640" y="74"/>
                    <a:pt x="601" y="62"/>
                  </a:cubicBezTo>
                  <a:cubicBezTo>
                    <a:pt x="550" y="49"/>
                    <a:pt x="499" y="36"/>
                    <a:pt x="461" y="23"/>
                  </a:cubicBezTo>
                  <a:cubicBezTo>
                    <a:pt x="410" y="11"/>
                    <a:pt x="358" y="11"/>
                    <a:pt x="307" y="11"/>
                  </a:cubicBezTo>
                  <a:cubicBezTo>
                    <a:pt x="288" y="4"/>
                    <a:pt x="266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966;p57">
              <a:extLst>
                <a:ext uri="{FF2B5EF4-FFF2-40B4-BE49-F238E27FC236}">
                  <a16:creationId xmlns:a16="http://schemas.microsoft.com/office/drawing/2014/main" id="{AA9D0E1C-F918-062D-0F6F-8719C4B393D3}"/>
                </a:ext>
              </a:extLst>
            </p:cNvPr>
            <p:cNvSpPr/>
            <p:nvPr/>
          </p:nvSpPr>
          <p:spPr>
            <a:xfrm>
              <a:off x="4701050" y="2965216"/>
              <a:ext cx="17950" cy="29168"/>
            </a:xfrm>
            <a:custGeom>
              <a:avLst/>
              <a:gdLst/>
              <a:ahLst/>
              <a:cxnLst/>
              <a:rect l="l" t="t" r="r" b="b"/>
              <a:pathLst>
                <a:path w="232" h="377" extrusionOk="0">
                  <a:moveTo>
                    <a:pt x="14" y="0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6"/>
                    <a:pt x="14" y="26"/>
                    <a:pt x="14" y="39"/>
                  </a:cubicBezTo>
                  <a:cubicBezTo>
                    <a:pt x="14" y="39"/>
                    <a:pt x="14" y="51"/>
                    <a:pt x="14" y="51"/>
                  </a:cubicBezTo>
                  <a:lnTo>
                    <a:pt x="1" y="51"/>
                  </a:lnTo>
                  <a:lnTo>
                    <a:pt x="27" y="77"/>
                  </a:lnTo>
                  <a:lnTo>
                    <a:pt x="52" y="103"/>
                  </a:lnTo>
                  <a:cubicBezTo>
                    <a:pt x="65" y="115"/>
                    <a:pt x="78" y="141"/>
                    <a:pt x="90" y="154"/>
                  </a:cubicBezTo>
                  <a:cubicBezTo>
                    <a:pt x="103" y="167"/>
                    <a:pt x="116" y="192"/>
                    <a:pt x="129" y="205"/>
                  </a:cubicBezTo>
                  <a:cubicBezTo>
                    <a:pt x="142" y="230"/>
                    <a:pt x="154" y="256"/>
                    <a:pt x="167" y="269"/>
                  </a:cubicBezTo>
                  <a:lnTo>
                    <a:pt x="193" y="320"/>
                  </a:lnTo>
                  <a:lnTo>
                    <a:pt x="218" y="358"/>
                  </a:lnTo>
                  <a:cubicBezTo>
                    <a:pt x="227" y="367"/>
                    <a:pt x="230" y="376"/>
                    <a:pt x="231" y="376"/>
                  </a:cubicBezTo>
                  <a:cubicBezTo>
                    <a:pt x="231" y="376"/>
                    <a:pt x="231" y="375"/>
                    <a:pt x="231" y="371"/>
                  </a:cubicBezTo>
                  <a:lnTo>
                    <a:pt x="231" y="358"/>
                  </a:lnTo>
                  <a:cubicBezTo>
                    <a:pt x="231" y="346"/>
                    <a:pt x="231" y="320"/>
                    <a:pt x="231" y="307"/>
                  </a:cubicBezTo>
                  <a:cubicBezTo>
                    <a:pt x="231" y="294"/>
                    <a:pt x="218" y="269"/>
                    <a:pt x="206" y="243"/>
                  </a:cubicBezTo>
                  <a:cubicBezTo>
                    <a:pt x="206" y="218"/>
                    <a:pt x="193" y="205"/>
                    <a:pt x="180" y="179"/>
                  </a:cubicBezTo>
                  <a:cubicBezTo>
                    <a:pt x="167" y="154"/>
                    <a:pt x="142" y="128"/>
                    <a:pt x="129" y="115"/>
                  </a:cubicBezTo>
                  <a:cubicBezTo>
                    <a:pt x="116" y="90"/>
                    <a:pt x="103" y="77"/>
                    <a:pt x="90" y="51"/>
                  </a:cubicBezTo>
                  <a:cubicBezTo>
                    <a:pt x="78" y="39"/>
                    <a:pt x="65" y="26"/>
                    <a:pt x="52" y="13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967;p57">
              <a:extLst>
                <a:ext uri="{FF2B5EF4-FFF2-40B4-BE49-F238E27FC236}">
                  <a16:creationId xmlns:a16="http://schemas.microsoft.com/office/drawing/2014/main" id="{3E6B2D4C-0CA9-4181-8281-37008AA5F269}"/>
                </a:ext>
              </a:extLst>
            </p:cNvPr>
            <p:cNvSpPr/>
            <p:nvPr/>
          </p:nvSpPr>
          <p:spPr>
            <a:xfrm>
              <a:off x="4515052" y="1811415"/>
              <a:ext cx="154822" cy="174934"/>
            </a:xfrm>
            <a:custGeom>
              <a:avLst/>
              <a:gdLst/>
              <a:ahLst/>
              <a:cxnLst/>
              <a:rect l="l" t="t" r="r" b="b"/>
              <a:pathLst>
                <a:path w="2001" h="2261" extrusionOk="0">
                  <a:moveTo>
                    <a:pt x="1059" y="1"/>
                  </a:moveTo>
                  <a:cubicBezTo>
                    <a:pt x="976" y="1"/>
                    <a:pt x="887" y="17"/>
                    <a:pt x="794" y="54"/>
                  </a:cubicBezTo>
                  <a:cubicBezTo>
                    <a:pt x="1" y="374"/>
                    <a:pt x="154" y="1218"/>
                    <a:pt x="154" y="1218"/>
                  </a:cubicBezTo>
                  <a:cubicBezTo>
                    <a:pt x="345" y="1998"/>
                    <a:pt x="673" y="2261"/>
                    <a:pt x="996" y="2261"/>
                  </a:cubicBezTo>
                  <a:cubicBezTo>
                    <a:pt x="1452" y="2261"/>
                    <a:pt x="1900" y="1739"/>
                    <a:pt x="1945" y="1410"/>
                  </a:cubicBezTo>
                  <a:cubicBezTo>
                    <a:pt x="2001" y="903"/>
                    <a:pt x="1671" y="1"/>
                    <a:pt x="10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968;p57">
              <a:extLst>
                <a:ext uri="{FF2B5EF4-FFF2-40B4-BE49-F238E27FC236}">
                  <a16:creationId xmlns:a16="http://schemas.microsoft.com/office/drawing/2014/main" id="{C8509140-434B-37DE-E0C6-7FAB6D9D996E}"/>
                </a:ext>
              </a:extLst>
            </p:cNvPr>
            <p:cNvSpPr/>
            <p:nvPr/>
          </p:nvSpPr>
          <p:spPr>
            <a:xfrm>
              <a:off x="4569521" y="1860931"/>
              <a:ext cx="18879" cy="22515"/>
            </a:xfrm>
            <a:custGeom>
              <a:avLst/>
              <a:gdLst/>
              <a:ahLst/>
              <a:cxnLst/>
              <a:rect l="l" t="t" r="r" b="b"/>
              <a:pathLst>
                <a:path w="244" h="291" extrusionOk="0">
                  <a:moveTo>
                    <a:pt x="84" y="0"/>
                  </a:moveTo>
                  <a:cubicBezTo>
                    <a:pt x="77" y="0"/>
                    <a:pt x="71" y="1"/>
                    <a:pt x="64" y="3"/>
                  </a:cubicBezTo>
                  <a:cubicBezTo>
                    <a:pt x="13" y="15"/>
                    <a:pt x="0" y="92"/>
                    <a:pt x="26" y="169"/>
                  </a:cubicBezTo>
                  <a:cubicBezTo>
                    <a:pt x="47" y="243"/>
                    <a:pt x="94" y="290"/>
                    <a:pt x="139" y="290"/>
                  </a:cubicBezTo>
                  <a:cubicBezTo>
                    <a:pt x="148" y="290"/>
                    <a:pt x="158" y="288"/>
                    <a:pt x="166" y="284"/>
                  </a:cubicBezTo>
                  <a:cubicBezTo>
                    <a:pt x="218" y="271"/>
                    <a:pt x="243" y="194"/>
                    <a:pt x="205" y="118"/>
                  </a:cubicBezTo>
                  <a:cubicBezTo>
                    <a:pt x="182" y="39"/>
                    <a:pt x="131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969;p57">
              <a:extLst>
                <a:ext uri="{FF2B5EF4-FFF2-40B4-BE49-F238E27FC236}">
                  <a16:creationId xmlns:a16="http://schemas.microsoft.com/office/drawing/2014/main" id="{12CDF293-75F8-81CF-7730-5BA2746486EC}"/>
                </a:ext>
              </a:extLst>
            </p:cNvPr>
            <p:cNvSpPr/>
            <p:nvPr/>
          </p:nvSpPr>
          <p:spPr>
            <a:xfrm>
              <a:off x="4625923" y="1853039"/>
              <a:ext cx="18879" cy="23443"/>
            </a:xfrm>
            <a:custGeom>
              <a:avLst/>
              <a:gdLst/>
              <a:ahLst/>
              <a:cxnLst/>
              <a:rect l="l" t="t" r="r" b="b"/>
              <a:pathLst>
                <a:path w="244" h="303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26" y="28"/>
                    <a:pt x="0" y="105"/>
                    <a:pt x="38" y="181"/>
                  </a:cubicBezTo>
                  <a:cubicBezTo>
                    <a:pt x="60" y="246"/>
                    <a:pt x="109" y="302"/>
                    <a:pt x="147" y="302"/>
                  </a:cubicBezTo>
                  <a:cubicBezTo>
                    <a:pt x="154" y="302"/>
                    <a:pt x="160" y="300"/>
                    <a:pt x="166" y="296"/>
                  </a:cubicBezTo>
                  <a:cubicBezTo>
                    <a:pt x="218" y="284"/>
                    <a:pt x="243" y="207"/>
                    <a:pt x="218" y="117"/>
                  </a:cubicBezTo>
                  <a:cubicBezTo>
                    <a:pt x="195" y="48"/>
                    <a:pt x="141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970;p57">
              <a:extLst>
                <a:ext uri="{FF2B5EF4-FFF2-40B4-BE49-F238E27FC236}">
                  <a16:creationId xmlns:a16="http://schemas.microsoft.com/office/drawing/2014/main" id="{9BDEEB06-2DA9-C78A-B4E0-08C5D3CF361C}"/>
                </a:ext>
              </a:extLst>
            </p:cNvPr>
            <p:cNvSpPr/>
            <p:nvPr/>
          </p:nvSpPr>
          <p:spPr>
            <a:xfrm>
              <a:off x="4595208" y="1839345"/>
              <a:ext cx="39692" cy="72264"/>
            </a:xfrm>
            <a:custGeom>
              <a:avLst/>
              <a:gdLst/>
              <a:ahLst/>
              <a:cxnLst/>
              <a:rect l="l" t="t" r="r" b="b"/>
              <a:pathLst>
                <a:path w="513" h="934" extrusionOk="0">
                  <a:moveTo>
                    <a:pt x="13" y="0"/>
                  </a:moveTo>
                  <a:cubicBezTo>
                    <a:pt x="13" y="13"/>
                    <a:pt x="13" y="26"/>
                    <a:pt x="13" y="39"/>
                  </a:cubicBezTo>
                  <a:cubicBezTo>
                    <a:pt x="13" y="51"/>
                    <a:pt x="13" y="64"/>
                    <a:pt x="13" y="77"/>
                  </a:cubicBezTo>
                  <a:cubicBezTo>
                    <a:pt x="13" y="90"/>
                    <a:pt x="1" y="102"/>
                    <a:pt x="1" y="102"/>
                  </a:cubicBezTo>
                  <a:cubicBezTo>
                    <a:pt x="1" y="128"/>
                    <a:pt x="13" y="141"/>
                    <a:pt x="13" y="166"/>
                  </a:cubicBezTo>
                  <a:cubicBezTo>
                    <a:pt x="26" y="205"/>
                    <a:pt x="52" y="243"/>
                    <a:pt x="65" y="282"/>
                  </a:cubicBezTo>
                  <a:cubicBezTo>
                    <a:pt x="103" y="333"/>
                    <a:pt x="141" y="384"/>
                    <a:pt x="180" y="422"/>
                  </a:cubicBezTo>
                  <a:cubicBezTo>
                    <a:pt x="231" y="473"/>
                    <a:pt x="295" y="512"/>
                    <a:pt x="359" y="537"/>
                  </a:cubicBezTo>
                  <a:cubicBezTo>
                    <a:pt x="384" y="550"/>
                    <a:pt x="410" y="563"/>
                    <a:pt x="448" y="576"/>
                  </a:cubicBezTo>
                  <a:lnTo>
                    <a:pt x="487" y="588"/>
                  </a:lnTo>
                  <a:lnTo>
                    <a:pt x="474" y="627"/>
                  </a:lnTo>
                  <a:cubicBezTo>
                    <a:pt x="461" y="678"/>
                    <a:pt x="435" y="729"/>
                    <a:pt x="410" y="780"/>
                  </a:cubicBezTo>
                  <a:cubicBezTo>
                    <a:pt x="397" y="831"/>
                    <a:pt x="372" y="870"/>
                    <a:pt x="359" y="895"/>
                  </a:cubicBezTo>
                  <a:cubicBezTo>
                    <a:pt x="359" y="908"/>
                    <a:pt x="346" y="921"/>
                    <a:pt x="346" y="934"/>
                  </a:cubicBezTo>
                  <a:cubicBezTo>
                    <a:pt x="346" y="934"/>
                    <a:pt x="359" y="921"/>
                    <a:pt x="372" y="895"/>
                  </a:cubicBezTo>
                  <a:cubicBezTo>
                    <a:pt x="397" y="857"/>
                    <a:pt x="423" y="831"/>
                    <a:pt x="435" y="793"/>
                  </a:cubicBezTo>
                  <a:cubicBezTo>
                    <a:pt x="461" y="742"/>
                    <a:pt x="487" y="691"/>
                    <a:pt x="499" y="627"/>
                  </a:cubicBezTo>
                  <a:lnTo>
                    <a:pt x="512" y="601"/>
                  </a:lnTo>
                  <a:lnTo>
                    <a:pt x="512" y="576"/>
                  </a:lnTo>
                  <a:lnTo>
                    <a:pt x="487" y="576"/>
                  </a:lnTo>
                  <a:lnTo>
                    <a:pt x="435" y="550"/>
                  </a:lnTo>
                  <a:cubicBezTo>
                    <a:pt x="410" y="537"/>
                    <a:pt x="384" y="524"/>
                    <a:pt x="346" y="512"/>
                  </a:cubicBezTo>
                  <a:cubicBezTo>
                    <a:pt x="295" y="473"/>
                    <a:pt x="231" y="435"/>
                    <a:pt x="193" y="384"/>
                  </a:cubicBezTo>
                  <a:cubicBezTo>
                    <a:pt x="141" y="345"/>
                    <a:pt x="103" y="294"/>
                    <a:pt x="77" y="243"/>
                  </a:cubicBezTo>
                  <a:cubicBezTo>
                    <a:pt x="65" y="205"/>
                    <a:pt x="39" y="166"/>
                    <a:pt x="39" y="115"/>
                  </a:cubicBezTo>
                  <a:cubicBezTo>
                    <a:pt x="26" y="90"/>
                    <a:pt x="26" y="64"/>
                    <a:pt x="26" y="51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971;p57">
              <a:extLst>
                <a:ext uri="{FF2B5EF4-FFF2-40B4-BE49-F238E27FC236}">
                  <a16:creationId xmlns:a16="http://schemas.microsoft.com/office/drawing/2014/main" id="{37043092-B4A1-370A-5B8E-B62F929D725F}"/>
                </a:ext>
              </a:extLst>
            </p:cNvPr>
            <p:cNvSpPr/>
            <p:nvPr/>
          </p:nvSpPr>
          <p:spPr>
            <a:xfrm>
              <a:off x="4557606" y="1840273"/>
              <a:ext cx="23831" cy="14932"/>
            </a:xfrm>
            <a:custGeom>
              <a:avLst/>
              <a:gdLst/>
              <a:ahLst/>
              <a:cxnLst/>
              <a:rect l="l" t="t" r="r" b="b"/>
              <a:pathLst>
                <a:path w="308" h="193" extrusionOk="0">
                  <a:moveTo>
                    <a:pt x="244" y="1"/>
                  </a:moveTo>
                  <a:lnTo>
                    <a:pt x="205" y="27"/>
                  </a:lnTo>
                  <a:lnTo>
                    <a:pt x="167" y="52"/>
                  </a:lnTo>
                  <a:lnTo>
                    <a:pt x="116" y="78"/>
                  </a:lnTo>
                  <a:lnTo>
                    <a:pt x="78" y="116"/>
                  </a:lnTo>
                  <a:cubicBezTo>
                    <a:pt x="52" y="129"/>
                    <a:pt x="39" y="129"/>
                    <a:pt x="26" y="142"/>
                  </a:cubicBezTo>
                  <a:cubicBezTo>
                    <a:pt x="26" y="154"/>
                    <a:pt x="14" y="167"/>
                    <a:pt x="1" y="167"/>
                  </a:cubicBezTo>
                  <a:cubicBezTo>
                    <a:pt x="1" y="180"/>
                    <a:pt x="1" y="180"/>
                    <a:pt x="1" y="193"/>
                  </a:cubicBezTo>
                  <a:lnTo>
                    <a:pt x="26" y="193"/>
                  </a:lnTo>
                  <a:cubicBezTo>
                    <a:pt x="39" y="180"/>
                    <a:pt x="52" y="180"/>
                    <a:pt x="65" y="180"/>
                  </a:cubicBezTo>
                  <a:lnTo>
                    <a:pt x="116" y="154"/>
                  </a:lnTo>
                  <a:lnTo>
                    <a:pt x="167" y="129"/>
                  </a:lnTo>
                  <a:lnTo>
                    <a:pt x="205" y="103"/>
                  </a:lnTo>
                  <a:lnTo>
                    <a:pt x="257" y="78"/>
                  </a:lnTo>
                  <a:lnTo>
                    <a:pt x="295" y="65"/>
                  </a:lnTo>
                  <a:lnTo>
                    <a:pt x="308" y="52"/>
                  </a:lnTo>
                  <a:lnTo>
                    <a:pt x="308" y="39"/>
                  </a:lnTo>
                  <a:cubicBezTo>
                    <a:pt x="308" y="39"/>
                    <a:pt x="308" y="27"/>
                    <a:pt x="308" y="27"/>
                  </a:cubicBezTo>
                  <a:cubicBezTo>
                    <a:pt x="308" y="14"/>
                    <a:pt x="308" y="14"/>
                    <a:pt x="295" y="14"/>
                  </a:cubicBezTo>
                  <a:lnTo>
                    <a:pt x="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972;p57">
              <a:extLst>
                <a:ext uri="{FF2B5EF4-FFF2-40B4-BE49-F238E27FC236}">
                  <a16:creationId xmlns:a16="http://schemas.microsoft.com/office/drawing/2014/main" id="{7F1FEB60-F0B7-B76A-2C52-600A08DCB0F4}"/>
                </a:ext>
              </a:extLst>
            </p:cNvPr>
            <p:cNvSpPr/>
            <p:nvPr/>
          </p:nvSpPr>
          <p:spPr>
            <a:xfrm>
              <a:off x="4612074" y="1837333"/>
              <a:ext cx="18879" cy="8975"/>
            </a:xfrm>
            <a:custGeom>
              <a:avLst/>
              <a:gdLst/>
              <a:ahLst/>
              <a:cxnLst/>
              <a:rect l="l" t="t" r="r" b="b"/>
              <a:pathLst>
                <a:path w="244" h="116" extrusionOk="0">
                  <a:moveTo>
                    <a:pt x="13" y="1"/>
                  </a:moveTo>
                  <a:cubicBezTo>
                    <a:pt x="13" y="1"/>
                    <a:pt x="13" y="13"/>
                    <a:pt x="13" y="13"/>
                  </a:cubicBezTo>
                  <a:lnTo>
                    <a:pt x="13" y="26"/>
                  </a:lnTo>
                  <a:cubicBezTo>
                    <a:pt x="13" y="39"/>
                    <a:pt x="13" y="39"/>
                    <a:pt x="13" y="52"/>
                  </a:cubicBezTo>
                  <a:cubicBezTo>
                    <a:pt x="13" y="52"/>
                    <a:pt x="13" y="52"/>
                    <a:pt x="13" y="65"/>
                  </a:cubicBezTo>
                  <a:cubicBezTo>
                    <a:pt x="13" y="65"/>
                    <a:pt x="13" y="65"/>
                    <a:pt x="13" y="77"/>
                  </a:cubicBezTo>
                  <a:lnTo>
                    <a:pt x="0" y="90"/>
                  </a:lnTo>
                  <a:lnTo>
                    <a:pt x="38" y="90"/>
                  </a:lnTo>
                  <a:lnTo>
                    <a:pt x="77" y="103"/>
                  </a:lnTo>
                  <a:lnTo>
                    <a:pt x="128" y="116"/>
                  </a:lnTo>
                  <a:lnTo>
                    <a:pt x="243" y="116"/>
                  </a:lnTo>
                  <a:cubicBezTo>
                    <a:pt x="243" y="103"/>
                    <a:pt x="243" y="103"/>
                    <a:pt x="243" y="90"/>
                  </a:cubicBezTo>
                  <a:cubicBezTo>
                    <a:pt x="243" y="90"/>
                    <a:pt x="230" y="77"/>
                    <a:pt x="230" y="77"/>
                  </a:cubicBezTo>
                  <a:lnTo>
                    <a:pt x="192" y="52"/>
                  </a:lnTo>
                  <a:lnTo>
                    <a:pt x="141" y="39"/>
                  </a:lnTo>
                  <a:lnTo>
                    <a:pt x="102" y="26"/>
                  </a:lnTo>
                  <a:lnTo>
                    <a:pt x="64" y="1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973;p57">
              <a:extLst>
                <a:ext uri="{FF2B5EF4-FFF2-40B4-BE49-F238E27FC236}">
                  <a16:creationId xmlns:a16="http://schemas.microsoft.com/office/drawing/2014/main" id="{C551C538-B7CE-BE79-C985-893E259FF7AB}"/>
                </a:ext>
              </a:extLst>
            </p:cNvPr>
            <p:cNvSpPr/>
            <p:nvPr/>
          </p:nvSpPr>
          <p:spPr>
            <a:xfrm>
              <a:off x="4462672" y="1787740"/>
              <a:ext cx="234516" cy="242632"/>
            </a:xfrm>
            <a:custGeom>
              <a:avLst/>
              <a:gdLst/>
              <a:ahLst/>
              <a:cxnLst/>
              <a:rect l="l" t="t" r="r" b="b"/>
              <a:pathLst>
                <a:path w="3031" h="3136" extrusionOk="0">
                  <a:moveTo>
                    <a:pt x="1409" y="0"/>
                  </a:moveTo>
                  <a:cubicBezTo>
                    <a:pt x="1379" y="0"/>
                    <a:pt x="1349" y="5"/>
                    <a:pt x="1317" y="15"/>
                  </a:cubicBezTo>
                  <a:cubicBezTo>
                    <a:pt x="1087" y="92"/>
                    <a:pt x="1036" y="245"/>
                    <a:pt x="921" y="386"/>
                  </a:cubicBezTo>
                  <a:cubicBezTo>
                    <a:pt x="819" y="527"/>
                    <a:pt x="844" y="552"/>
                    <a:pt x="691" y="629"/>
                  </a:cubicBezTo>
                  <a:cubicBezTo>
                    <a:pt x="524" y="693"/>
                    <a:pt x="269" y="1230"/>
                    <a:pt x="256" y="1677"/>
                  </a:cubicBezTo>
                  <a:cubicBezTo>
                    <a:pt x="256" y="2138"/>
                    <a:pt x="512" y="2330"/>
                    <a:pt x="282" y="2585"/>
                  </a:cubicBezTo>
                  <a:cubicBezTo>
                    <a:pt x="51" y="2828"/>
                    <a:pt x="0" y="2841"/>
                    <a:pt x="13" y="3135"/>
                  </a:cubicBezTo>
                  <a:lnTo>
                    <a:pt x="1228" y="3084"/>
                  </a:lnTo>
                  <a:lnTo>
                    <a:pt x="998" y="2061"/>
                  </a:lnTo>
                  <a:lnTo>
                    <a:pt x="831" y="1524"/>
                  </a:lnTo>
                  <a:cubicBezTo>
                    <a:pt x="998" y="1460"/>
                    <a:pt x="1125" y="1307"/>
                    <a:pt x="1125" y="1128"/>
                  </a:cubicBezTo>
                  <a:cubicBezTo>
                    <a:pt x="1113" y="821"/>
                    <a:pt x="1062" y="424"/>
                    <a:pt x="1714" y="399"/>
                  </a:cubicBezTo>
                  <a:cubicBezTo>
                    <a:pt x="1867" y="399"/>
                    <a:pt x="2021" y="437"/>
                    <a:pt x="2161" y="514"/>
                  </a:cubicBezTo>
                  <a:cubicBezTo>
                    <a:pt x="2148" y="654"/>
                    <a:pt x="2225" y="782"/>
                    <a:pt x="2353" y="846"/>
                  </a:cubicBezTo>
                  <a:cubicBezTo>
                    <a:pt x="2570" y="987"/>
                    <a:pt x="2634" y="1537"/>
                    <a:pt x="2622" y="1716"/>
                  </a:cubicBezTo>
                  <a:cubicBezTo>
                    <a:pt x="2622" y="1716"/>
                    <a:pt x="3031" y="1434"/>
                    <a:pt x="2967" y="1064"/>
                  </a:cubicBezTo>
                  <a:cubicBezTo>
                    <a:pt x="2903" y="693"/>
                    <a:pt x="2507" y="757"/>
                    <a:pt x="2379" y="399"/>
                  </a:cubicBezTo>
                  <a:cubicBezTo>
                    <a:pt x="2306" y="165"/>
                    <a:pt x="2188" y="17"/>
                    <a:pt x="2036" y="17"/>
                  </a:cubicBezTo>
                  <a:cubicBezTo>
                    <a:pt x="1948" y="17"/>
                    <a:pt x="1848" y="68"/>
                    <a:pt x="1739" y="181"/>
                  </a:cubicBezTo>
                  <a:cubicBezTo>
                    <a:pt x="1739" y="181"/>
                    <a:pt x="1596" y="0"/>
                    <a:pt x="1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974;p57">
              <a:extLst>
                <a:ext uri="{FF2B5EF4-FFF2-40B4-BE49-F238E27FC236}">
                  <a16:creationId xmlns:a16="http://schemas.microsoft.com/office/drawing/2014/main" id="{835D92E5-57D0-4C45-6DD5-5B1C3A58B0FC}"/>
                </a:ext>
              </a:extLst>
            </p:cNvPr>
            <p:cNvSpPr/>
            <p:nvPr/>
          </p:nvSpPr>
          <p:spPr>
            <a:xfrm>
              <a:off x="4158917" y="1743330"/>
              <a:ext cx="118767" cy="156442"/>
            </a:xfrm>
            <a:custGeom>
              <a:avLst/>
              <a:gdLst/>
              <a:ahLst/>
              <a:cxnLst/>
              <a:rect l="l" t="t" r="r" b="b"/>
              <a:pathLst>
                <a:path w="1535" h="2022" extrusionOk="0">
                  <a:moveTo>
                    <a:pt x="670" y="0"/>
                  </a:moveTo>
                  <a:cubicBezTo>
                    <a:pt x="668" y="0"/>
                    <a:pt x="667" y="0"/>
                    <a:pt x="665" y="1"/>
                  </a:cubicBezTo>
                  <a:cubicBezTo>
                    <a:pt x="563" y="39"/>
                    <a:pt x="832" y="679"/>
                    <a:pt x="832" y="679"/>
                  </a:cubicBezTo>
                  <a:cubicBezTo>
                    <a:pt x="832" y="679"/>
                    <a:pt x="528" y="48"/>
                    <a:pt x="367" y="48"/>
                  </a:cubicBezTo>
                  <a:cubicBezTo>
                    <a:pt x="360" y="48"/>
                    <a:pt x="352" y="49"/>
                    <a:pt x="346" y="52"/>
                  </a:cubicBezTo>
                  <a:cubicBezTo>
                    <a:pt x="213" y="100"/>
                    <a:pt x="605" y="731"/>
                    <a:pt x="649" y="800"/>
                  </a:cubicBezTo>
                  <a:lnTo>
                    <a:pt x="649" y="800"/>
                  </a:lnTo>
                  <a:cubicBezTo>
                    <a:pt x="608" y="736"/>
                    <a:pt x="259" y="191"/>
                    <a:pt x="139" y="191"/>
                  </a:cubicBezTo>
                  <a:cubicBezTo>
                    <a:pt x="135" y="191"/>
                    <a:pt x="132" y="192"/>
                    <a:pt x="128" y="193"/>
                  </a:cubicBezTo>
                  <a:cubicBezTo>
                    <a:pt x="26" y="218"/>
                    <a:pt x="448" y="896"/>
                    <a:pt x="448" y="896"/>
                  </a:cubicBezTo>
                  <a:cubicBezTo>
                    <a:pt x="448" y="896"/>
                    <a:pt x="211" y="594"/>
                    <a:pt x="113" y="594"/>
                  </a:cubicBezTo>
                  <a:cubicBezTo>
                    <a:pt x="104" y="594"/>
                    <a:pt x="96" y="597"/>
                    <a:pt x="90" y="602"/>
                  </a:cubicBezTo>
                  <a:cubicBezTo>
                    <a:pt x="0" y="666"/>
                    <a:pt x="486" y="1497"/>
                    <a:pt x="857" y="1612"/>
                  </a:cubicBezTo>
                  <a:lnTo>
                    <a:pt x="1190" y="2021"/>
                  </a:lnTo>
                  <a:lnTo>
                    <a:pt x="1535" y="1625"/>
                  </a:lnTo>
                  <a:lnTo>
                    <a:pt x="1330" y="1305"/>
                  </a:lnTo>
                  <a:cubicBezTo>
                    <a:pt x="1330" y="1305"/>
                    <a:pt x="1381" y="1305"/>
                    <a:pt x="1420" y="1011"/>
                  </a:cubicBezTo>
                  <a:cubicBezTo>
                    <a:pt x="1470" y="724"/>
                    <a:pt x="1447" y="461"/>
                    <a:pt x="1362" y="461"/>
                  </a:cubicBezTo>
                  <a:cubicBezTo>
                    <a:pt x="1360" y="461"/>
                    <a:pt x="1358" y="461"/>
                    <a:pt x="1356" y="461"/>
                  </a:cubicBezTo>
                  <a:cubicBezTo>
                    <a:pt x="1266" y="461"/>
                    <a:pt x="1228" y="781"/>
                    <a:pt x="1190" y="947"/>
                  </a:cubicBezTo>
                  <a:cubicBezTo>
                    <a:pt x="1190" y="947"/>
                    <a:pt x="791" y="0"/>
                    <a:pt x="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975;p57">
              <a:extLst>
                <a:ext uri="{FF2B5EF4-FFF2-40B4-BE49-F238E27FC236}">
                  <a16:creationId xmlns:a16="http://schemas.microsoft.com/office/drawing/2014/main" id="{EC478F72-12D7-B018-8F60-BF0754E56031}"/>
                </a:ext>
              </a:extLst>
            </p:cNvPr>
            <p:cNvSpPr/>
            <p:nvPr/>
          </p:nvSpPr>
          <p:spPr>
            <a:xfrm>
              <a:off x="4228163" y="1854122"/>
              <a:ext cx="267245" cy="239538"/>
            </a:xfrm>
            <a:custGeom>
              <a:avLst/>
              <a:gdLst/>
              <a:ahLst/>
              <a:cxnLst/>
              <a:rect l="l" t="t" r="r" b="b"/>
              <a:pathLst>
                <a:path w="3454" h="3096" extrusionOk="0">
                  <a:moveTo>
                    <a:pt x="589" y="1"/>
                  </a:moveTo>
                  <a:cubicBezTo>
                    <a:pt x="346" y="193"/>
                    <a:pt x="141" y="436"/>
                    <a:pt x="1" y="704"/>
                  </a:cubicBezTo>
                  <a:cubicBezTo>
                    <a:pt x="1" y="704"/>
                    <a:pt x="934" y="2200"/>
                    <a:pt x="1292" y="2431"/>
                  </a:cubicBezTo>
                  <a:cubicBezTo>
                    <a:pt x="1573" y="2610"/>
                    <a:pt x="2814" y="2929"/>
                    <a:pt x="3274" y="3044"/>
                  </a:cubicBezTo>
                  <a:lnTo>
                    <a:pt x="3453" y="3096"/>
                  </a:lnTo>
                  <a:lnTo>
                    <a:pt x="3415" y="2443"/>
                  </a:lnTo>
                  <a:lnTo>
                    <a:pt x="3389" y="1970"/>
                  </a:lnTo>
                  <a:lnTo>
                    <a:pt x="1804" y="15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rgbClr val="F9E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976;p57">
              <a:extLst>
                <a:ext uri="{FF2B5EF4-FFF2-40B4-BE49-F238E27FC236}">
                  <a16:creationId xmlns:a16="http://schemas.microsoft.com/office/drawing/2014/main" id="{EE804FFF-B38D-2F66-3723-AECDF54128EC}"/>
                </a:ext>
              </a:extLst>
            </p:cNvPr>
            <p:cNvSpPr/>
            <p:nvPr/>
          </p:nvSpPr>
          <p:spPr>
            <a:xfrm>
              <a:off x="4481473" y="2043134"/>
              <a:ext cx="13927" cy="50523"/>
            </a:xfrm>
            <a:custGeom>
              <a:avLst/>
              <a:gdLst/>
              <a:ahLst/>
              <a:cxnLst/>
              <a:rect l="l" t="t" r="r" b="b"/>
              <a:pathLst>
                <a:path w="180" h="653" extrusionOk="0">
                  <a:moveTo>
                    <a:pt x="141" y="0"/>
                  </a:moveTo>
                  <a:cubicBezTo>
                    <a:pt x="141" y="13"/>
                    <a:pt x="0" y="601"/>
                    <a:pt x="0" y="601"/>
                  </a:cubicBezTo>
                  <a:lnTo>
                    <a:pt x="179" y="65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9E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977;p57">
              <a:extLst>
                <a:ext uri="{FF2B5EF4-FFF2-40B4-BE49-F238E27FC236}">
                  <a16:creationId xmlns:a16="http://schemas.microsoft.com/office/drawing/2014/main" id="{9BE08776-A640-D300-4B30-77CE5C26565A}"/>
                </a:ext>
              </a:extLst>
            </p:cNvPr>
            <p:cNvSpPr/>
            <p:nvPr/>
          </p:nvSpPr>
          <p:spPr>
            <a:xfrm>
              <a:off x="4234121" y="1867043"/>
              <a:ext cx="47584" cy="54468"/>
            </a:xfrm>
            <a:custGeom>
              <a:avLst/>
              <a:gdLst/>
              <a:ahLst/>
              <a:cxnLst/>
              <a:rect l="l" t="t" r="r" b="b"/>
              <a:pathLst>
                <a:path w="615" h="704" extrusionOk="0">
                  <a:moveTo>
                    <a:pt x="614" y="0"/>
                  </a:moveTo>
                  <a:cubicBezTo>
                    <a:pt x="601" y="0"/>
                    <a:pt x="601" y="0"/>
                    <a:pt x="576" y="13"/>
                  </a:cubicBezTo>
                  <a:cubicBezTo>
                    <a:pt x="550" y="26"/>
                    <a:pt x="512" y="39"/>
                    <a:pt x="499" y="64"/>
                  </a:cubicBezTo>
                  <a:cubicBezTo>
                    <a:pt x="461" y="90"/>
                    <a:pt x="435" y="115"/>
                    <a:pt x="397" y="154"/>
                  </a:cubicBezTo>
                  <a:cubicBezTo>
                    <a:pt x="358" y="192"/>
                    <a:pt x="333" y="230"/>
                    <a:pt x="294" y="269"/>
                  </a:cubicBezTo>
                  <a:cubicBezTo>
                    <a:pt x="256" y="307"/>
                    <a:pt x="230" y="345"/>
                    <a:pt x="192" y="384"/>
                  </a:cubicBezTo>
                  <a:lnTo>
                    <a:pt x="115" y="499"/>
                  </a:lnTo>
                  <a:lnTo>
                    <a:pt x="51" y="576"/>
                  </a:lnTo>
                  <a:lnTo>
                    <a:pt x="26" y="614"/>
                  </a:lnTo>
                  <a:lnTo>
                    <a:pt x="13" y="640"/>
                  </a:lnTo>
                  <a:cubicBezTo>
                    <a:pt x="0" y="640"/>
                    <a:pt x="0" y="652"/>
                    <a:pt x="0" y="665"/>
                  </a:cubicBezTo>
                  <a:cubicBezTo>
                    <a:pt x="0" y="678"/>
                    <a:pt x="0" y="678"/>
                    <a:pt x="0" y="691"/>
                  </a:cubicBezTo>
                  <a:lnTo>
                    <a:pt x="0" y="704"/>
                  </a:lnTo>
                  <a:lnTo>
                    <a:pt x="13" y="704"/>
                  </a:lnTo>
                  <a:lnTo>
                    <a:pt x="26" y="691"/>
                  </a:lnTo>
                  <a:lnTo>
                    <a:pt x="39" y="678"/>
                  </a:lnTo>
                  <a:lnTo>
                    <a:pt x="64" y="627"/>
                  </a:lnTo>
                  <a:lnTo>
                    <a:pt x="128" y="537"/>
                  </a:lnTo>
                  <a:cubicBezTo>
                    <a:pt x="154" y="499"/>
                    <a:pt x="179" y="461"/>
                    <a:pt x="205" y="422"/>
                  </a:cubicBezTo>
                  <a:cubicBezTo>
                    <a:pt x="243" y="384"/>
                    <a:pt x="282" y="333"/>
                    <a:pt x="307" y="294"/>
                  </a:cubicBezTo>
                  <a:lnTo>
                    <a:pt x="409" y="179"/>
                  </a:lnTo>
                  <a:cubicBezTo>
                    <a:pt x="448" y="141"/>
                    <a:pt x="486" y="103"/>
                    <a:pt x="512" y="77"/>
                  </a:cubicBezTo>
                  <a:cubicBezTo>
                    <a:pt x="525" y="51"/>
                    <a:pt x="550" y="39"/>
                    <a:pt x="576" y="26"/>
                  </a:cubicBezTo>
                  <a:cubicBezTo>
                    <a:pt x="601" y="13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978;p57">
              <a:extLst>
                <a:ext uri="{FF2B5EF4-FFF2-40B4-BE49-F238E27FC236}">
                  <a16:creationId xmlns:a16="http://schemas.microsoft.com/office/drawing/2014/main" id="{641B39A5-B5F0-27BF-0293-EE7732EBACF0}"/>
                </a:ext>
              </a:extLst>
            </p:cNvPr>
            <p:cNvSpPr/>
            <p:nvPr/>
          </p:nvSpPr>
          <p:spPr>
            <a:xfrm>
              <a:off x="4909872" y="1759113"/>
              <a:ext cx="118767" cy="156442"/>
            </a:xfrm>
            <a:custGeom>
              <a:avLst/>
              <a:gdLst/>
              <a:ahLst/>
              <a:cxnLst/>
              <a:rect l="l" t="t" r="r" b="b"/>
              <a:pathLst>
                <a:path w="1535" h="2022" extrusionOk="0">
                  <a:moveTo>
                    <a:pt x="851" y="0"/>
                  </a:moveTo>
                  <a:cubicBezTo>
                    <a:pt x="738" y="0"/>
                    <a:pt x="333" y="935"/>
                    <a:pt x="333" y="935"/>
                  </a:cubicBezTo>
                  <a:cubicBezTo>
                    <a:pt x="307" y="769"/>
                    <a:pt x="269" y="462"/>
                    <a:pt x="179" y="449"/>
                  </a:cubicBezTo>
                  <a:cubicBezTo>
                    <a:pt x="90" y="449"/>
                    <a:pt x="77" y="717"/>
                    <a:pt x="115" y="999"/>
                  </a:cubicBezTo>
                  <a:cubicBezTo>
                    <a:pt x="166" y="1293"/>
                    <a:pt x="205" y="1293"/>
                    <a:pt x="205" y="1293"/>
                  </a:cubicBezTo>
                  <a:lnTo>
                    <a:pt x="0" y="1613"/>
                  </a:lnTo>
                  <a:lnTo>
                    <a:pt x="345" y="2022"/>
                  </a:lnTo>
                  <a:lnTo>
                    <a:pt x="678" y="1613"/>
                  </a:lnTo>
                  <a:cubicBezTo>
                    <a:pt x="1049" y="1485"/>
                    <a:pt x="1535" y="654"/>
                    <a:pt x="1445" y="590"/>
                  </a:cubicBezTo>
                  <a:cubicBezTo>
                    <a:pt x="1439" y="586"/>
                    <a:pt x="1432" y="584"/>
                    <a:pt x="1424" y="584"/>
                  </a:cubicBezTo>
                  <a:cubicBezTo>
                    <a:pt x="1318" y="584"/>
                    <a:pt x="1074" y="884"/>
                    <a:pt x="1074" y="884"/>
                  </a:cubicBezTo>
                  <a:cubicBezTo>
                    <a:pt x="1074" y="884"/>
                    <a:pt x="1509" y="219"/>
                    <a:pt x="1394" y="180"/>
                  </a:cubicBezTo>
                  <a:cubicBezTo>
                    <a:pt x="1392" y="180"/>
                    <a:pt x="1390" y="180"/>
                    <a:pt x="1388" y="180"/>
                  </a:cubicBezTo>
                  <a:cubicBezTo>
                    <a:pt x="1276" y="180"/>
                    <a:pt x="882" y="807"/>
                    <a:pt x="882" y="807"/>
                  </a:cubicBezTo>
                  <a:cubicBezTo>
                    <a:pt x="882" y="807"/>
                    <a:pt x="1317" y="91"/>
                    <a:pt x="1177" y="40"/>
                  </a:cubicBezTo>
                  <a:cubicBezTo>
                    <a:pt x="1172" y="38"/>
                    <a:pt x="1166" y="37"/>
                    <a:pt x="1161" y="37"/>
                  </a:cubicBezTo>
                  <a:cubicBezTo>
                    <a:pt x="1013" y="37"/>
                    <a:pt x="703" y="679"/>
                    <a:pt x="703" y="679"/>
                  </a:cubicBezTo>
                  <a:cubicBezTo>
                    <a:pt x="703" y="679"/>
                    <a:pt x="959" y="27"/>
                    <a:pt x="857" y="1"/>
                  </a:cubicBezTo>
                  <a:cubicBezTo>
                    <a:pt x="855" y="1"/>
                    <a:pt x="853" y="0"/>
                    <a:pt x="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979;p57">
              <a:extLst>
                <a:ext uri="{FF2B5EF4-FFF2-40B4-BE49-F238E27FC236}">
                  <a16:creationId xmlns:a16="http://schemas.microsoft.com/office/drawing/2014/main" id="{49A35158-3003-EA63-48CC-022EC2039905}"/>
                </a:ext>
              </a:extLst>
            </p:cNvPr>
            <p:cNvSpPr/>
            <p:nvPr/>
          </p:nvSpPr>
          <p:spPr>
            <a:xfrm>
              <a:off x="4677375" y="1869983"/>
              <a:ext cx="283029" cy="238532"/>
            </a:xfrm>
            <a:custGeom>
              <a:avLst/>
              <a:gdLst/>
              <a:ahLst/>
              <a:cxnLst/>
              <a:rect l="l" t="t" r="r" b="b"/>
              <a:pathLst>
                <a:path w="3658" h="3083" extrusionOk="0">
                  <a:moveTo>
                    <a:pt x="3069" y="1"/>
                  </a:moveTo>
                  <a:lnTo>
                    <a:pt x="1854" y="1599"/>
                  </a:lnTo>
                  <a:lnTo>
                    <a:pt x="256" y="1970"/>
                  </a:lnTo>
                  <a:lnTo>
                    <a:pt x="141" y="2417"/>
                  </a:lnTo>
                  <a:lnTo>
                    <a:pt x="0" y="3082"/>
                  </a:lnTo>
                  <a:cubicBezTo>
                    <a:pt x="128" y="3082"/>
                    <a:pt x="256" y="3070"/>
                    <a:pt x="371" y="3044"/>
                  </a:cubicBezTo>
                  <a:cubicBezTo>
                    <a:pt x="831" y="2929"/>
                    <a:pt x="2072" y="2609"/>
                    <a:pt x="2366" y="2430"/>
                  </a:cubicBezTo>
                  <a:cubicBezTo>
                    <a:pt x="2724" y="2200"/>
                    <a:pt x="3657" y="704"/>
                    <a:pt x="3657" y="704"/>
                  </a:cubicBezTo>
                  <a:cubicBezTo>
                    <a:pt x="3504" y="435"/>
                    <a:pt x="3312" y="192"/>
                    <a:pt x="3069" y="1"/>
                  </a:cubicBezTo>
                  <a:close/>
                </a:path>
              </a:pathLst>
            </a:custGeom>
            <a:solidFill>
              <a:srgbClr val="F9E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980;p57">
              <a:extLst>
                <a:ext uri="{FF2B5EF4-FFF2-40B4-BE49-F238E27FC236}">
                  <a16:creationId xmlns:a16="http://schemas.microsoft.com/office/drawing/2014/main" id="{84390D46-A068-A6CA-E676-C312DB0A870D}"/>
                </a:ext>
              </a:extLst>
            </p:cNvPr>
            <p:cNvSpPr/>
            <p:nvPr/>
          </p:nvSpPr>
          <p:spPr>
            <a:xfrm>
              <a:off x="4677375" y="2056983"/>
              <a:ext cx="28705" cy="51528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154" y="0"/>
                  </a:moveTo>
                  <a:lnTo>
                    <a:pt x="0" y="665"/>
                  </a:lnTo>
                  <a:cubicBezTo>
                    <a:pt x="128" y="665"/>
                    <a:pt x="256" y="653"/>
                    <a:pt x="371" y="627"/>
                  </a:cubicBezTo>
                  <a:cubicBezTo>
                    <a:pt x="371" y="627"/>
                    <a:pt x="154" y="26"/>
                    <a:pt x="154" y="0"/>
                  </a:cubicBezTo>
                  <a:close/>
                </a:path>
              </a:pathLst>
            </a:custGeom>
            <a:solidFill>
              <a:srgbClr val="F9E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981;p57">
              <a:extLst>
                <a:ext uri="{FF2B5EF4-FFF2-40B4-BE49-F238E27FC236}">
                  <a16:creationId xmlns:a16="http://schemas.microsoft.com/office/drawing/2014/main" id="{9C06507C-8D75-6674-8742-0168898A3015}"/>
                </a:ext>
              </a:extLst>
            </p:cNvPr>
            <p:cNvSpPr/>
            <p:nvPr/>
          </p:nvSpPr>
          <p:spPr>
            <a:xfrm>
              <a:off x="4906855" y="1881898"/>
              <a:ext cx="48590" cy="54468"/>
            </a:xfrm>
            <a:custGeom>
              <a:avLst/>
              <a:gdLst/>
              <a:ahLst/>
              <a:cxnLst/>
              <a:rect l="l" t="t" r="r" b="b"/>
              <a:pathLst>
                <a:path w="628" h="704" extrusionOk="0">
                  <a:moveTo>
                    <a:pt x="14" y="0"/>
                  </a:moveTo>
                  <a:lnTo>
                    <a:pt x="14" y="0"/>
                  </a:lnTo>
                  <a:cubicBezTo>
                    <a:pt x="1" y="13"/>
                    <a:pt x="14" y="13"/>
                    <a:pt x="39" y="26"/>
                  </a:cubicBezTo>
                  <a:cubicBezTo>
                    <a:pt x="65" y="38"/>
                    <a:pt x="90" y="64"/>
                    <a:pt x="116" y="77"/>
                  </a:cubicBezTo>
                  <a:cubicBezTo>
                    <a:pt x="141" y="115"/>
                    <a:pt x="167" y="141"/>
                    <a:pt x="205" y="179"/>
                  </a:cubicBezTo>
                  <a:cubicBezTo>
                    <a:pt x="231" y="217"/>
                    <a:pt x="269" y="256"/>
                    <a:pt x="295" y="294"/>
                  </a:cubicBezTo>
                  <a:cubicBezTo>
                    <a:pt x="333" y="333"/>
                    <a:pt x="372" y="371"/>
                    <a:pt x="397" y="409"/>
                  </a:cubicBezTo>
                  <a:lnTo>
                    <a:pt x="474" y="524"/>
                  </a:lnTo>
                  <a:lnTo>
                    <a:pt x="538" y="601"/>
                  </a:lnTo>
                  <a:lnTo>
                    <a:pt x="551" y="639"/>
                  </a:lnTo>
                  <a:cubicBezTo>
                    <a:pt x="551" y="639"/>
                    <a:pt x="563" y="652"/>
                    <a:pt x="576" y="665"/>
                  </a:cubicBezTo>
                  <a:lnTo>
                    <a:pt x="589" y="691"/>
                  </a:lnTo>
                  <a:lnTo>
                    <a:pt x="615" y="703"/>
                  </a:lnTo>
                  <a:lnTo>
                    <a:pt x="627" y="703"/>
                  </a:lnTo>
                  <a:cubicBezTo>
                    <a:pt x="627" y="703"/>
                    <a:pt x="627" y="703"/>
                    <a:pt x="627" y="691"/>
                  </a:cubicBezTo>
                  <a:lnTo>
                    <a:pt x="627" y="678"/>
                  </a:lnTo>
                  <a:lnTo>
                    <a:pt x="615" y="665"/>
                  </a:lnTo>
                  <a:lnTo>
                    <a:pt x="589" y="614"/>
                  </a:lnTo>
                  <a:cubicBezTo>
                    <a:pt x="563" y="588"/>
                    <a:pt x="551" y="563"/>
                    <a:pt x="525" y="524"/>
                  </a:cubicBezTo>
                  <a:cubicBezTo>
                    <a:pt x="499" y="486"/>
                    <a:pt x="474" y="448"/>
                    <a:pt x="436" y="409"/>
                  </a:cubicBezTo>
                  <a:cubicBezTo>
                    <a:pt x="410" y="358"/>
                    <a:pt x="372" y="320"/>
                    <a:pt x="333" y="281"/>
                  </a:cubicBezTo>
                  <a:cubicBezTo>
                    <a:pt x="295" y="243"/>
                    <a:pt x="269" y="205"/>
                    <a:pt x="231" y="166"/>
                  </a:cubicBezTo>
                  <a:cubicBezTo>
                    <a:pt x="193" y="128"/>
                    <a:pt x="167" y="102"/>
                    <a:pt x="129" y="64"/>
                  </a:cubicBezTo>
                  <a:cubicBezTo>
                    <a:pt x="103" y="51"/>
                    <a:pt x="78" y="26"/>
                    <a:pt x="52" y="13"/>
                  </a:cubicBezTo>
                  <a:cubicBezTo>
                    <a:pt x="26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982;p57">
              <a:extLst>
                <a:ext uri="{FF2B5EF4-FFF2-40B4-BE49-F238E27FC236}">
                  <a16:creationId xmlns:a16="http://schemas.microsoft.com/office/drawing/2014/main" id="{0D07F8A6-179C-1016-0CD4-B26A3FBE5D39}"/>
                </a:ext>
              </a:extLst>
            </p:cNvPr>
            <p:cNvSpPr/>
            <p:nvPr/>
          </p:nvSpPr>
          <p:spPr>
            <a:xfrm>
              <a:off x="4411221" y="2006539"/>
              <a:ext cx="306782" cy="828555"/>
            </a:xfrm>
            <a:custGeom>
              <a:avLst/>
              <a:gdLst/>
              <a:ahLst/>
              <a:cxnLst/>
              <a:rect l="l" t="t" r="r" b="b"/>
              <a:pathLst>
                <a:path w="3965" h="10709" extrusionOk="0">
                  <a:moveTo>
                    <a:pt x="1023" y="0"/>
                  </a:moveTo>
                  <a:lnTo>
                    <a:pt x="1023" y="0"/>
                  </a:lnTo>
                  <a:cubicBezTo>
                    <a:pt x="1010" y="422"/>
                    <a:pt x="1241" y="2967"/>
                    <a:pt x="1241" y="2967"/>
                  </a:cubicBezTo>
                  <a:lnTo>
                    <a:pt x="0" y="10665"/>
                  </a:lnTo>
                  <a:cubicBezTo>
                    <a:pt x="474" y="10696"/>
                    <a:pt x="902" y="10708"/>
                    <a:pt x="1285" y="10708"/>
                  </a:cubicBezTo>
                  <a:cubicBezTo>
                    <a:pt x="3147" y="10708"/>
                    <a:pt x="3964" y="10409"/>
                    <a:pt x="3964" y="10409"/>
                  </a:cubicBezTo>
                  <a:cubicBezTo>
                    <a:pt x="3926" y="7148"/>
                    <a:pt x="3069" y="2890"/>
                    <a:pt x="3069" y="2890"/>
                  </a:cubicBezTo>
                  <a:lnTo>
                    <a:pt x="3696" y="205"/>
                  </a:lnTo>
                  <a:lnTo>
                    <a:pt x="2046" y="167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983;p57">
              <a:extLst>
                <a:ext uri="{FF2B5EF4-FFF2-40B4-BE49-F238E27FC236}">
                  <a16:creationId xmlns:a16="http://schemas.microsoft.com/office/drawing/2014/main" id="{02991E21-CCC1-801C-2165-66B5666E9526}"/>
                </a:ext>
              </a:extLst>
            </p:cNvPr>
            <p:cNvSpPr/>
            <p:nvPr/>
          </p:nvSpPr>
          <p:spPr>
            <a:xfrm>
              <a:off x="4491377" y="2014430"/>
              <a:ext cx="11915" cy="193038"/>
            </a:xfrm>
            <a:custGeom>
              <a:avLst/>
              <a:gdLst/>
              <a:ahLst/>
              <a:cxnLst/>
              <a:rect l="l" t="t" r="r" b="b"/>
              <a:pathLst>
                <a:path w="154" h="2495" extrusionOk="0">
                  <a:moveTo>
                    <a:pt x="0" y="1"/>
                  </a:moveTo>
                  <a:cubicBezTo>
                    <a:pt x="0" y="26"/>
                    <a:pt x="0" y="65"/>
                    <a:pt x="0" y="90"/>
                  </a:cubicBezTo>
                  <a:cubicBezTo>
                    <a:pt x="0" y="154"/>
                    <a:pt x="0" y="244"/>
                    <a:pt x="13" y="333"/>
                  </a:cubicBezTo>
                  <a:cubicBezTo>
                    <a:pt x="26" y="435"/>
                    <a:pt x="26" y="563"/>
                    <a:pt x="38" y="691"/>
                  </a:cubicBezTo>
                  <a:cubicBezTo>
                    <a:pt x="38" y="819"/>
                    <a:pt x="51" y="960"/>
                    <a:pt x="64" y="1100"/>
                  </a:cubicBezTo>
                  <a:cubicBezTo>
                    <a:pt x="64" y="1228"/>
                    <a:pt x="77" y="1369"/>
                    <a:pt x="90" y="1497"/>
                  </a:cubicBezTo>
                  <a:cubicBezTo>
                    <a:pt x="90" y="1637"/>
                    <a:pt x="102" y="1752"/>
                    <a:pt x="102" y="1868"/>
                  </a:cubicBezTo>
                  <a:cubicBezTo>
                    <a:pt x="115" y="1970"/>
                    <a:pt x="102" y="2059"/>
                    <a:pt x="102" y="2123"/>
                  </a:cubicBezTo>
                  <a:lnTo>
                    <a:pt x="102" y="2238"/>
                  </a:lnTo>
                  <a:cubicBezTo>
                    <a:pt x="102" y="2251"/>
                    <a:pt x="115" y="2302"/>
                    <a:pt x="115" y="2328"/>
                  </a:cubicBezTo>
                  <a:cubicBezTo>
                    <a:pt x="115" y="2353"/>
                    <a:pt x="115" y="2379"/>
                    <a:pt x="128" y="2417"/>
                  </a:cubicBezTo>
                  <a:cubicBezTo>
                    <a:pt x="128" y="2430"/>
                    <a:pt x="141" y="2456"/>
                    <a:pt x="141" y="2469"/>
                  </a:cubicBezTo>
                  <a:cubicBezTo>
                    <a:pt x="141" y="2494"/>
                    <a:pt x="153" y="2494"/>
                    <a:pt x="153" y="2494"/>
                  </a:cubicBezTo>
                  <a:cubicBezTo>
                    <a:pt x="153" y="2494"/>
                    <a:pt x="153" y="2494"/>
                    <a:pt x="153" y="2481"/>
                  </a:cubicBezTo>
                  <a:cubicBezTo>
                    <a:pt x="153" y="2481"/>
                    <a:pt x="153" y="2469"/>
                    <a:pt x="153" y="2456"/>
                  </a:cubicBezTo>
                  <a:lnTo>
                    <a:pt x="153" y="2430"/>
                  </a:lnTo>
                  <a:lnTo>
                    <a:pt x="153" y="2379"/>
                  </a:lnTo>
                  <a:cubicBezTo>
                    <a:pt x="153" y="2353"/>
                    <a:pt x="153" y="2302"/>
                    <a:pt x="141" y="2226"/>
                  </a:cubicBezTo>
                  <a:lnTo>
                    <a:pt x="141" y="1931"/>
                  </a:lnTo>
                  <a:cubicBezTo>
                    <a:pt x="141" y="1816"/>
                    <a:pt x="128" y="1689"/>
                    <a:pt x="128" y="1548"/>
                  </a:cubicBezTo>
                  <a:cubicBezTo>
                    <a:pt x="115" y="1407"/>
                    <a:pt x="102" y="1267"/>
                    <a:pt x="90" y="1126"/>
                  </a:cubicBezTo>
                  <a:lnTo>
                    <a:pt x="64" y="704"/>
                  </a:lnTo>
                  <a:cubicBezTo>
                    <a:pt x="51" y="576"/>
                    <a:pt x="51" y="448"/>
                    <a:pt x="38" y="346"/>
                  </a:cubicBezTo>
                  <a:cubicBezTo>
                    <a:pt x="26" y="244"/>
                    <a:pt x="26" y="154"/>
                    <a:pt x="13" y="90"/>
                  </a:cubicBezTo>
                  <a:cubicBezTo>
                    <a:pt x="13" y="65"/>
                    <a:pt x="13" y="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984;p57">
              <a:extLst>
                <a:ext uri="{FF2B5EF4-FFF2-40B4-BE49-F238E27FC236}">
                  <a16:creationId xmlns:a16="http://schemas.microsoft.com/office/drawing/2014/main" id="{4BF036CD-B169-1B03-F7D6-305E3B412134}"/>
                </a:ext>
              </a:extLst>
            </p:cNvPr>
            <p:cNvSpPr/>
            <p:nvPr/>
          </p:nvSpPr>
          <p:spPr>
            <a:xfrm>
              <a:off x="4487044" y="1900466"/>
              <a:ext cx="60737" cy="56712"/>
            </a:xfrm>
            <a:custGeom>
              <a:avLst/>
              <a:gdLst/>
              <a:ahLst/>
              <a:cxnLst/>
              <a:rect l="l" t="t" r="r" b="b"/>
              <a:pathLst>
                <a:path w="785" h="733" extrusionOk="0">
                  <a:moveTo>
                    <a:pt x="349" y="0"/>
                  </a:moveTo>
                  <a:cubicBezTo>
                    <a:pt x="266" y="0"/>
                    <a:pt x="186" y="37"/>
                    <a:pt x="133" y="105"/>
                  </a:cubicBezTo>
                  <a:cubicBezTo>
                    <a:pt x="1" y="281"/>
                    <a:pt x="247" y="732"/>
                    <a:pt x="604" y="732"/>
                  </a:cubicBezTo>
                  <a:cubicBezTo>
                    <a:pt x="662" y="732"/>
                    <a:pt x="723" y="720"/>
                    <a:pt x="785" y="694"/>
                  </a:cubicBezTo>
                  <a:lnTo>
                    <a:pt x="516" y="54"/>
                  </a:lnTo>
                  <a:cubicBezTo>
                    <a:pt x="464" y="18"/>
                    <a:pt x="406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985;p57">
              <a:extLst>
                <a:ext uri="{FF2B5EF4-FFF2-40B4-BE49-F238E27FC236}">
                  <a16:creationId xmlns:a16="http://schemas.microsoft.com/office/drawing/2014/main" id="{AAA00DE5-032F-8C17-32ED-0CFCD41DB57C}"/>
                </a:ext>
              </a:extLst>
            </p:cNvPr>
            <p:cNvSpPr/>
            <p:nvPr/>
          </p:nvSpPr>
          <p:spPr>
            <a:xfrm>
              <a:off x="4504220" y="1916482"/>
              <a:ext cx="29711" cy="9981"/>
            </a:xfrm>
            <a:custGeom>
              <a:avLst/>
              <a:gdLst/>
              <a:ahLst/>
              <a:cxnLst/>
              <a:rect l="l" t="t" r="r" b="b"/>
              <a:pathLst>
                <a:path w="384" h="129" extrusionOk="0">
                  <a:moveTo>
                    <a:pt x="115" y="1"/>
                  </a:moveTo>
                  <a:cubicBezTo>
                    <a:pt x="90" y="1"/>
                    <a:pt x="77" y="13"/>
                    <a:pt x="51" y="26"/>
                  </a:cubicBezTo>
                  <a:cubicBezTo>
                    <a:pt x="39" y="26"/>
                    <a:pt x="26" y="39"/>
                    <a:pt x="13" y="52"/>
                  </a:cubicBezTo>
                  <a:cubicBezTo>
                    <a:pt x="13" y="65"/>
                    <a:pt x="0" y="65"/>
                    <a:pt x="13" y="65"/>
                  </a:cubicBezTo>
                  <a:lnTo>
                    <a:pt x="26" y="65"/>
                  </a:lnTo>
                  <a:cubicBezTo>
                    <a:pt x="39" y="52"/>
                    <a:pt x="51" y="52"/>
                    <a:pt x="64" y="52"/>
                  </a:cubicBezTo>
                  <a:cubicBezTo>
                    <a:pt x="90" y="39"/>
                    <a:pt x="103" y="39"/>
                    <a:pt x="128" y="39"/>
                  </a:cubicBezTo>
                  <a:lnTo>
                    <a:pt x="192" y="39"/>
                  </a:lnTo>
                  <a:cubicBezTo>
                    <a:pt x="218" y="39"/>
                    <a:pt x="230" y="52"/>
                    <a:pt x="256" y="65"/>
                  </a:cubicBezTo>
                  <a:cubicBezTo>
                    <a:pt x="282" y="65"/>
                    <a:pt x="294" y="77"/>
                    <a:pt x="320" y="90"/>
                  </a:cubicBezTo>
                  <a:cubicBezTo>
                    <a:pt x="333" y="103"/>
                    <a:pt x="346" y="103"/>
                    <a:pt x="358" y="116"/>
                  </a:cubicBezTo>
                  <a:lnTo>
                    <a:pt x="371" y="128"/>
                  </a:lnTo>
                  <a:cubicBezTo>
                    <a:pt x="371" y="116"/>
                    <a:pt x="371" y="116"/>
                    <a:pt x="371" y="116"/>
                  </a:cubicBezTo>
                  <a:cubicBezTo>
                    <a:pt x="371" y="103"/>
                    <a:pt x="371" y="103"/>
                    <a:pt x="371" y="90"/>
                  </a:cubicBezTo>
                  <a:lnTo>
                    <a:pt x="384" y="90"/>
                  </a:lnTo>
                  <a:lnTo>
                    <a:pt x="358" y="77"/>
                  </a:lnTo>
                  <a:cubicBezTo>
                    <a:pt x="346" y="65"/>
                    <a:pt x="333" y="52"/>
                    <a:pt x="320" y="52"/>
                  </a:cubicBezTo>
                  <a:cubicBezTo>
                    <a:pt x="307" y="39"/>
                    <a:pt x="282" y="26"/>
                    <a:pt x="269" y="26"/>
                  </a:cubicBezTo>
                  <a:cubicBezTo>
                    <a:pt x="243" y="13"/>
                    <a:pt x="218" y="13"/>
                    <a:pt x="192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986;p57">
              <a:extLst>
                <a:ext uri="{FF2B5EF4-FFF2-40B4-BE49-F238E27FC236}">
                  <a16:creationId xmlns:a16="http://schemas.microsoft.com/office/drawing/2014/main" id="{6CD50D2D-8587-FB24-BB10-A0ED3EDC94C1}"/>
                </a:ext>
              </a:extLst>
            </p:cNvPr>
            <p:cNvSpPr/>
            <p:nvPr/>
          </p:nvSpPr>
          <p:spPr>
            <a:xfrm>
              <a:off x="4517064" y="1919422"/>
              <a:ext cx="11915" cy="20890"/>
            </a:xfrm>
            <a:custGeom>
              <a:avLst/>
              <a:gdLst/>
              <a:ahLst/>
              <a:cxnLst/>
              <a:rect l="l" t="t" r="r" b="b"/>
              <a:pathLst>
                <a:path w="154" h="270" extrusionOk="0">
                  <a:moveTo>
                    <a:pt x="26" y="1"/>
                  </a:moveTo>
                  <a:lnTo>
                    <a:pt x="0" y="14"/>
                  </a:lnTo>
                  <a:lnTo>
                    <a:pt x="0" y="27"/>
                  </a:lnTo>
                  <a:cubicBezTo>
                    <a:pt x="0" y="39"/>
                    <a:pt x="0" y="52"/>
                    <a:pt x="0" y="65"/>
                  </a:cubicBezTo>
                  <a:cubicBezTo>
                    <a:pt x="0" y="78"/>
                    <a:pt x="0" y="103"/>
                    <a:pt x="0" y="116"/>
                  </a:cubicBezTo>
                  <a:cubicBezTo>
                    <a:pt x="0" y="142"/>
                    <a:pt x="13" y="154"/>
                    <a:pt x="26" y="167"/>
                  </a:cubicBezTo>
                  <a:cubicBezTo>
                    <a:pt x="26" y="193"/>
                    <a:pt x="39" y="206"/>
                    <a:pt x="52" y="218"/>
                  </a:cubicBezTo>
                  <a:cubicBezTo>
                    <a:pt x="64" y="231"/>
                    <a:pt x="77" y="244"/>
                    <a:pt x="90" y="257"/>
                  </a:cubicBezTo>
                  <a:lnTo>
                    <a:pt x="128" y="270"/>
                  </a:lnTo>
                  <a:lnTo>
                    <a:pt x="141" y="270"/>
                  </a:lnTo>
                  <a:cubicBezTo>
                    <a:pt x="154" y="257"/>
                    <a:pt x="141" y="257"/>
                    <a:pt x="141" y="257"/>
                  </a:cubicBezTo>
                  <a:cubicBezTo>
                    <a:pt x="128" y="244"/>
                    <a:pt x="128" y="231"/>
                    <a:pt x="116" y="231"/>
                  </a:cubicBezTo>
                  <a:cubicBezTo>
                    <a:pt x="103" y="218"/>
                    <a:pt x="90" y="206"/>
                    <a:pt x="77" y="193"/>
                  </a:cubicBezTo>
                  <a:cubicBezTo>
                    <a:pt x="64" y="180"/>
                    <a:pt x="64" y="167"/>
                    <a:pt x="52" y="154"/>
                  </a:cubicBezTo>
                  <a:cubicBezTo>
                    <a:pt x="52" y="142"/>
                    <a:pt x="52" y="116"/>
                    <a:pt x="52" y="103"/>
                  </a:cubicBezTo>
                  <a:cubicBezTo>
                    <a:pt x="39" y="90"/>
                    <a:pt x="39" y="78"/>
                    <a:pt x="52" y="65"/>
                  </a:cubicBezTo>
                  <a:lnTo>
                    <a:pt x="52" y="27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987;p57">
              <a:extLst>
                <a:ext uri="{FF2B5EF4-FFF2-40B4-BE49-F238E27FC236}">
                  <a16:creationId xmlns:a16="http://schemas.microsoft.com/office/drawing/2014/main" id="{8049D0EE-03BE-0F50-6DDE-B0832A111E76}"/>
                </a:ext>
              </a:extLst>
            </p:cNvPr>
            <p:cNvSpPr/>
            <p:nvPr/>
          </p:nvSpPr>
          <p:spPr>
            <a:xfrm>
              <a:off x="4517064" y="1905573"/>
              <a:ext cx="166274" cy="202013"/>
            </a:xfrm>
            <a:custGeom>
              <a:avLst/>
              <a:gdLst/>
              <a:ahLst/>
              <a:cxnLst/>
              <a:rect l="l" t="t" r="r" b="b"/>
              <a:pathLst>
                <a:path w="2149" h="2611" extrusionOk="0">
                  <a:moveTo>
                    <a:pt x="128" y="1"/>
                  </a:moveTo>
                  <a:cubicBezTo>
                    <a:pt x="128" y="1"/>
                    <a:pt x="307" y="512"/>
                    <a:pt x="205" y="704"/>
                  </a:cubicBezTo>
                  <a:cubicBezTo>
                    <a:pt x="103" y="896"/>
                    <a:pt x="0" y="1037"/>
                    <a:pt x="90" y="1139"/>
                  </a:cubicBezTo>
                  <a:cubicBezTo>
                    <a:pt x="192" y="1241"/>
                    <a:pt x="359" y="1229"/>
                    <a:pt x="269" y="1369"/>
                  </a:cubicBezTo>
                  <a:cubicBezTo>
                    <a:pt x="180" y="1523"/>
                    <a:pt x="90" y="1855"/>
                    <a:pt x="256" y="1945"/>
                  </a:cubicBezTo>
                  <a:cubicBezTo>
                    <a:pt x="292" y="1965"/>
                    <a:pt x="324" y="1971"/>
                    <a:pt x="355" y="1971"/>
                  </a:cubicBezTo>
                  <a:cubicBezTo>
                    <a:pt x="393" y="1971"/>
                    <a:pt x="429" y="1962"/>
                    <a:pt x="463" y="1962"/>
                  </a:cubicBezTo>
                  <a:cubicBezTo>
                    <a:pt x="522" y="1962"/>
                    <a:pt x="578" y="1987"/>
                    <a:pt x="640" y="2124"/>
                  </a:cubicBezTo>
                  <a:cubicBezTo>
                    <a:pt x="752" y="2409"/>
                    <a:pt x="863" y="2610"/>
                    <a:pt x="1045" y="2610"/>
                  </a:cubicBezTo>
                  <a:cubicBezTo>
                    <a:pt x="1051" y="2610"/>
                    <a:pt x="1056" y="2610"/>
                    <a:pt x="1062" y="2610"/>
                  </a:cubicBezTo>
                  <a:cubicBezTo>
                    <a:pt x="1228" y="2571"/>
                    <a:pt x="1382" y="2456"/>
                    <a:pt x="1458" y="2303"/>
                  </a:cubicBezTo>
                  <a:cubicBezTo>
                    <a:pt x="1535" y="2175"/>
                    <a:pt x="1509" y="2021"/>
                    <a:pt x="1650" y="2021"/>
                  </a:cubicBezTo>
                  <a:cubicBezTo>
                    <a:pt x="1804" y="2009"/>
                    <a:pt x="1855" y="1893"/>
                    <a:pt x="1867" y="1766"/>
                  </a:cubicBezTo>
                  <a:cubicBezTo>
                    <a:pt x="1880" y="1638"/>
                    <a:pt x="1804" y="1548"/>
                    <a:pt x="1880" y="1472"/>
                  </a:cubicBezTo>
                  <a:cubicBezTo>
                    <a:pt x="2034" y="1369"/>
                    <a:pt x="2136" y="1203"/>
                    <a:pt x="2123" y="1011"/>
                  </a:cubicBezTo>
                  <a:cubicBezTo>
                    <a:pt x="2110" y="819"/>
                    <a:pt x="2072" y="628"/>
                    <a:pt x="2008" y="449"/>
                  </a:cubicBezTo>
                  <a:cubicBezTo>
                    <a:pt x="2008" y="449"/>
                    <a:pt x="2149" y="346"/>
                    <a:pt x="2136" y="321"/>
                  </a:cubicBezTo>
                  <a:cubicBezTo>
                    <a:pt x="2136" y="295"/>
                    <a:pt x="2047" y="333"/>
                    <a:pt x="1944" y="218"/>
                  </a:cubicBezTo>
                  <a:cubicBezTo>
                    <a:pt x="1887" y="154"/>
                    <a:pt x="1806" y="73"/>
                    <a:pt x="1691" y="73"/>
                  </a:cubicBezTo>
                  <a:cubicBezTo>
                    <a:pt x="1601" y="73"/>
                    <a:pt x="1491" y="123"/>
                    <a:pt x="1356" y="269"/>
                  </a:cubicBezTo>
                  <a:cubicBezTo>
                    <a:pt x="1369" y="180"/>
                    <a:pt x="1305" y="103"/>
                    <a:pt x="1215" y="103"/>
                  </a:cubicBezTo>
                  <a:cubicBezTo>
                    <a:pt x="1115" y="103"/>
                    <a:pt x="935" y="225"/>
                    <a:pt x="689" y="225"/>
                  </a:cubicBezTo>
                  <a:cubicBezTo>
                    <a:pt x="529" y="225"/>
                    <a:pt x="341" y="173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988;p57">
              <a:extLst>
                <a:ext uri="{FF2B5EF4-FFF2-40B4-BE49-F238E27FC236}">
                  <a16:creationId xmlns:a16="http://schemas.microsoft.com/office/drawing/2014/main" id="{2298FC75-C03E-61D5-E4CA-9E842FFACBA5}"/>
                </a:ext>
              </a:extLst>
            </p:cNvPr>
            <p:cNvSpPr/>
            <p:nvPr/>
          </p:nvSpPr>
          <p:spPr>
            <a:xfrm>
              <a:off x="4579424" y="1936288"/>
              <a:ext cx="98031" cy="12921"/>
            </a:xfrm>
            <a:custGeom>
              <a:avLst/>
              <a:gdLst/>
              <a:ahLst/>
              <a:cxnLst/>
              <a:rect l="l" t="t" r="r" b="b"/>
              <a:pathLst>
                <a:path w="1267" h="167" extrusionOk="0">
                  <a:moveTo>
                    <a:pt x="1253" y="0"/>
                  </a:moveTo>
                  <a:lnTo>
                    <a:pt x="1215" y="13"/>
                  </a:lnTo>
                  <a:lnTo>
                    <a:pt x="1177" y="39"/>
                  </a:lnTo>
                  <a:lnTo>
                    <a:pt x="1138" y="39"/>
                  </a:lnTo>
                  <a:cubicBezTo>
                    <a:pt x="1125" y="52"/>
                    <a:pt x="1100" y="64"/>
                    <a:pt x="1087" y="64"/>
                  </a:cubicBezTo>
                  <a:cubicBezTo>
                    <a:pt x="1036" y="77"/>
                    <a:pt x="998" y="90"/>
                    <a:pt x="946" y="90"/>
                  </a:cubicBezTo>
                  <a:cubicBezTo>
                    <a:pt x="931" y="94"/>
                    <a:pt x="915" y="95"/>
                    <a:pt x="898" y="95"/>
                  </a:cubicBezTo>
                  <a:cubicBezTo>
                    <a:pt x="858" y="95"/>
                    <a:pt x="813" y="86"/>
                    <a:pt x="767" y="77"/>
                  </a:cubicBezTo>
                  <a:cubicBezTo>
                    <a:pt x="742" y="64"/>
                    <a:pt x="703" y="52"/>
                    <a:pt x="678" y="39"/>
                  </a:cubicBezTo>
                  <a:cubicBezTo>
                    <a:pt x="665" y="32"/>
                    <a:pt x="652" y="29"/>
                    <a:pt x="641" y="29"/>
                  </a:cubicBezTo>
                  <a:cubicBezTo>
                    <a:pt x="630" y="29"/>
                    <a:pt x="620" y="32"/>
                    <a:pt x="614" y="39"/>
                  </a:cubicBezTo>
                  <a:lnTo>
                    <a:pt x="563" y="64"/>
                  </a:lnTo>
                  <a:cubicBezTo>
                    <a:pt x="499" y="90"/>
                    <a:pt x="422" y="115"/>
                    <a:pt x="358" y="128"/>
                  </a:cubicBezTo>
                  <a:cubicBezTo>
                    <a:pt x="294" y="141"/>
                    <a:pt x="243" y="141"/>
                    <a:pt x="179" y="141"/>
                  </a:cubicBezTo>
                  <a:cubicBezTo>
                    <a:pt x="141" y="141"/>
                    <a:pt x="90" y="128"/>
                    <a:pt x="51" y="115"/>
                  </a:cubicBezTo>
                  <a:cubicBezTo>
                    <a:pt x="38" y="115"/>
                    <a:pt x="26" y="115"/>
                    <a:pt x="0" y="103"/>
                  </a:cubicBezTo>
                  <a:lnTo>
                    <a:pt x="0" y="103"/>
                  </a:lnTo>
                  <a:cubicBezTo>
                    <a:pt x="0" y="103"/>
                    <a:pt x="13" y="115"/>
                    <a:pt x="51" y="128"/>
                  </a:cubicBezTo>
                  <a:cubicBezTo>
                    <a:pt x="90" y="154"/>
                    <a:pt x="141" y="167"/>
                    <a:pt x="179" y="167"/>
                  </a:cubicBezTo>
                  <a:cubicBezTo>
                    <a:pt x="243" y="167"/>
                    <a:pt x="307" y="167"/>
                    <a:pt x="371" y="154"/>
                  </a:cubicBezTo>
                  <a:cubicBezTo>
                    <a:pt x="448" y="141"/>
                    <a:pt x="524" y="115"/>
                    <a:pt x="588" y="90"/>
                  </a:cubicBezTo>
                  <a:cubicBezTo>
                    <a:pt x="610" y="82"/>
                    <a:pt x="624" y="75"/>
                    <a:pt x="639" y="75"/>
                  </a:cubicBezTo>
                  <a:cubicBezTo>
                    <a:pt x="650" y="75"/>
                    <a:pt x="662" y="79"/>
                    <a:pt x="678" y="90"/>
                  </a:cubicBezTo>
                  <a:cubicBezTo>
                    <a:pt x="752" y="118"/>
                    <a:pt x="825" y="139"/>
                    <a:pt x="904" y="139"/>
                  </a:cubicBezTo>
                  <a:cubicBezTo>
                    <a:pt x="934" y="139"/>
                    <a:pt x="965" y="135"/>
                    <a:pt x="998" y="128"/>
                  </a:cubicBezTo>
                  <a:cubicBezTo>
                    <a:pt x="1049" y="128"/>
                    <a:pt x="1100" y="115"/>
                    <a:pt x="1151" y="90"/>
                  </a:cubicBezTo>
                  <a:cubicBezTo>
                    <a:pt x="1177" y="77"/>
                    <a:pt x="1202" y="64"/>
                    <a:pt x="1228" y="52"/>
                  </a:cubicBezTo>
                  <a:lnTo>
                    <a:pt x="1253" y="39"/>
                  </a:lnTo>
                  <a:cubicBezTo>
                    <a:pt x="1253" y="26"/>
                    <a:pt x="1266" y="26"/>
                    <a:pt x="1266" y="26"/>
                  </a:cubicBezTo>
                  <a:lnTo>
                    <a:pt x="1266" y="13"/>
                  </a:lnTo>
                  <a:cubicBezTo>
                    <a:pt x="1266" y="0"/>
                    <a:pt x="1266" y="0"/>
                    <a:pt x="126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989;p57">
              <a:extLst>
                <a:ext uri="{FF2B5EF4-FFF2-40B4-BE49-F238E27FC236}">
                  <a16:creationId xmlns:a16="http://schemas.microsoft.com/office/drawing/2014/main" id="{D78C149F-8C6E-84A6-3027-ABF4DF401E2E}"/>
                </a:ext>
              </a:extLst>
            </p:cNvPr>
            <p:cNvSpPr/>
            <p:nvPr/>
          </p:nvSpPr>
          <p:spPr>
            <a:xfrm>
              <a:off x="4443485" y="2012806"/>
              <a:ext cx="265620" cy="504375"/>
            </a:xfrm>
            <a:custGeom>
              <a:avLst/>
              <a:gdLst/>
              <a:ahLst/>
              <a:cxnLst/>
              <a:rect l="l" t="t" r="r" b="b"/>
              <a:pathLst>
                <a:path w="3433" h="6519" extrusionOk="0">
                  <a:moveTo>
                    <a:pt x="3135" y="1"/>
                  </a:moveTo>
                  <a:cubicBezTo>
                    <a:pt x="3113" y="1"/>
                    <a:pt x="3092" y="11"/>
                    <a:pt x="3074" y="34"/>
                  </a:cubicBezTo>
                  <a:cubicBezTo>
                    <a:pt x="3066" y="51"/>
                    <a:pt x="3056" y="57"/>
                    <a:pt x="3044" y="57"/>
                  </a:cubicBezTo>
                  <a:cubicBezTo>
                    <a:pt x="3020" y="57"/>
                    <a:pt x="2989" y="34"/>
                    <a:pt x="2946" y="34"/>
                  </a:cubicBezTo>
                  <a:cubicBezTo>
                    <a:pt x="2895" y="47"/>
                    <a:pt x="2857" y="73"/>
                    <a:pt x="2818" y="111"/>
                  </a:cubicBezTo>
                  <a:cubicBezTo>
                    <a:pt x="2818" y="111"/>
                    <a:pt x="2639" y="1275"/>
                    <a:pt x="1898" y="1773"/>
                  </a:cubicBezTo>
                  <a:cubicBezTo>
                    <a:pt x="1169" y="2285"/>
                    <a:pt x="670" y="2451"/>
                    <a:pt x="657" y="2579"/>
                  </a:cubicBezTo>
                  <a:cubicBezTo>
                    <a:pt x="632" y="2694"/>
                    <a:pt x="824" y="2822"/>
                    <a:pt x="824" y="2822"/>
                  </a:cubicBezTo>
                  <a:cubicBezTo>
                    <a:pt x="836" y="2912"/>
                    <a:pt x="811" y="3014"/>
                    <a:pt x="734" y="3065"/>
                  </a:cubicBezTo>
                  <a:cubicBezTo>
                    <a:pt x="466" y="3282"/>
                    <a:pt x="325" y="3615"/>
                    <a:pt x="338" y="3947"/>
                  </a:cubicBezTo>
                  <a:cubicBezTo>
                    <a:pt x="338" y="4472"/>
                    <a:pt x="338" y="4574"/>
                    <a:pt x="210" y="4804"/>
                  </a:cubicBezTo>
                  <a:cubicBezTo>
                    <a:pt x="69" y="5034"/>
                    <a:pt x="44" y="5137"/>
                    <a:pt x="133" y="5469"/>
                  </a:cubicBezTo>
                  <a:cubicBezTo>
                    <a:pt x="221" y="5796"/>
                    <a:pt x="0" y="6518"/>
                    <a:pt x="126" y="6518"/>
                  </a:cubicBezTo>
                  <a:cubicBezTo>
                    <a:pt x="128" y="6518"/>
                    <a:pt x="131" y="6518"/>
                    <a:pt x="133" y="6518"/>
                  </a:cubicBezTo>
                  <a:cubicBezTo>
                    <a:pt x="274" y="6505"/>
                    <a:pt x="2179" y="5124"/>
                    <a:pt x="2652" y="2809"/>
                  </a:cubicBezTo>
                  <a:cubicBezTo>
                    <a:pt x="2652" y="2809"/>
                    <a:pt x="2972" y="2528"/>
                    <a:pt x="3164" y="1658"/>
                  </a:cubicBezTo>
                  <a:cubicBezTo>
                    <a:pt x="3356" y="776"/>
                    <a:pt x="3432" y="47"/>
                    <a:pt x="3343" y="34"/>
                  </a:cubicBezTo>
                  <a:cubicBezTo>
                    <a:pt x="3332" y="33"/>
                    <a:pt x="3323" y="32"/>
                    <a:pt x="3315" y="32"/>
                  </a:cubicBezTo>
                  <a:cubicBezTo>
                    <a:pt x="3275" y="32"/>
                    <a:pt x="3264" y="49"/>
                    <a:pt x="3247" y="49"/>
                  </a:cubicBezTo>
                  <a:cubicBezTo>
                    <a:pt x="3239" y="49"/>
                    <a:pt x="3229" y="45"/>
                    <a:pt x="3215" y="34"/>
                  </a:cubicBezTo>
                  <a:cubicBezTo>
                    <a:pt x="3188" y="14"/>
                    <a:pt x="3160" y="1"/>
                    <a:pt x="3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990;p57">
              <a:extLst>
                <a:ext uri="{FF2B5EF4-FFF2-40B4-BE49-F238E27FC236}">
                  <a16:creationId xmlns:a16="http://schemas.microsoft.com/office/drawing/2014/main" id="{83FD184C-C168-F815-D7FB-15C6466170DB}"/>
                </a:ext>
              </a:extLst>
            </p:cNvPr>
            <p:cNvSpPr/>
            <p:nvPr/>
          </p:nvSpPr>
          <p:spPr>
            <a:xfrm>
              <a:off x="4506154" y="2227117"/>
              <a:ext cx="145538" cy="15938"/>
            </a:xfrm>
            <a:custGeom>
              <a:avLst/>
              <a:gdLst/>
              <a:ahLst/>
              <a:cxnLst/>
              <a:rect l="l" t="t" r="r" b="b"/>
              <a:pathLst>
                <a:path w="1881" h="206" extrusionOk="0">
                  <a:moveTo>
                    <a:pt x="1663" y="1"/>
                  </a:moveTo>
                  <a:lnTo>
                    <a:pt x="1446" y="14"/>
                  </a:lnTo>
                  <a:lnTo>
                    <a:pt x="1164" y="26"/>
                  </a:lnTo>
                  <a:lnTo>
                    <a:pt x="78" y="26"/>
                  </a:lnTo>
                  <a:cubicBezTo>
                    <a:pt x="26" y="39"/>
                    <a:pt x="1" y="52"/>
                    <a:pt x="1" y="65"/>
                  </a:cubicBezTo>
                  <a:cubicBezTo>
                    <a:pt x="1" y="78"/>
                    <a:pt x="14" y="90"/>
                    <a:pt x="65" y="103"/>
                  </a:cubicBezTo>
                  <a:cubicBezTo>
                    <a:pt x="129" y="116"/>
                    <a:pt x="180" y="129"/>
                    <a:pt x="244" y="142"/>
                  </a:cubicBezTo>
                  <a:cubicBezTo>
                    <a:pt x="321" y="154"/>
                    <a:pt x="410" y="167"/>
                    <a:pt x="512" y="180"/>
                  </a:cubicBezTo>
                  <a:cubicBezTo>
                    <a:pt x="615" y="180"/>
                    <a:pt x="717" y="193"/>
                    <a:pt x="819" y="205"/>
                  </a:cubicBezTo>
                  <a:lnTo>
                    <a:pt x="1702" y="205"/>
                  </a:lnTo>
                  <a:cubicBezTo>
                    <a:pt x="1714" y="193"/>
                    <a:pt x="1727" y="193"/>
                    <a:pt x="1753" y="180"/>
                  </a:cubicBezTo>
                  <a:cubicBezTo>
                    <a:pt x="1778" y="167"/>
                    <a:pt x="1791" y="167"/>
                    <a:pt x="1817" y="154"/>
                  </a:cubicBezTo>
                  <a:cubicBezTo>
                    <a:pt x="1829" y="142"/>
                    <a:pt x="1842" y="129"/>
                    <a:pt x="1855" y="116"/>
                  </a:cubicBezTo>
                  <a:cubicBezTo>
                    <a:pt x="1868" y="90"/>
                    <a:pt x="1881" y="78"/>
                    <a:pt x="1868" y="65"/>
                  </a:cubicBezTo>
                  <a:cubicBezTo>
                    <a:pt x="1868" y="39"/>
                    <a:pt x="1868" y="26"/>
                    <a:pt x="1868" y="26"/>
                  </a:cubicBezTo>
                  <a:cubicBezTo>
                    <a:pt x="1855" y="14"/>
                    <a:pt x="1855" y="1"/>
                    <a:pt x="1842" y="1"/>
                  </a:cubicBezTo>
                  <a:close/>
                </a:path>
              </a:pathLst>
            </a:custGeom>
            <a:solidFill>
              <a:srgbClr val="C69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991;p57">
              <a:extLst>
                <a:ext uri="{FF2B5EF4-FFF2-40B4-BE49-F238E27FC236}">
                  <a16:creationId xmlns:a16="http://schemas.microsoft.com/office/drawing/2014/main" id="{2C55CE54-B830-7326-95CA-8E99F89A7C68}"/>
                </a:ext>
              </a:extLst>
            </p:cNvPr>
            <p:cNvSpPr/>
            <p:nvPr/>
          </p:nvSpPr>
          <p:spPr>
            <a:xfrm>
              <a:off x="4639773" y="2223172"/>
              <a:ext cx="30717" cy="31180"/>
            </a:xfrm>
            <a:custGeom>
              <a:avLst/>
              <a:gdLst/>
              <a:ahLst/>
              <a:cxnLst/>
              <a:rect l="l" t="t" r="r" b="b"/>
              <a:pathLst>
                <a:path w="397" h="403" extrusionOk="0">
                  <a:moveTo>
                    <a:pt x="141" y="1"/>
                  </a:moveTo>
                  <a:cubicBezTo>
                    <a:pt x="115" y="1"/>
                    <a:pt x="102" y="14"/>
                    <a:pt x="90" y="26"/>
                  </a:cubicBezTo>
                  <a:cubicBezTo>
                    <a:pt x="64" y="26"/>
                    <a:pt x="51" y="39"/>
                    <a:pt x="39" y="65"/>
                  </a:cubicBezTo>
                  <a:cubicBezTo>
                    <a:pt x="13" y="103"/>
                    <a:pt x="0" y="141"/>
                    <a:pt x="0" y="180"/>
                  </a:cubicBezTo>
                  <a:cubicBezTo>
                    <a:pt x="0" y="205"/>
                    <a:pt x="0" y="231"/>
                    <a:pt x="0" y="244"/>
                  </a:cubicBezTo>
                  <a:cubicBezTo>
                    <a:pt x="0" y="269"/>
                    <a:pt x="13" y="295"/>
                    <a:pt x="26" y="308"/>
                  </a:cubicBezTo>
                  <a:cubicBezTo>
                    <a:pt x="39" y="333"/>
                    <a:pt x="51" y="346"/>
                    <a:pt x="77" y="359"/>
                  </a:cubicBezTo>
                  <a:cubicBezTo>
                    <a:pt x="90" y="372"/>
                    <a:pt x="115" y="384"/>
                    <a:pt x="128" y="397"/>
                  </a:cubicBezTo>
                  <a:lnTo>
                    <a:pt x="205" y="397"/>
                  </a:lnTo>
                  <a:cubicBezTo>
                    <a:pt x="213" y="401"/>
                    <a:pt x="222" y="403"/>
                    <a:pt x="230" y="403"/>
                  </a:cubicBezTo>
                  <a:cubicBezTo>
                    <a:pt x="246" y="403"/>
                    <a:pt x="260" y="397"/>
                    <a:pt x="269" y="397"/>
                  </a:cubicBezTo>
                  <a:cubicBezTo>
                    <a:pt x="294" y="384"/>
                    <a:pt x="320" y="372"/>
                    <a:pt x="333" y="359"/>
                  </a:cubicBezTo>
                  <a:cubicBezTo>
                    <a:pt x="345" y="333"/>
                    <a:pt x="371" y="320"/>
                    <a:pt x="371" y="295"/>
                  </a:cubicBezTo>
                  <a:cubicBezTo>
                    <a:pt x="397" y="244"/>
                    <a:pt x="397" y="180"/>
                    <a:pt x="371" y="129"/>
                  </a:cubicBezTo>
                  <a:cubicBezTo>
                    <a:pt x="358" y="103"/>
                    <a:pt x="345" y="77"/>
                    <a:pt x="320" y="65"/>
                  </a:cubicBezTo>
                  <a:cubicBezTo>
                    <a:pt x="320" y="52"/>
                    <a:pt x="307" y="39"/>
                    <a:pt x="294" y="39"/>
                  </a:cubicBezTo>
                  <a:lnTo>
                    <a:pt x="256" y="1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C69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992;p57">
              <a:extLst>
                <a:ext uri="{FF2B5EF4-FFF2-40B4-BE49-F238E27FC236}">
                  <a16:creationId xmlns:a16="http://schemas.microsoft.com/office/drawing/2014/main" id="{E45A3438-DDF7-428C-4241-49BC3C3D3C9D}"/>
                </a:ext>
              </a:extLst>
            </p:cNvPr>
            <p:cNvSpPr/>
            <p:nvPr/>
          </p:nvSpPr>
          <p:spPr>
            <a:xfrm>
              <a:off x="4633815" y="2235086"/>
              <a:ext cx="15939" cy="174160"/>
            </a:xfrm>
            <a:custGeom>
              <a:avLst/>
              <a:gdLst/>
              <a:ahLst/>
              <a:cxnLst/>
              <a:rect l="l" t="t" r="r" b="b"/>
              <a:pathLst>
                <a:path w="206" h="2251" extrusionOk="0">
                  <a:moveTo>
                    <a:pt x="154" y="0"/>
                  </a:moveTo>
                  <a:cubicBezTo>
                    <a:pt x="141" y="0"/>
                    <a:pt x="128" y="26"/>
                    <a:pt x="116" y="90"/>
                  </a:cubicBezTo>
                  <a:cubicBezTo>
                    <a:pt x="103" y="141"/>
                    <a:pt x="90" y="218"/>
                    <a:pt x="77" y="307"/>
                  </a:cubicBezTo>
                  <a:cubicBezTo>
                    <a:pt x="64" y="397"/>
                    <a:pt x="52" y="499"/>
                    <a:pt x="39" y="627"/>
                  </a:cubicBezTo>
                  <a:cubicBezTo>
                    <a:pt x="26" y="742"/>
                    <a:pt x="13" y="870"/>
                    <a:pt x="13" y="998"/>
                  </a:cubicBezTo>
                  <a:cubicBezTo>
                    <a:pt x="0" y="1113"/>
                    <a:pt x="0" y="1241"/>
                    <a:pt x="0" y="1368"/>
                  </a:cubicBezTo>
                  <a:cubicBezTo>
                    <a:pt x="0" y="1484"/>
                    <a:pt x="0" y="1599"/>
                    <a:pt x="0" y="1688"/>
                  </a:cubicBezTo>
                  <a:lnTo>
                    <a:pt x="0" y="1931"/>
                  </a:lnTo>
                  <a:lnTo>
                    <a:pt x="0" y="2033"/>
                  </a:lnTo>
                  <a:cubicBezTo>
                    <a:pt x="0" y="2059"/>
                    <a:pt x="13" y="2085"/>
                    <a:pt x="26" y="2110"/>
                  </a:cubicBezTo>
                  <a:cubicBezTo>
                    <a:pt x="26" y="2136"/>
                    <a:pt x="39" y="2161"/>
                    <a:pt x="52" y="2174"/>
                  </a:cubicBezTo>
                  <a:cubicBezTo>
                    <a:pt x="64" y="2200"/>
                    <a:pt x="77" y="2225"/>
                    <a:pt x="90" y="2238"/>
                  </a:cubicBezTo>
                  <a:cubicBezTo>
                    <a:pt x="103" y="2251"/>
                    <a:pt x="116" y="2251"/>
                    <a:pt x="141" y="2251"/>
                  </a:cubicBezTo>
                  <a:lnTo>
                    <a:pt x="179" y="2251"/>
                  </a:lnTo>
                  <a:cubicBezTo>
                    <a:pt x="192" y="2238"/>
                    <a:pt x="192" y="2225"/>
                    <a:pt x="205" y="2225"/>
                  </a:cubicBezTo>
                  <a:cubicBezTo>
                    <a:pt x="205" y="2212"/>
                    <a:pt x="205" y="2200"/>
                    <a:pt x="205" y="2187"/>
                  </a:cubicBezTo>
                  <a:lnTo>
                    <a:pt x="205" y="2136"/>
                  </a:lnTo>
                  <a:lnTo>
                    <a:pt x="205" y="2008"/>
                  </a:lnTo>
                  <a:cubicBezTo>
                    <a:pt x="205" y="1931"/>
                    <a:pt x="205" y="1842"/>
                    <a:pt x="192" y="1739"/>
                  </a:cubicBezTo>
                  <a:cubicBezTo>
                    <a:pt x="179" y="1650"/>
                    <a:pt x="192" y="1522"/>
                    <a:pt x="192" y="1407"/>
                  </a:cubicBezTo>
                  <a:lnTo>
                    <a:pt x="192" y="1023"/>
                  </a:lnTo>
                  <a:lnTo>
                    <a:pt x="192" y="640"/>
                  </a:lnTo>
                  <a:lnTo>
                    <a:pt x="192" y="320"/>
                  </a:lnTo>
                  <a:cubicBezTo>
                    <a:pt x="192" y="243"/>
                    <a:pt x="192" y="166"/>
                    <a:pt x="179" y="90"/>
                  </a:cubicBezTo>
                  <a:cubicBezTo>
                    <a:pt x="179" y="39"/>
                    <a:pt x="167" y="0"/>
                    <a:pt x="154" y="0"/>
                  </a:cubicBezTo>
                  <a:close/>
                </a:path>
              </a:pathLst>
            </a:custGeom>
            <a:solidFill>
              <a:srgbClr val="C69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993;p57">
              <a:extLst>
                <a:ext uri="{FF2B5EF4-FFF2-40B4-BE49-F238E27FC236}">
                  <a16:creationId xmlns:a16="http://schemas.microsoft.com/office/drawing/2014/main" id="{9C595275-5A79-95EE-9BAB-99645E998358}"/>
                </a:ext>
              </a:extLst>
            </p:cNvPr>
            <p:cNvSpPr/>
            <p:nvPr/>
          </p:nvSpPr>
          <p:spPr>
            <a:xfrm>
              <a:off x="4647665" y="2245918"/>
              <a:ext cx="33734" cy="229634"/>
            </a:xfrm>
            <a:custGeom>
              <a:avLst/>
              <a:gdLst/>
              <a:ahLst/>
              <a:cxnLst/>
              <a:rect l="l" t="t" r="r" b="b"/>
              <a:pathLst>
                <a:path w="436" h="2968" extrusionOk="0">
                  <a:moveTo>
                    <a:pt x="13" y="1"/>
                  </a:moveTo>
                  <a:cubicBezTo>
                    <a:pt x="0" y="1"/>
                    <a:pt x="0" y="39"/>
                    <a:pt x="0" y="116"/>
                  </a:cubicBezTo>
                  <a:cubicBezTo>
                    <a:pt x="0" y="193"/>
                    <a:pt x="0" y="282"/>
                    <a:pt x="13" y="410"/>
                  </a:cubicBezTo>
                  <a:cubicBezTo>
                    <a:pt x="26" y="538"/>
                    <a:pt x="39" y="666"/>
                    <a:pt x="52" y="832"/>
                  </a:cubicBezTo>
                  <a:cubicBezTo>
                    <a:pt x="64" y="985"/>
                    <a:pt x="77" y="1152"/>
                    <a:pt x="103" y="1305"/>
                  </a:cubicBezTo>
                  <a:cubicBezTo>
                    <a:pt x="116" y="1471"/>
                    <a:pt x="141" y="1625"/>
                    <a:pt x="154" y="1791"/>
                  </a:cubicBezTo>
                  <a:cubicBezTo>
                    <a:pt x="167" y="1945"/>
                    <a:pt x="179" y="2085"/>
                    <a:pt x="192" y="2213"/>
                  </a:cubicBezTo>
                  <a:cubicBezTo>
                    <a:pt x="205" y="2341"/>
                    <a:pt x="218" y="2443"/>
                    <a:pt x="231" y="2533"/>
                  </a:cubicBezTo>
                  <a:cubicBezTo>
                    <a:pt x="231" y="2609"/>
                    <a:pt x="231" y="2661"/>
                    <a:pt x="231" y="2661"/>
                  </a:cubicBezTo>
                  <a:cubicBezTo>
                    <a:pt x="243" y="2699"/>
                    <a:pt x="243" y="2737"/>
                    <a:pt x="256" y="2763"/>
                  </a:cubicBezTo>
                  <a:cubicBezTo>
                    <a:pt x="256" y="2801"/>
                    <a:pt x="269" y="2827"/>
                    <a:pt x="282" y="2865"/>
                  </a:cubicBezTo>
                  <a:cubicBezTo>
                    <a:pt x="295" y="2891"/>
                    <a:pt x="307" y="2916"/>
                    <a:pt x="320" y="2942"/>
                  </a:cubicBezTo>
                  <a:cubicBezTo>
                    <a:pt x="333" y="2955"/>
                    <a:pt x="359" y="2968"/>
                    <a:pt x="371" y="2968"/>
                  </a:cubicBezTo>
                  <a:cubicBezTo>
                    <a:pt x="384" y="2968"/>
                    <a:pt x="397" y="2955"/>
                    <a:pt x="410" y="2955"/>
                  </a:cubicBezTo>
                  <a:cubicBezTo>
                    <a:pt x="422" y="2942"/>
                    <a:pt x="435" y="2929"/>
                    <a:pt x="435" y="2916"/>
                  </a:cubicBezTo>
                  <a:cubicBezTo>
                    <a:pt x="435" y="2904"/>
                    <a:pt x="435" y="2891"/>
                    <a:pt x="435" y="2878"/>
                  </a:cubicBezTo>
                  <a:lnTo>
                    <a:pt x="435" y="2814"/>
                  </a:lnTo>
                  <a:cubicBezTo>
                    <a:pt x="435" y="2788"/>
                    <a:pt x="435" y="2725"/>
                    <a:pt x="422" y="2635"/>
                  </a:cubicBezTo>
                  <a:cubicBezTo>
                    <a:pt x="410" y="2546"/>
                    <a:pt x="410" y="2418"/>
                    <a:pt x="397" y="2290"/>
                  </a:cubicBezTo>
                  <a:cubicBezTo>
                    <a:pt x="384" y="2149"/>
                    <a:pt x="359" y="1996"/>
                    <a:pt x="346" y="1829"/>
                  </a:cubicBezTo>
                  <a:cubicBezTo>
                    <a:pt x="320" y="1663"/>
                    <a:pt x="295" y="1497"/>
                    <a:pt x="282" y="1331"/>
                  </a:cubicBezTo>
                  <a:cubicBezTo>
                    <a:pt x="256" y="1152"/>
                    <a:pt x="231" y="985"/>
                    <a:pt x="205" y="832"/>
                  </a:cubicBezTo>
                  <a:cubicBezTo>
                    <a:pt x="179" y="679"/>
                    <a:pt x="154" y="525"/>
                    <a:pt x="128" y="410"/>
                  </a:cubicBezTo>
                  <a:cubicBezTo>
                    <a:pt x="116" y="282"/>
                    <a:pt x="90" y="180"/>
                    <a:pt x="64" y="103"/>
                  </a:cubicBezTo>
                  <a:cubicBezTo>
                    <a:pt x="52" y="39"/>
                    <a:pt x="26" y="1"/>
                    <a:pt x="13" y="1"/>
                  </a:cubicBezTo>
                  <a:close/>
                </a:path>
              </a:pathLst>
            </a:custGeom>
            <a:solidFill>
              <a:srgbClr val="C69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994;p57">
              <a:extLst>
                <a:ext uri="{FF2B5EF4-FFF2-40B4-BE49-F238E27FC236}">
                  <a16:creationId xmlns:a16="http://schemas.microsoft.com/office/drawing/2014/main" id="{44E55434-AFCA-A32D-897E-D043C65E6476}"/>
                </a:ext>
              </a:extLst>
            </p:cNvPr>
            <p:cNvSpPr/>
            <p:nvPr/>
          </p:nvSpPr>
          <p:spPr>
            <a:xfrm>
              <a:off x="4516058" y="2230135"/>
              <a:ext cx="9981" cy="4023"/>
            </a:xfrm>
            <a:custGeom>
              <a:avLst/>
              <a:gdLst/>
              <a:ahLst/>
              <a:cxnLst/>
              <a:rect l="l" t="t" r="r" b="b"/>
              <a:pathLst>
                <a:path w="129" h="52" extrusionOk="0">
                  <a:moveTo>
                    <a:pt x="103" y="0"/>
                  </a:moveTo>
                  <a:lnTo>
                    <a:pt x="77" y="13"/>
                  </a:lnTo>
                  <a:lnTo>
                    <a:pt x="52" y="13"/>
                  </a:lnTo>
                  <a:lnTo>
                    <a:pt x="26" y="26"/>
                  </a:lnTo>
                  <a:lnTo>
                    <a:pt x="13" y="26"/>
                  </a:lnTo>
                  <a:lnTo>
                    <a:pt x="1" y="51"/>
                  </a:lnTo>
                  <a:lnTo>
                    <a:pt x="26" y="51"/>
                  </a:lnTo>
                  <a:lnTo>
                    <a:pt x="52" y="39"/>
                  </a:lnTo>
                  <a:lnTo>
                    <a:pt x="77" y="26"/>
                  </a:lnTo>
                  <a:lnTo>
                    <a:pt x="116" y="1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995;p57">
              <a:extLst>
                <a:ext uri="{FF2B5EF4-FFF2-40B4-BE49-F238E27FC236}">
                  <a16:creationId xmlns:a16="http://schemas.microsoft.com/office/drawing/2014/main" id="{AC12A8D1-2A50-3D7C-A3E8-B7415864E2E6}"/>
                </a:ext>
              </a:extLst>
            </p:cNvPr>
            <p:cNvSpPr/>
            <p:nvPr/>
          </p:nvSpPr>
          <p:spPr>
            <a:xfrm>
              <a:off x="4531919" y="2229129"/>
              <a:ext cx="10910" cy="10987"/>
            </a:xfrm>
            <a:custGeom>
              <a:avLst/>
              <a:gdLst/>
              <a:ahLst/>
              <a:cxnLst/>
              <a:rect l="l" t="t" r="r" b="b"/>
              <a:pathLst>
                <a:path w="141" h="142" extrusionOk="0">
                  <a:moveTo>
                    <a:pt x="141" y="0"/>
                  </a:moveTo>
                  <a:lnTo>
                    <a:pt x="128" y="13"/>
                  </a:lnTo>
                  <a:lnTo>
                    <a:pt x="103" y="39"/>
                  </a:lnTo>
                  <a:lnTo>
                    <a:pt x="77" y="52"/>
                  </a:lnTo>
                  <a:lnTo>
                    <a:pt x="64" y="77"/>
                  </a:lnTo>
                  <a:lnTo>
                    <a:pt x="39" y="103"/>
                  </a:lnTo>
                  <a:lnTo>
                    <a:pt x="13" y="116"/>
                  </a:lnTo>
                  <a:lnTo>
                    <a:pt x="0" y="141"/>
                  </a:lnTo>
                  <a:lnTo>
                    <a:pt x="26" y="141"/>
                  </a:lnTo>
                  <a:lnTo>
                    <a:pt x="39" y="116"/>
                  </a:lnTo>
                  <a:lnTo>
                    <a:pt x="64" y="103"/>
                  </a:lnTo>
                  <a:lnTo>
                    <a:pt x="90" y="64"/>
                  </a:lnTo>
                  <a:lnTo>
                    <a:pt x="115" y="39"/>
                  </a:lnTo>
                  <a:cubicBezTo>
                    <a:pt x="128" y="39"/>
                    <a:pt x="128" y="26"/>
                    <a:pt x="141" y="13"/>
                  </a:cubicBezTo>
                  <a:cubicBezTo>
                    <a:pt x="141" y="13"/>
                    <a:pt x="141" y="0"/>
                    <a:pt x="141" y="0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996;p57">
              <a:extLst>
                <a:ext uri="{FF2B5EF4-FFF2-40B4-BE49-F238E27FC236}">
                  <a16:creationId xmlns:a16="http://schemas.microsoft.com/office/drawing/2014/main" id="{76909368-3DEB-E9AB-8A89-5210FF53D844}"/>
                </a:ext>
              </a:extLst>
            </p:cNvPr>
            <p:cNvSpPr/>
            <p:nvPr/>
          </p:nvSpPr>
          <p:spPr>
            <a:xfrm>
              <a:off x="4551725" y="2228123"/>
              <a:ext cx="9904" cy="11992"/>
            </a:xfrm>
            <a:custGeom>
              <a:avLst/>
              <a:gdLst/>
              <a:ahLst/>
              <a:cxnLst/>
              <a:rect l="l" t="t" r="r" b="b"/>
              <a:pathLst>
                <a:path w="128" h="155" extrusionOk="0">
                  <a:moveTo>
                    <a:pt x="128" y="1"/>
                  </a:moveTo>
                  <a:cubicBezTo>
                    <a:pt x="128" y="13"/>
                    <a:pt x="115" y="13"/>
                    <a:pt x="115" y="26"/>
                  </a:cubicBezTo>
                  <a:cubicBezTo>
                    <a:pt x="115" y="26"/>
                    <a:pt x="102" y="39"/>
                    <a:pt x="90" y="39"/>
                  </a:cubicBezTo>
                  <a:lnTo>
                    <a:pt x="64" y="65"/>
                  </a:lnTo>
                  <a:lnTo>
                    <a:pt x="38" y="90"/>
                  </a:lnTo>
                  <a:lnTo>
                    <a:pt x="26" y="103"/>
                  </a:lnTo>
                  <a:lnTo>
                    <a:pt x="0" y="116"/>
                  </a:lnTo>
                  <a:lnTo>
                    <a:pt x="0" y="154"/>
                  </a:lnTo>
                  <a:lnTo>
                    <a:pt x="26" y="129"/>
                  </a:lnTo>
                  <a:lnTo>
                    <a:pt x="51" y="116"/>
                  </a:lnTo>
                  <a:lnTo>
                    <a:pt x="77" y="90"/>
                  </a:lnTo>
                  <a:lnTo>
                    <a:pt x="102" y="65"/>
                  </a:lnTo>
                  <a:cubicBezTo>
                    <a:pt x="102" y="52"/>
                    <a:pt x="115" y="52"/>
                    <a:pt x="115" y="39"/>
                  </a:cubicBezTo>
                  <a:cubicBezTo>
                    <a:pt x="128" y="26"/>
                    <a:pt x="128" y="26"/>
                    <a:pt x="128" y="1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997;p57">
              <a:extLst>
                <a:ext uri="{FF2B5EF4-FFF2-40B4-BE49-F238E27FC236}">
                  <a16:creationId xmlns:a16="http://schemas.microsoft.com/office/drawing/2014/main" id="{2F6A85F2-F79F-5EDF-26F4-A320456AB915}"/>
                </a:ext>
              </a:extLst>
            </p:cNvPr>
            <p:cNvSpPr/>
            <p:nvPr/>
          </p:nvSpPr>
          <p:spPr>
            <a:xfrm>
              <a:off x="4567509" y="2228123"/>
              <a:ext cx="8975" cy="11992"/>
            </a:xfrm>
            <a:custGeom>
              <a:avLst/>
              <a:gdLst/>
              <a:ahLst/>
              <a:cxnLst/>
              <a:rect l="l" t="t" r="r" b="b"/>
              <a:pathLst>
                <a:path w="116" h="155" extrusionOk="0">
                  <a:moveTo>
                    <a:pt x="116" y="1"/>
                  </a:moveTo>
                  <a:lnTo>
                    <a:pt x="103" y="26"/>
                  </a:lnTo>
                  <a:lnTo>
                    <a:pt x="90" y="39"/>
                  </a:lnTo>
                  <a:lnTo>
                    <a:pt x="77" y="65"/>
                  </a:lnTo>
                  <a:lnTo>
                    <a:pt x="52" y="90"/>
                  </a:lnTo>
                  <a:lnTo>
                    <a:pt x="26" y="103"/>
                  </a:lnTo>
                  <a:lnTo>
                    <a:pt x="13" y="116"/>
                  </a:lnTo>
                  <a:cubicBezTo>
                    <a:pt x="13" y="116"/>
                    <a:pt x="1" y="154"/>
                    <a:pt x="1" y="154"/>
                  </a:cubicBezTo>
                  <a:lnTo>
                    <a:pt x="13" y="154"/>
                  </a:lnTo>
                  <a:lnTo>
                    <a:pt x="26" y="141"/>
                  </a:lnTo>
                  <a:lnTo>
                    <a:pt x="39" y="129"/>
                  </a:lnTo>
                  <a:lnTo>
                    <a:pt x="65" y="103"/>
                  </a:lnTo>
                  <a:lnTo>
                    <a:pt x="77" y="77"/>
                  </a:lnTo>
                  <a:cubicBezTo>
                    <a:pt x="90" y="77"/>
                    <a:pt x="103" y="65"/>
                    <a:pt x="103" y="52"/>
                  </a:cubicBezTo>
                  <a:cubicBezTo>
                    <a:pt x="103" y="52"/>
                    <a:pt x="116" y="39"/>
                    <a:pt x="116" y="26"/>
                  </a:cubicBezTo>
                  <a:lnTo>
                    <a:pt x="116" y="13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998;p57">
              <a:extLst>
                <a:ext uri="{FF2B5EF4-FFF2-40B4-BE49-F238E27FC236}">
                  <a16:creationId xmlns:a16="http://schemas.microsoft.com/office/drawing/2014/main" id="{8C03B5E4-8339-D14A-CEFA-091C84BCA57F}"/>
                </a:ext>
              </a:extLst>
            </p:cNvPr>
            <p:cNvSpPr/>
            <p:nvPr/>
          </p:nvSpPr>
          <p:spPr>
            <a:xfrm>
              <a:off x="4579424" y="2229129"/>
              <a:ext cx="11915" cy="13927"/>
            </a:xfrm>
            <a:custGeom>
              <a:avLst/>
              <a:gdLst/>
              <a:ahLst/>
              <a:cxnLst/>
              <a:rect l="l" t="t" r="r" b="b"/>
              <a:pathLst>
                <a:path w="154" h="180" extrusionOk="0">
                  <a:moveTo>
                    <a:pt x="141" y="0"/>
                  </a:moveTo>
                  <a:cubicBezTo>
                    <a:pt x="141" y="0"/>
                    <a:pt x="141" y="13"/>
                    <a:pt x="141" y="13"/>
                  </a:cubicBezTo>
                  <a:lnTo>
                    <a:pt x="115" y="39"/>
                  </a:lnTo>
                  <a:lnTo>
                    <a:pt x="90" y="77"/>
                  </a:lnTo>
                  <a:lnTo>
                    <a:pt x="64" y="103"/>
                  </a:lnTo>
                  <a:lnTo>
                    <a:pt x="26" y="128"/>
                  </a:lnTo>
                  <a:lnTo>
                    <a:pt x="13" y="141"/>
                  </a:lnTo>
                  <a:lnTo>
                    <a:pt x="0" y="141"/>
                  </a:lnTo>
                  <a:lnTo>
                    <a:pt x="0" y="179"/>
                  </a:lnTo>
                  <a:lnTo>
                    <a:pt x="13" y="167"/>
                  </a:lnTo>
                  <a:lnTo>
                    <a:pt x="38" y="141"/>
                  </a:lnTo>
                  <a:lnTo>
                    <a:pt x="64" y="116"/>
                  </a:lnTo>
                  <a:lnTo>
                    <a:pt x="102" y="90"/>
                  </a:lnTo>
                  <a:lnTo>
                    <a:pt x="128" y="52"/>
                  </a:lnTo>
                  <a:cubicBezTo>
                    <a:pt x="128" y="39"/>
                    <a:pt x="141" y="39"/>
                    <a:pt x="141" y="26"/>
                  </a:cubicBezTo>
                  <a:cubicBezTo>
                    <a:pt x="154" y="13"/>
                    <a:pt x="154" y="0"/>
                    <a:pt x="141" y="0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999;p57">
              <a:extLst>
                <a:ext uri="{FF2B5EF4-FFF2-40B4-BE49-F238E27FC236}">
                  <a16:creationId xmlns:a16="http://schemas.microsoft.com/office/drawing/2014/main" id="{C0AD8645-4344-7ECB-5873-156B1D9409A7}"/>
                </a:ext>
              </a:extLst>
            </p:cNvPr>
            <p:cNvSpPr/>
            <p:nvPr/>
          </p:nvSpPr>
          <p:spPr>
            <a:xfrm>
              <a:off x="4594202" y="2229129"/>
              <a:ext cx="13927" cy="11915"/>
            </a:xfrm>
            <a:custGeom>
              <a:avLst/>
              <a:gdLst/>
              <a:ahLst/>
              <a:cxnLst/>
              <a:rect l="l" t="t" r="r" b="b"/>
              <a:pathLst>
                <a:path w="180" h="154" extrusionOk="0">
                  <a:moveTo>
                    <a:pt x="180" y="0"/>
                  </a:moveTo>
                  <a:lnTo>
                    <a:pt x="167" y="26"/>
                  </a:lnTo>
                  <a:lnTo>
                    <a:pt x="154" y="52"/>
                  </a:lnTo>
                  <a:cubicBezTo>
                    <a:pt x="142" y="64"/>
                    <a:pt x="129" y="64"/>
                    <a:pt x="116" y="77"/>
                  </a:cubicBezTo>
                  <a:lnTo>
                    <a:pt x="90" y="103"/>
                  </a:lnTo>
                  <a:lnTo>
                    <a:pt x="52" y="116"/>
                  </a:lnTo>
                  <a:lnTo>
                    <a:pt x="26" y="128"/>
                  </a:lnTo>
                  <a:lnTo>
                    <a:pt x="1" y="154"/>
                  </a:lnTo>
                  <a:lnTo>
                    <a:pt x="26" y="154"/>
                  </a:lnTo>
                  <a:lnTo>
                    <a:pt x="52" y="128"/>
                  </a:lnTo>
                  <a:lnTo>
                    <a:pt x="90" y="116"/>
                  </a:lnTo>
                  <a:lnTo>
                    <a:pt x="116" y="90"/>
                  </a:lnTo>
                  <a:cubicBezTo>
                    <a:pt x="129" y="77"/>
                    <a:pt x="142" y="77"/>
                    <a:pt x="154" y="64"/>
                  </a:cubicBezTo>
                  <a:cubicBezTo>
                    <a:pt x="167" y="52"/>
                    <a:pt x="180" y="26"/>
                    <a:pt x="180" y="13"/>
                  </a:cubicBezTo>
                  <a:cubicBezTo>
                    <a:pt x="180" y="0"/>
                    <a:pt x="180" y="0"/>
                    <a:pt x="180" y="0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2000;p57">
              <a:extLst>
                <a:ext uri="{FF2B5EF4-FFF2-40B4-BE49-F238E27FC236}">
                  <a16:creationId xmlns:a16="http://schemas.microsoft.com/office/drawing/2014/main" id="{C146588D-F02A-5D03-4AF0-E978D4DF6740}"/>
                </a:ext>
              </a:extLst>
            </p:cNvPr>
            <p:cNvSpPr/>
            <p:nvPr/>
          </p:nvSpPr>
          <p:spPr>
            <a:xfrm>
              <a:off x="4609057" y="2229129"/>
              <a:ext cx="13927" cy="14932"/>
            </a:xfrm>
            <a:custGeom>
              <a:avLst/>
              <a:gdLst/>
              <a:ahLst/>
              <a:cxnLst/>
              <a:rect l="l" t="t" r="r" b="b"/>
              <a:pathLst>
                <a:path w="180" h="193" extrusionOk="0">
                  <a:moveTo>
                    <a:pt x="180" y="0"/>
                  </a:moveTo>
                  <a:lnTo>
                    <a:pt x="154" y="13"/>
                  </a:lnTo>
                  <a:lnTo>
                    <a:pt x="129" y="52"/>
                  </a:lnTo>
                  <a:lnTo>
                    <a:pt x="103" y="77"/>
                  </a:lnTo>
                  <a:lnTo>
                    <a:pt x="65" y="116"/>
                  </a:lnTo>
                  <a:lnTo>
                    <a:pt x="39" y="141"/>
                  </a:lnTo>
                  <a:lnTo>
                    <a:pt x="14" y="154"/>
                  </a:lnTo>
                  <a:lnTo>
                    <a:pt x="1" y="167"/>
                  </a:lnTo>
                  <a:lnTo>
                    <a:pt x="1" y="192"/>
                  </a:lnTo>
                  <a:lnTo>
                    <a:pt x="14" y="192"/>
                  </a:lnTo>
                  <a:lnTo>
                    <a:pt x="39" y="167"/>
                  </a:lnTo>
                  <a:lnTo>
                    <a:pt x="77" y="141"/>
                  </a:lnTo>
                  <a:lnTo>
                    <a:pt x="103" y="103"/>
                  </a:lnTo>
                  <a:lnTo>
                    <a:pt x="141" y="64"/>
                  </a:lnTo>
                  <a:lnTo>
                    <a:pt x="167" y="39"/>
                  </a:lnTo>
                  <a:lnTo>
                    <a:pt x="180" y="13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2001;p57">
              <a:extLst>
                <a:ext uri="{FF2B5EF4-FFF2-40B4-BE49-F238E27FC236}">
                  <a16:creationId xmlns:a16="http://schemas.microsoft.com/office/drawing/2014/main" id="{6D68BCFF-1BCB-E037-9549-0CC70AC536D6}"/>
                </a:ext>
              </a:extLst>
            </p:cNvPr>
            <p:cNvSpPr/>
            <p:nvPr/>
          </p:nvSpPr>
          <p:spPr>
            <a:xfrm>
              <a:off x="4622906" y="2226189"/>
              <a:ext cx="13927" cy="16867"/>
            </a:xfrm>
            <a:custGeom>
              <a:avLst/>
              <a:gdLst/>
              <a:ahLst/>
              <a:cxnLst/>
              <a:rect l="l" t="t" r="r" b="b"/>
              <a:pathLst>
                <a:path w="180" h="218" extrusionOk="0">
                  <a:moveTo>
                    <a:pt x="180" y="0"/>
                  </a:moveTo>
                  <a:lnTo>
                    <a:pt x="167" y="26"/>
                  </a:lnTo>
                  <a:cubicBezTo>
                    <a:pt x="167" y="26"/>
                    <a:pt x="180" y="13"/>
                    <a:pt x="180" y="0"/>
                  </a:cubicBezTo>
                  <a:close/>
                  <a:moveTo>
                    <a:pt x="141" y="64"/>
                  </a:moveTo>
                  <a:lnTo>
                    <a:pt x="103" y="102"/>
                  </a:lnTo>
                  <a:cubicBezTo>
                    <a:pt x="103" y="102"/>
                    <a:pt x="90" y="115"/>
                    <a:pt x="77" y="128"/>
                  </a:cubicBezTo>
                  <a:lnTo>
                    <a:pt x="39" y="166"/>
                  </a:lnTo>
                  <a:lnTo>
                    <a:pt x="14" y="179"/>
                  </a:lnTo>
                  <a:lnTo>
                    <a:pt x="1" y="192"/>
                  </a:lnTo>
                  <a:lnTo>
                    <a:pt x="1" y="217"/>
                  </a:lnTo>
                  <a:lnTo>
                    <a:pt x="14" y="205"/>
                  </a:lnTo>
                  <a:lnTo>
                    <a:pt x="39" y="179"/>
                  </a:lnTo>
                  <a:lnTo>
                    <a:pt x="77" y="154"/>
                  </a:lnTo>
                  <a:lnTo>
                    <a:pt x="116" y="115"/>
                  </a:lnTo>
                  <a:lnTo>
                    <a:pt x="141" y="64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2002;p57">
              <a:extLst>
                <a:ext uri="{FF2B5EF4-FFF2-40B4-BE49-F238E27FC236}">
                  <a16:creationId xmlns:a16="http://schemas.microsoft.com/office/drawing/2014/main" id="{A10B73B8-2C23-5585-3A7D-BDCF14157889}"/>
                </a:ext>
              </a:extLst>
            </p:cNvPr>
            <p:cNvSpPr/>
            <p:nvPr/>
          </p:nvSpPr>
          <p:spPr>
            <a:xfrm>
              <a:off x="4637761" y="2225183"/>
              <a:ext cx="13927" cy="28782"/>
            </a:xfrm>
            <a:custGeom>
              <a:avLst/>
              <a:gdLst/>
              <a:ahLst/>
              <a:cxnLst/>
              <a:rect l="l" t="t" r="r" b="b"/>
              <a:pathLst>
                <a:path w="180" h="372" extrusionOk="0">
                  <a:moveTo>
                    <a:pt x="103" y="0"/>
                  </a:moveTo>
                  <a:cubicBezTo>
                    <a:pt x="90" y="13"/>
                    <a:pt x="65" y="26"/>
                    <a:pt x="52" y="39"/>
                  </a:cubicBezTo>
                  <a:cubicBezTo>
                    <a:pt x="39" y="64"/>
                    <a:pt x="26" y="77"/>
                    <a:pt x="13" y="115"/>
                  </a:cubicBezTo>
                  <a:cubicBezTo>
                    <a:pt x="1" y="141"/>
                    <a:pt x="1" y="167"/>
                    <a:pt x="1" y="205"/>
                  </a:cubicBezTo>
                  <a:cubicBezTo>
                    <a:pt x="1" y="230"/>
                    <a:pt x="1" y="269"/>
                    <a:pt x="26" y="294"/>
                  </a:cubicBezTo>
                  <a:cubicBezTo>
                    <a:pt x="39" y="320"/>
                    <a:pt x="65" y="333"/>
                    <a:pt x="90" y="346"/>
                  </a:cubicBezTo>
                  <a:cubicBezTo>
                    <a:pt x="116" y="358"/>
                    <a:pt x="128" y="371"/>
                    <a:pt x="154" y="371"/>
                  </a:cubicBezTo>
                  <a:lnTo>
                    <a:pt x="180" y="371"/>
                  </a:lnTo>
                  <a:cubicBezTo>
                    <a:pt x="154" y="358"/>
                    <a:pt x="128" y="358"/>
                    <a:pt x="116" y="346"/>
                  </a:cubicBezTo>
                  <a:cubicBezTo>
                    <a:pt x="90" y="333"/>
                    <a:pt x="65" y="320"/>
                    <a:pt x="52" y="294"/>
                  </a:cubicBezTo>
                  <a:cubicBezTo>
                    <a:pt x="26" y="269"/>
                    <a:pt x="13" y="243"/>
                    <a:pt x="13" y="218"/>
                  </a:cubicBezTo>
                  <a:cubicBezTo>
                    <a:pt x="13" y="179"/>
                    <a:pt x="13" y="154"/>
                    <a:pt x="26" y="128"/>
                  </a:cubicBezTo>
                  <a:cubicBezTo>
                    <a:pt x="39" y="103"/>
                    <a:pt x="52" y="77"/>
                    <a:pt x="65" y="51"/>
                  </a:cubicBezTo>
                  <a:cubicBezTo>
                    <a:pt x="77" y="39"/>
                    <a:pt x="90" y="26"/>
                    <a:pt x="103" y="13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2003;p57">
              <a:extLst>
                <a:ext uri="{FF2B5EF4-FFF2-40B4-BE49-F238E27FC236}">
                  <a16:creationId xmlns:a16="http://schemas.microsoft.com/office/drawing/2014/main" id="{1FDA1D87-C676-BCEA-E92A-2CBF30762511}"/>
                </a:ext>
              </a:extLst>
            </p:cNvPr>
            <p:cNvSpPr/>
            <p:nvPr/>
          </p:nvSpPr>
          <p:spPr>
            <a:xfrm>
              <a:off x="4642713" y="2224177"/>
              <a:ext cx="15939" cy="22824"/>
            </a:xfrm>
            <a:custGeom>
              <a:avLst/>
              <a:gdLst/>
              <a:ahLst/>
              <a:cxnLst/>
              <a:rect l="l" t="t" r="r" b="b"/>
              <a:pathLst>
                <a:path w="206" h="295" extrusionOk="0">
                  <a:moveTo>
                    <a:pt x="192" y="1"/>
                  </a:moveTo>
                  <a:cubicBezTo>
                    <a:pt x="192" y="1"/>
                    <a:pt x="192" y="26"/>
                    <a:pt x="192" y="39"/>
                  </a:cubicBezTo>
                  <a:cubicBezTo>
                    <a:pt x="205" y="26"/>
                    <a:pt x="205" y="13"/>
                    <a:pt x="192" y="1"/>
                  </a:cubicBezTo>
                  <a:close/>
                  <a:moveTo>
                    <a:pt x="192" y="90"/>
                  </a:moveTo>
                  <a:lnTo>
                    <a:pt x="192" y="90"/>
                  </a:lnTo>
                  <a:cubicBezTo>
                    <a:pt x="180" y="103"/>
                    <a:pt x="167" y="128"/>
                    <a:pt x="154" y="141"/>
                  </a:cubicBezTo>
                  <a:lnTo>
                    <a:pt x="116" y="192"/>
                  </a:lnTo>
                  <a:lnTo>
                    <a:pt x="77" y="231"/>
                  </a:lnTo>
                  <a:lnTo>
                    <a:pt x="39" y="256"/>
                  </a:lnTo>
                  <a:lnTo>
                    <a:pt x="26" y="269"/>
                  </a:lnTo>
                  <a:lnTo>
                    <a:pt x="26" y="282"/>
                  </a:lnTo>
                  <a:cubicBezTo>
                    <a:pt x="39" y="269"/>
                    <a:pt x="52" y="269"/>
                    <a:pt x="64" y="256"/>
                  </a:cubicBezTo>
                  <a:lnTo>
                    <a:pt x="116" y="205"/>
                  </a:lnTo>
                  <a:cubicBezTo>
                    <a:pt x="128" y="192"/>
                    <a:pt x="141" y="180"/>
                    <a:pt x="154" y="154"/>
                  </a:cubicBezTo>
                  <a:cubicBezTo>
                    <a:pt x="167" y="141"/>
                    <a:pt x="180" y="116"/>
                    <a:pt x="192" y="90"/>
                  </a:cubicBezTo>
                  <a:close/>
                  <a:moveTo>
                    <a:pt x="26" y="282"/>
                  </a:moveTo>
                  <a:cubicBezTo>
                    <a:pt x="26" y="295"/>
                    <a:pt x="13" y="295"/>
                    <a:pt x="1" y="295"/>
                  </a:cubicBezTo>
                  <a:lnTo>
                    <a:pt x="26" y="295"/>
                  </a:lnTo>
                  <a:lnTo>
                    <a:pt x="26" y="282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2004;p57">
              <a:extLst>
                <a:ext uri="{FF2B5EF4-FFF2-40B4-BE49-F238E27FC236}">
                  <a16:creationId xmlns:a16="http://schemas.microsoft.com/office/drawing/2014/main" id="{3D6E7BB2-ACA0-CA01-BF95-6161F834CD81}"/>
                </a:ext>
              </a:extLst>
            </p:cNvPr>
            <p:cNvSpPr/>
            <p:nvPr/>
          </p:nvSpPr>
          <p:spPr>
            <a:xfrm>
              <a:off x="4652616" y="2233075"/>
              <a:ext cx="17873" cy="18878"/>
            </a:xfrm>
            <a:custGeom>
              <a:avLst/>
              <a:gdLst/>
              <a:ahLst/>
              <a:cxnLst/>
              <a:rect l="l" t="t" r="r" b="b"/>
              <a:pathLst>
                <a:path w="231" h="244" extrusionOk="0">
                  <a:moveTo>
                    <a:pt x="231" y="1"/>
                  </a:moveTo>
                  <a:lnTo>
                    <a:pt x="231" y="1"/>
                  </a:lnTo>
                  <a:cubicBezTo>
                    <a:pt x="218" y="13"/>
                    <a:pt x="218" y="26"/>
                    <a:pt x="218" y="39"/>
                  </a:cubicBezTo>
                  <a:lnTo>
                    <a:pt x="231" y="1"/>
                  </a:lnTo>
                  <a:close/>
                  <a:moveTo>
                    <a:pt x="218" y="39"/>
                  </a:moveTo>
                  <a:cubicBezTo>
                    <a:pt x="205" y="52"/>
                    <a:pt x="192" y="65"/>
                    <a:pt x="192" y="77"/>
                  </a:cubicBezTo>
                  <a:cubicBezTo>
                    <a:pt x="179" y="90"/>
                    <a:pt x="167" y="103"/>
                    <a:pt x="154" y="116"/>
                  </a:cubicBezTo>
                  <a:cubicBezTo>
                    <a:pt x="141" y="141"/>
                    <a:pt x="128" y="154"/>
                    <a:pt x="115" y="167"/>
                  </a:cubicBezTo>
                  <a:lnTo>
                    <a:pt x="64" y="192"/>
                  </a:lnTo>
                  <a:lnTo>
                    <a:pt x="39" y="205"/>
                  </a:lnTo>
                  <a:lnTo>
                    <a:pt x="26" y="205"/>
                  </a:lnTo>
                  <a:lnTo>
                    <a:pt x="0" y="244"/>
                  </a:lnTo>
                  <a:lnTo>
                    <a:pt x="26" y="231"/>
                  </a:lnTo>
                  <a:lnTo>
                    <a:pt x="64" y="218"/>
                  </a:lnTo>
                  <a:cubicBezTo>
                    <a:pt x="77" y="205"/>
                    <a:pt x="90" y="192"/>
                    <a:pt x="115" y="180"/>
                  </a:cubicBezTo>
                  <a:cubicBezTo>
                    <a:pt x="128" y="167"/>
                    <a:pt x="141" y="154"/>
                    <a:pt x="154" y="141"/>
                  </a:cubicBezTo>
                  <a:cubicBezTo>
                    <a:pt x="167" y="116"/>
                    <a:pt x="179" y="103"/>
                    <a:pt x="192" y="90"/>
                  </a:cubicBezTo>
                  <a:cubicBezTo>
                    <a:pt x="205" y="77"/>
                    <a:pt x="205" y="52"/>
                    <a:pt x="218" y="39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2005;p57">
              <a:extLst>
                <a:ext uri="{FF2B5EF4-FFF2-40B4-BE49-F238E27FC236}">
                  <a16:creationId xmlns:a16="http://schemas.microsoft.com/office/drawing/2014/main" id="{A32DF282-EB04-8D22-B76A-E2ADDA6FA661}"/>
                </a:ext>
              </a:extLst>
            </p:cNvPr>
            <p:cNvSpPr/>
            <p:nvPr/>
          </p:nvSpPr>
          <p:spPr>
            <a:xfrm>
              <a:off x="4640701" y="2228123"/>
              <a:ext cx="11993" cy="7969"/>
            </a:xfrm>
            <a:custGeom>
              <a:avLst/>
              <a:gdLst/>
              <a:ahLst/>
              <a:cxnLst/>
              <a:rect l="l" t="t" r="r" b="b"/>
              <a:pathLst>
                <a:path w="155" h="103" extrusionOk="0">
                  <a:moveTo>
                    <a:pt x="1" y="1"/>
                  </a:moveTo>
                  <a:lnTo>
                    <a:pt x="1" y="39"/>
                  </a:lnTo>
                  <a:lnTo>
                    <a:pt x="78" y="39"/>
                  </a:lnTo>
                  <a:cubicBezTo>
                    <a:pt x="78" y="39"/>
                    <a:pt x="90" y="39"/>
                    <a:pt x="103" y="52"/>
                  </a:cubicBezTo>
                  <a:lnTo>
                    <a:pt x="129" y="77"/>
                  </a:lnTo>
                  <a:lnTo>
                    <a:pt x="142" y="90"/>
                  </a:lnTo>
                  <a:lnTo>
                    <a:pt x="154" y="103"/>
                  </a:lnTo>
                  <a:lnTo>
                    <a:pt x="142" y="77"/>
                  </a:lnTo>
                  <a:cubicBezTo>
                    <a:pt x="142" y="77"/>
                    <a:pt x="142" y="65"/>
                    <a:pt x="129" y="65"/>
                  </a:cubicBezTo>
                  <a:cubicBezTo>
                    <a:pt x="116" y="52"/>
                    <a:pt x="116" y="39"/>
                    <a:pt x="103" y="39"/>
                  </a:cubicBezTo>
                  <a:lnTo>
                    <a:pt x="78" y="13"/>
                  </a:lnTo>
                  <a:cubicBezTo>
                    <a:pt x="65" y="13"/>
                    <a:pt x="52" y="13"/>
                    <a:pt x="52" y="1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2006;p57">
              <a:extLst>
                <a:ext uri="{FF2B5EF4-FFF2-40B4-BE49-F238E27FC236}">
                  <a16:creationId xmlns:a16="http://schemas.microsoft.com/office/drawing/2014/main" id="{A17F1B6F-E9C3-8746-1FFF-A77F5934BC83}"/>
                </a:ext>
              </a:extLst>
            </p:cNvPr>
            <p:cNvSpPr/>
            <p:nvPr/>
          </p:nvSpPr>
          <p:spPr>
            <a:xfrm>
              <a:off x="4653622" y="2237021"/>
              <a:ext cx="1006" cy="13927"/>
            </a:xfrm>
            <a:custGeom>
              <a:avLst/>
              <a:gdLst/>
              <a:ahLst/>
              <a:cxnLst/>
              <a:rect l="l" t="t" r="r" b="b"/>
              <a:pathLst>
                <a:path w="13" h="180" extrusionOk="0">
                  <a:moveTo>
                    <a:pt x="0" y="1"/>
                  </a:moveTo>
                  <a:lnTo>
                    <a:pt x="0" y="26"/>
                  </a:lnTo>
                  <a:cubicBezTo>
                    <a:pt x="0" y="26"/>
                    <a:pt x="0" y="39"/>
                    <a:pt x="0" y="52"/>
                  </a:cubicBezTo>
                  <a:cubicBezTo>
                    <a:pt x="0" y="52"/>
                    <a:pt x="0" y="65"/>
                    <a:pt x="0" y="77"/>
                  </a:cubicBezTo>
                  <a:cubicBezTo>
                    <a:pt x="0" y="90"/>
                    <a:pt x="0" y="103"/>
                    <a:pt x="0" y="103"/>
                  </a:cubicBezTo>
                  <a:lnTo>
                    <a:pt x="0" y="141"/>
                  </a:lnTo>
                  <a:lnTo>
                    <a:pt x="0" y="154"/>
                  </a:lnTo>
                  <a:lnTo>
                    <a:pt x="0" y="167"/>
                  </a:lnTo>
                  <a:lnTo>
                    <a:pt x="13" y="180"/>
                  </a:lnTo>
                  <a:lnTo>
                    <a:pt x="13" y="167"/>
                  </a:lnTo>
                  <a:lnTo>
                    <a:pt x="13" y="154"/>
                  </a:lnTo>
                  <a:lnTo>
                    <a:pt x="13" y="116"/>
                  </a:lnTo>
                  <a:cubicBezTo>
                    <a:pt x="13" y="103"/>
                    <a:pt x="13" y="90"/>
                    <a:pt x="13" y="90"/>
                  </a:cubicBezTo>
                  <a:cubicBezTo>
                    <a:pt x="13" y="77"/>
                    <a:pt x="13" y="65"/>
                    <a:pt x="13" y="52"/>
                  </a:cubicBezTo>
                  <a:cubicBezTo>
                    <a:pt x="13" y="39"/>
                    <a:pt x="13" y="26"/>
                    <a:pt x="13" y="26"/>
                  </a:cubicBezTo>
                  <a:cubicBezTo>
                    <a:pt x="0" y="14"/>
                    <a:pt x="0" y="14"/>
                    <a:pt x="0" y="1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2007;p57">
              <a:extLst>
                <a:ext uri="{FF2B5EF4-FFF2-40B4-BE49-F238E27FC236}">
                  <a16:creationId xmlns:a16="http://schemas.microsoft.com/office/drawing/2014/main" id="{CA3AF8F7-FFA6-CE3B-FE11-EA890AC1148C}"/>
                </a:ext>
              </a:extLst>
            </p:cNvPr>
            <p:cNvSpPr/>
            <p:nvPr/>
          </p:nvSpPr>
          <p:spPr>
            <a:xfrm>
              <a:off x="4658574" y="2229129"/>
              <a:ext cx="3018" cy="13927"/>
            </a:xfrm>
            <a:custGeom>
              <a:avLst/>
              <a:gdLst/>
              <a:ahLst/>
              <a:cxnLst/>
              <a:rect l="l" t="t" r="r" b="b"/>
              <a:pathLst>
                <a:path w="39" h="180" extrusionOk="0">
                  <a:moveTo>
                    <a:pt x="0" y="0"/>
                  </a:moveTo>
                  <a:cubicBezTo>
                    <a:pt x="0" y="0"/>
                    <a:pt x="13" y="1"/>
                    <a:pt x="13" y="13"/>
                  </a:cubicBezTo>
                  <a:cubicBezTo>
                    <a:pt x="13" y="13"/>
                    <a:pt x="26" y="26"/>
                    <a:pt x="26" y="39"/>
                  </a:cubicBezTo>
                  <a:cubicBezTo>
                    <a:pt x="26" y="39"/>
                    <a:pt x="26" y="52"/>
                    <a:pt x="26" y="64"/>
                  </a:cubicBezTo>
                  <a:lnTo>
                    <a:pt x="26" y="90"/>
                  </a:lnTo>
                  <a:lnTo>
                    <a:pt x="26" y="128"/>
                  </a:lnTo>
                  <a:lnTo>
                    <a:pt x="26" y="141"/>
                  </a:lnTo>
                  <a:lnTo>
                    <a:pt x="26" y="154"/>
                  </a:lnTo>
                  <a:lnTo>
                    <a:pt x="38" y="179"/>
                  </a:lnTo>
                  <a:lnTo>
                    <a:pt x="38" y="154"/>
                  </a:lnTo>
                  <a:lnTo>
                    <a:pt x="38" y="128"/>
                  </a:lnTo>
                  <a:lnTo>
                    <a:pt x="38" y="103"/>
                  </a:lnTo>
                  <a:lnTo>
                    <a:pt x="38" y="64"/>
                  </a:lnTo>
                  <a:cubicBezTo>
                    <a:pt x="38" y="52"/>
                    <a:pt x="38" y="39"/>
                    <a:pt x="38" y="39"/>
                  </a:cubicBezTo>
                  <a:cubicBezTo>
                    <a:pt x="26" y="26"/>
                    <a:pt x="26" y="13"/>
                    <a:pt x="26" y="13"/>
                  </a:cubicBezTo>
                  <a:cubicBezTo>
                    <a:pt x="13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2008;p57">
              <a:extLst>
                <a:ext uri="{FF2B5EF4-FFF2-40B4-BE49-F238E27FC236}">
                  <a16:creationId xmlns:a16="http://schemas.microsoft.com/office/drawing/2014/main" id="{9986F146-FF45-2F01-F983-D9D0B8A03B98}"/>
                </a:ext>
              </a:extLst>
            </p:cNvPr>
            <p:cNvSpPr/>
            <p:nvPr/>
          </p:nvSpPr>
          <p:spPr>
            <a:xfrm>
              <a:off x="4660508" y="2227117"/>
              <a:ext cx="7041" cy="9981"/>
            </a:xfrm>
            <a:custGeom>
              <a:avLst/>
              <a:gdLst/>
              <a:ahLst/>
              <a:cxnLst/>
              <a:rect l="l" t="t" r="r" b="b"/>
              <a:pathLst>
                <a:path w="91" h="129" extrusionOk="0">
                  <a:moveTo>
                    <a:pt x="1" y="1"/>
                  </a:moveTo>
                  <a:lnTo>
                    <a:pt x="13" y="14"/>
                  </a:lnTo>
                  <a:cubicBezTo>
                    <a:pt x="13" y="1"/>
                    <a:pt x="13" y="1"/>
                    <a:pt x="1" y="1"/>
                  </a:cubicBezTo>
                  <a:close/>
                  <a:moveTo>
                    <a:pt x="13" y="14"/>
                  </a:moveTo>
                  <a:lnTo>
                    <a:pt x="26" y="26"/>
                  </a:lnTo>
                  <a:lnTo>
                    <a:pt x="52" y="52"/>
                  </a:lnTo>
                  <a:lnTo>
                    <a:pt x="65" y="78"/>
                  </a:lnTo>
                  <a:lnTo>
                    <a:pt x="77" y="90"/>
                  </a:lnTo>
                  <a:lnTo>
                    <a:pt x="77" y="116"/>
                  </a:lnTo>
                  <a:lnTo>
                    <a:pt x="77" y="129"/>
                  </a:lnTo>
                  <a:lnTo>
                    <a:pt x="90" y="129"/>
                  </a:lnTo>
                  <a:lnTo>
                    <a:pt x="90" y="116"/>
                  </a:lnTo>
                  <a:lnTo>
                    <a:pt x="90" y="90"/>
                  </a:lnTo>
                  <a:lnTo>
                    <a:pt x="77" y="78"/>
                  </a:lnTo>
                  <a:lnTo>
                    <a:pt x="65" y="52"/>
                  </a:lnTo>
                  <a:cubicBezTo>
                    <a:pt x="52" y="39"/>
                    <a:pt x="39" y="26"/>
                    <a:pt x="39" y="26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2009;p57">
              <a:extLst>
                <a:ext uri="{FF2B5EF4-FFF2-40B4-BE49-F238E27FC236}">
                  <a16:creationId xmlns:a16="http://schemas.microsoft.com/office/drawing/2014/main" id="{F7DC8336-5409-4B38-1E1E-38AE0AB633D3}"/>
                </a:ext>
              </a:extLst>
            </p:cNvPr>
            <p:cNvSpPr/>
            <p:nvPr/>
          </p:nvSpPr>
          <p:spPr>
            <a:xfrm>
              <a:off x="4647665" y="2230135"/>
              <a:ext cx="4023" cy="3017"/>
            </a:xfrm>
            <a:custGeom>
              <a:avLst/>
              <a:gdLst/>
              <a:ahLst/>
              <a:cxnLst/>
              <a:rect l="l" t="t" r="r" b="b"/>
              <a:pathLst>
                <a:path w="52" h="39" extrusionOk="0">
                  <a:moveTo>
                    <a:pt x="13" y="0"/>
                  </a:moveTo>
                  <a:lnTo>
                    <a:pt x="0" y="26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26" y="26"/>
                  </a:lnTo>
                  <a:lnTo>
                    <a:pt x="39" y="13"/>
                  </a:lnTo>
                  <a:cubicBezTo>
                    <a:pt x="39" y="13"/>
                    <a:pt x="39" y="0"/>
                    <a:pt x="52" y="0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2010;p57">
              <a:extLst>
                <a:ext uri="{FF2B5EF4-FFF2-40B4-BE49-F238E27FC236}">
                  <a16:creationId xmlns:a16="http://schemas.microsoft.com/office/drawing/2014/main" id="{08B35465-7EAB-501F-95B8-02C4DDF96B95}"/>
                </a:ext>
              </a:extLst>
            </p:cNvPr>
            <p:cNvSpPr/>
            <p:nvPr/>
          </p:nvSpPr>
          <p:spPr>
            <a:xfrm>
              <a:off x="4644724" y="2225183"/>
              <a:ext cx="6964" cy="6035"/>
            </a:xfrm>
            <a:custGeom>
              <a:avLst/>
              <a:gdLst/>
              <a:ahLst/>
              <a:cxnLst/>
              <a:rect l="l" t="t" r="r" b="b"/>
              <a:pathLst>
                <a:path w="90" h="78" extrusionOk="0">
                  <a:moveTo>
                    <a:pt x="51" y="0"/>
                  </a:moveTo>
                  <a:cubicBezTo>
                    <a:pt x="38" y="13"/>
                    <a:pt x="38" y="13"/>
                    <a:pt x="26" y="26"/>
                  </a:cubicBezTo>
                  <a:lnTo>
                    <a:pt x="13" y="39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13" y="77"/>
                  </a:lnTo>
                  <a:lnTo>
                    <a:pt x="13" y="64"/>
                  </a:lnTo>
                  <a:lnTo>
                    <a:pt x="26" y="39"/>
                  </a:lnTo>
                  <a:cubicBezTo>
                    <a:pt x="26" y="39"/>
                    <a:pt x="26" y="26"/>
                    <a:pt x="38" y="26"/>
                  </a:cubicBezTo>
                  <a:cubicBezTo>
                    <a:pt x="38" y="13"/>
                    <a:pt x="51" y="13"/>
                    <a:pt x="64" y="13"/>
                  </a:cubicBezTo>
                  <a:cubicBezTo>
                    <a:pt x="64" y="0"/>
                    <a:pt x="77" y="0"/>
                    <a:pt x="90" y="0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2011;p57">
              <a:extLst>
                <a:ext uri="{FF2B5EF4-FFF2-40B4-BE49-F238E27FC236}">
                  <a16:creationId xmlns:a16="http://schemas.microsoft.com/office/drawing/2014/main" id="{884E6AC4-9A50-F2D3-CD4E-A82F23EC76FA}"/>
                </a:ext>
              </a:extLst>
            </p:cNvPr>
            <p:cNvSpPr/>
            <p:nvPr/>
          </p:nvSpPr>
          <p:spPr>
            <a:xfrm>
              <a:off x="4631804" y="2382474"/>
              <a:ext cx="12999" cy="7969"/>
            </a:xfrm>
            <a:custGeom>
              <a:avLst/>
              <a:gdLst/>
              <a:ahLst/>
              <a:cxnLst/>
              <a:rect l="l" t="t" r="r" b="b"/>
              <a:pathLst>
                <a:path w="168" h="103" extrusionOk="0">
                  <a:moveTo>
                    <a:pt x="90" y="0"/>
                  </a:moveTo>
                  <a:cubicBezTo>
                    <a:pt x="78" y="0"/>
                    <a:pt x="65" y="0"/>
                    <a:pt x="52" y="13"/>
                  </a:cubicBezTo>
                  <a:cubicBezTo>
                    <a:pt x="39" y="13"/>
                    <a:pt x="26" y="26"/>
                    <a:pt x="26" y="39"/>
                  </a:cubicBezTo>
                  <a:cubicBezTo>
                    <a:pt x="14" y="52"/>
                    <a:pt x="14" y="52"/>
                    <a:pt x="14" y="64"/>
                  </a:cubicBezTo>
                  <a:cubicBezTo>
                    <a:pt x="1" y="64"/>
                    <a:pt x="1" y="77"/>
                    <a:pt x="14" y="77"/>
                  </a:cubicBezTo>
                  <a:cubicBezTo>
                    <a:pt x="14" y="64"/>
                    <a:pt x="26" y="64"/>
                    <a:pt x="26" y="52"/>
                  </a:cubicBezTo>
                  <a:cubicBezTo>
                    <a:pt x="26" y="52"/>
                    <a:pt x="39" y="39"/>
                    <a:pt x="52" y="26"/>
                  </a:cubicBezTo>
                  <a:cubicBezTo>
                    <a:pt x="65" y="26"/>
                    <a:pt x="78" y="13"/>
                    <a:pt x="90" y="13"/>
                  </a:cubicBezTo>
                  <a:lnTo>
                    <a:pt x="167" y="13"/>
                  </a:lnTo>
                  <a:cubicBezTo>
                    <a:pt x="167" y="0"/>
                    <a:pt x="154" y="0"/>
                    <a:pt x="142" y="0"/>
                  </a:cubicBezTo>
                  <a:close/>
                  <a:moveTo>
                    <a:pt x="14" y="77"/>
                  </a:moveTo>
                  <a:cubicBezTo>
                    <a:pt x="14" y="77"/>
                    <a:pt x="1" y="90"/>
                    <a:pt x="14" y="90"/>
                  </a:cubicBezTo>
                  <a:lnTo>
                    <a:pt x="14" y="77"/>
                  </a:lnTo>
                  <a:close/>
                  <a:moveTo>
                    <a:pt x="14" y="90"/>
                  </a:moveTo>
                  <a:cubicBezTo>
                    <a:pt x="1" y="90"/>
                    <a:pt x="1" y="103"/>
                    <a:pt x="14" y="103"/>
                  </a:cubicBezTo>
                  <a:lnTo>
                    <a:pt x="14" y="9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2012;p57">
              <a:extLst>
                <a:ext uri="{FF2B5EF4-FFF2-40B4-BE49-F238E27FC236}">
                  <a16:creationId xmlns:a16="http://schemas.microsoft.com/office/drawing/2014/main" id="{4F785708-1058-6172-2A3E-8E3E06463BF1}"/>
                </a:ext>
              </a:extLst>
            </p:cNvPr>
            <p:cNvSpPr/>
            <p:nvPr/>
          </p:nvSpPr>
          <p:spPr>
            <a:xfrm>
              <a:off x="4635750" y="2388431"/>
              <a:ext cx="10987" cy="4023"/>
            </a:xfrm>
            <a:custGeom>
              <a:avLst/>
              <a:gdLst/>
              <a:ahLst/>
              <a:cxnLst/>
              <a:rect l="l" t="t" r="r" b="b"/>
              <a:pathLst>
                <a:path w="142" h="52" extrusionOk="0">
                  <a:moveTo>
                    <a:pt x="1" y="0"/>
                  </a:moveTo>
                  <a:lnTo>
                    <a:pt x="1" y="39"/>
                  </a:lnTo>
                  <a:lnTo>
                    <a:pt x="14" y="39"/>
                  </a:lnTo>
                  <a:lnTo>
                    <a:pt x="39" y="51"/>
                  </a:lnTo>
                  <a:lnTo>
                    <a:pt x="116" y="51"/>
                  </a:lnTo>
                  <a:cubicBezTo>
                    <a:pt x="116" y="39"/>
                    <a:pt x="129" y="39"/>
                    <a:pt x="142" y="26"/>
                  </a:cubicBezTo>
                  <a:cubicBezTo>
                    <a:pt x="142" y="13"/>
                    <a:pt x="142" y="13"/>
                    <a:pt x="142" y="0"/>
                  </a:cubicBezTo>
                  <a:cubicBezTo>
                    <a:pt x="129" y="0"/>
                    <a:pt x="129" y="13"/>
                    <a:pt x="129" y="13"/>
                  </a:cubicBezTo>
                  <a:cubicBezTo>
                    <a:pt x="116" y="13"/>
                    <a:pt x="116" y="26"/>
                    <a:pt x="103" y="26"/>
                  </a:cubicBezTo>
                  <a:lnTo>
                    <a:pt x="52" y="26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2013;p57">
              <a:extLst>
                <a:ext uri="{FF2B5EF4-FFF2-40B4-BE49-F238E27FC236}">
                  <a16:creationId xmlns:a16="http://schemas.microsoft.com/office/drawing/2014/main" id="{C7B9B679-118F-80C0-91AE-20A33CD4B2FC}"/>
                </a:ext>
              </a:extLst>
            </p:cNvPr>
            <p:cNvSpPr/>
            <p:nvPr/>
          </p:nvSpPr>
          <p:spPr>
            <a:xfrm>
              <a:off x="4632809" y="2393383"/>
              <a:ext cx="18879" cy="16170"/>
            </a:xfrm>
            <a:custGeom>
              <a:avLst/>
              <a:gdLst/>
              <a:ahLst/>
              <a:cxnLst/>
              <a:rect l="l" t="t" r="r" b="b"/>
              <a:pathLst>
                <a:path w="244" h="209" extrusionOk="0">
                  <a:moveTo>
                    <a:pt x="92" y="102"/>
                  </a:moveTo>
                  <a:cubicBezTo>
                    <a:pt x="91" y="108"/>
                    <a:pt x="90" y="112"/>
                    <a:pt x="90" y="115"/>
                  </a:cubicBezTo>
                  <a:lnTo>
                    <a:pt x="92" y="102"/>
                  </a:lnTo>
                  <a:close/>
                  <a:moveTo>
                    <a:pt x="90" y="115"/>
                  </a:moveTo>
                  <a:lnTo>
                    <a:pt x="90" y="115"/>
                  </a:lnTo>
                  <a:cubicBezTo>
                    <a:pt x="83" y="130"/>
                    <a:pt x="80" y="149"/>
                    <a:pt x="73" y="163"/>
                  </a:cubicBezTo>
                  <a:lnTo>
                    <a:pt x="73" y="163"/>
                  </a:lnTo>
                  <a:cubicBezTo>
                    <a:pt x="83" y="154"/>
                    <a:pt x="90" y="135"/>
                    <a:pt x="90" y="115"/>
                  </a:cubicBezTo>
                  <a:close/>
                  <a:moveTo>
                    <a:pt x="26" y="13"/>
                  </a:moveTo>
                  <a:cubicBezTo>
                    <a:pt x="26" y="26"/>
                    <a:pt x="13" y="39"/>
                    <a:pt x="13" y="39"/>
                  </a:cubicBezTo>
                  <a:cubicBezTo>
                    <a:pt x="13" y="77"/>
                    <a:pt x="1" y="115"/>
                    <a:pt x="1" y="141"/>
                  </a:cubicBezTo>
                  <a:cubicBezTo>
                    <a:pt x="1" y="152"/>
                    <a:pt x="10" y="182"/>
                    <a:pt x="37" y="182"/>
                  </a:cubicBezTo>
                  <a:cubicBezTo>
                    <a:pt x="42" y="182"/>
                    <a:pt x="46" y="181"/>
                    <a:pt x="52" y="179"/>
                  </a:cubicBezTo>
                  <a:cubicBezTo>
                    <a:pt x="63" y="179"/>
                    <a:pt x="69" y="172"/>
                    <a:pt x="73" y="163"/>
                  </a:cubicBezTo>
                  <a:lnTo>
                    <a:pt x="73" y="163"/>
                  </a:lnTo>
                  <a:cubicBezTo>
                    <a:pt x="71" y="165"/>
                    <a:pt x="68" y="166"/>
                    <a:pt x="65" y="166"/>
                  </a:cubicBezTo>
                  <a:cubicBezTo>
                    <a:pt x="61" y="170"/>
                    <a:pt x="57" y="171"/>
                    <a:pt x="52" y="171"/>
                  </a:cubicBezTo>
                  <a:cubicBezTo>
                    <a:pt x="40" y="171"/>
                    <a:pt x="26" y="160"/>
                    <a:pt x="26" y="141"/>
                  </a:cubicBezTo>
                  <a:cubicBezTo>
                    <a:pt x="26" y="115"/>
                    <a:pt x="26" y="77"/>
                    <a:pt x="26" y="51"/>
                  </a:cubicBezTo>
                  <a:cubicBezTo>
                    <a:pt x="26" y="39"/>
                    <a:pt x="26" y="26"/>
                    <a:pt x="26" y="13"/>
                  </a:cubicBezTo>
                  <a:close/>
                  <a:moveTo>
                    <a:pt x="180" y="0"/>
                  </a:moveTo>
                  <a:lnTo>
                    <a:pt x="180" y="13"/>
                  </a:lnTo>
                  <a:lnTo>
                    <a:pt x="192" y="26"/>
                  </a:lnTo>
                  <a:lnTo>
                    <a:pt x="205" y="39"/>
                  </a:lnTo>
                  <a:cubicBezTo>
                    <a:pt x="218" y="51"/>
                    <a:pt x="218" y="64"/>
                    <a:pt x="231" y="90"/>
                  </a:cubicBezTo>
                  <a:lnTo>
                    <a:pt x="231" y="115"/>
                  </a:lnTo>
                  <a:cubicBezTo>
                    <a:pt x="231" y="115"/>
                    <a:pt x="205" y="90"/>
                    <a:pt x="205" y="77"/>
                  </a:cubicBezTo>
                  <a:lnTo>
                    <a:pt x="180" y="39"/>
                  </a:lnTo>
                  <a:lnTo>
                    <a:pt x="180" y="39"/>
                  </a:lnTo>
                  <a:cubicBezTo>
                    <a:pt x="180" y="39"/>
                    <a:pt x="180" y="39"/>
                    <a:pt x="180" y="39"/>
                  </a:cubicBezTo>
                  <a:lnTo>
                    <a:pt x="154" y="39"/>
                  </a:lnTo>
                  <a:lnTo>
                    <a:pt x="154" y="51"/>
                  </a:lnTo>
                  <a:lnTo>
                    <a:pt x="179" y="101"/>
                  </a:lnTo>
                  <a:lnTo>
                    <a:pt x="179" y="101"/>
                  </a:lnTo>
                  <a:cubicBezTo>
                    <a:pt x="180" y="114"/>
                    <a:pt x="180" y="127"/>
                    <a:pt x="180" y="141"/>
                  </a:cubicBezTo>
                  <a:cubicBezTo>
                    <a:pt x="180" y="160"/>
                    <a:pt x="180" y="188"/>
                    <a:pt x="168" y="188"/>
                  </a:cubicBezTo>
                  <a:cubicBezTo>
                    <a:pt x="165" y="188"/>
                    <a:pt x="160" y="185"/>
                    <a:pt x="154" y="179"/>
                  </a:cubicBezTo>
                  <a:cubicBezTo>
                    <a:pt x="141" y="166"/>
                    <a:pt x="129" y="141"/>
                    <a:pt x="129" y="115"/>
                  </a:cubicBezTo>
                  <a:cubicBezTo>
                    <a:pt x="116" y="90"/>
                    <a:pt x="116" y="64"/>
                    <a:pt x="129" y="26"/>
                  </a:cubicBezTo>
                  <a:lnTo>
                    <a:pt x="103" y="26"/>
                  </a:lnTo>
                  <a:lnTo>
                    <a:pt x="101" y="39"/>
                  </a:lnTo>
                  <a:lnTo>
                    <a:pt x="90" y="39"/>
                  </a:lnTo>
                  <a:cubicBezTo>
                    <a:pt x="90" y="59"/>
                    <a:pt x="90" y="79"/>
                    <a:pt x="93" y="99"/>
                  </a:cubicBezTo>
                  <a:lnTo>
                    <a:pt x="93" y="99"/>
                  </a:lnTo>
                  <a:lnTo>
                    <a:pt x="92" y="102"/>
                  </a:lnTo>
                  <a:lnTo>
                    <a:pt x="92" y="102"/>
                  </a:lnTo>
                  <a:cubicBezTo>
                    <a:pt x="92" y="101"/>
                    <a:pt x="92" y="100"/>
                    <a:pt x="93" y="99"/>
                  </a:cubicBezTo>
                  <a:lnTo>
                    <a:pt x="93" y="99"/>
                  </a:lnTo>
                  <a:cubicBezTo>
                    <a:pt x="96" y="129"/>
                    <a:pt x="106" y="156"/>
                    <a:pt x="129" y="179"/>
                  </a:cubicBezTo>
                  <a:cubicBezTo>
                    <a:pt x="129" y="190"/>
                    <a:pt x="137" y="208"/>
                    <a:pt x="154" y="208"/>
                  </a:cubicBezTo>
                  <a:cubicBezTo>
                    <a:pt x="158" y="208"/>
                    <a:pt x="162" y="207"/>
                    <a:pt x="167" y="205"/>
                  </a:cubicBezTo>
                  <a:cubicBezTo>
                    <a:pt x="192" y="192"/>
                    <a:pt x="180" y="179"/>
                    <a:pt x="180" y="166"/>
                  </a:cubicBezTo>
                  <a:cubicBezTo>
                    <a:pt x="184" y="149"/>
                    <a:pt x="187" y="133"/>
                    <a:pt x="188" y="118"/>
                  </a:cubicBezTo>
                  <a:lnTo>
                    <a:pt x="188" y="118"/>
                  </a:lnTo>
                  <a:cubicBezTo>
                    <a:pt x="191" y="120"/>
                    <a:pt x="192" y="123"/>
                    <a:pt x="192" y="128"/>
                  </a:cubicBezTo>
                  <a:lnTo>
                    <a:pt x="231" y="128"/>
                  </a:lnTo>
                  <a:cubicBezTo>
                    <a:pt x="244" y="102"/>
                    <a:pt x="244" y="90"/>
                    <a:pt x="231" y="64"/>
                  </a:cubicBezTo>
                  <a:cubicBezTo>
                    <a:pt x="231" y="64"/>
                    <a:pt x="231" y="51"/>
                    <a:pt x="244" y="51"/>
                  </a:cubicBezTo>
                  <a:lnTo>
                    <a:pt x="218" y="26"/>
                  </a:lnTo>
                  <a:cubicBezTo>
                    <a:pt x="205" y="13"/>
                    <a:pt x="205" y="13"/>
                    <a:pt x="192" y="0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2014;p57">
              <a:extLst>
                <a:ext uri="{FF2B5EF4-FFF2-40B4-BE49-F238E27FC236}">
                  <a16:creationId xmlns:a16="http://schemas.microsoft.com/office/drawing/2014/main" id="{83EA88F4-3E85-FBFE-4A19-DCB04FF35F7E}"/>
                </a:ext>
              </a:extLst>
            </p:cNvPr>
            <p:cNvSpPr/>
            <p:nvPr/>
          </p:nvSpPr>
          <p:spPr>
            <a:xfrm>
              <a:off x="4637761" y="2382474"/>
              <a:ext cx="6035" cy="7969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1" y="0"/>
                  </a:moveTo>
                  <a:lnTo>
                    <a:pt x="13" y="13"/>
                  </a:lnTo>
                  <a:lnTo>
                    <a:pt x="39" y="26"/>
                  </a:lnTo>
                  <a:lnTo>
                    <a:pt x="52" y="39"/>
                  </a:lnTo>
                  <a:lnTo>
                    <a:pt x="39" y="13"/>
                  </a:lnTo>
                  <a:lnTo>
                    <a:pt x="13" y="0"/>
                  </a:lnTo>
                  <a:close/>
                  <a:moveTo>
                    <a:pt x="52" y="39"/>
                  </a:moveTo>
                  <a:cubicBezTo>
                    <a:pt x="65" y="52"/>
                    <a:pt x="65" y="52"/>
                    <a:pt x="65" y="64"/>
                  </a:cubicBezTo>
                  <a:cubicBezTo>
                    <a:pt x="65" y="52"/>
                    <a:pt x="65" y="39"/>
                    <a:pt x="52" y="39"/>
                  </a:cubicBezTo>
                  <a:close/>
                  <a:moveTo>
                    <a:pt x="65" y="64"/>
                  </a:moveTo>
                  <a:lnTo>
                    <a:pt x="77" y="89"/>
                  </a:lnTo>
                  <a:lnTo>
                    <a:pt x="77" y="89"/>
                  </a:lnTo>
                  <a:cubicBezTo>
                    <a:pt x="76" y="81"/>
                    <a:pt x="73" y="73"/>
                    <a:pt x="65" y="64"/>
                  </a:cubicBezTo>
                  <a:close/>
                  <a:moveTo>
                    <a:pt x="77" y="89"/>
                  </a:moveTo>
                  <a:cubicBezTo>
                    <a:pt x="77" y="93"/>
                    <a:pt x="77" y="98"/>
                    <a:pt x="77" y="103"/>
                  </a:cubicBezTo>
                  <a:lnTo>
                    <a:pt x="77" y="90"/>
                  </a:lnTo>
                  <a:lnTo>
                    <a:pt x="77" y="89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2015;p57">
              <a:extLst>
                <a:ext uri="{FF2B5EF4-FFF2-40B4-BE49-F238E27FC236}">
                  <a16:creationId xmlns:a16="http://schemas.microsoft.com/office/drawing/2014/main" id="{AB9F0EDF-D82C-6699-1AED-EE14B5AC1C80}"/>
                </a:ext>
              </a:extLst>
            </p:cNvPr>
            <p:cNvSpPr/>
            <p:nvPr/>
          </p:nvSpPr>
          <p:spPr>
            <a:xfrm>
              <a:off x="4650605" y="2252881"/>
              <a:ext cx="77" cy="50523"/>
            </a:xfrm>
            <a:custGeom>
              <a:avLst/>
              <a:gdLst/>
              <a:ahLst/>
              <a:cxnLst/>
              <a:rect l="l" t="t" r="r" b="b"/>
              <a:pathLst>
                <a:path w="1" h="653" extrusionOk="0">
                  <a:moveTo>
                    <a:pt x="1" y="614"/>
                  </a:moveTo>
                  <a:lnTo>
                    <a:pt x="1" y="640"/>
                  </a:lnTo>
                  <a:lnTo>
                    <a:pt x="1" y="653"/>
                  </a:lnTo>
                  <a:lnTo>
                    <a:pt x="1" y="653"/>
                  </a:lnTo>
                  <a:lnTo>
                    <a:pt x="1" y="653"/>
                  </a:lnTo>
                  <a:lnTo>
                    <a:pt x="1" y="653"/>
                  </a:lnTo>
                  <a:lnTo>
                    <a:pt x="1" y="640"/>
                  </a:lnTo>
                  <a:lnTo>
                    <a:pt x="1" y="601"/>
                  </a:lnTo>
                  <a:lnTo>
                    <a:pt x="1" y="525"/>
                  </a:lnTo>
                  <a:lnTo>
                    <a:pt x="1" y="422"/>
                  </a:lnTo>
                  <a:lnTo>
                    <a:pt x="1" y="307"/>
                  </a:lnTo>
                  <a:lnTo>
                    <a:pt x="1" y="192"/>
                  </a:lnTo>
                  <a:lnTo>
                    <a:pt x="1" y="103"/>
                  </a:lnTo>
                  <a:lnTo>
                    <a:pt x="1" y="26"/>
                  </a:lnTo>
                  <a:lnTo>
                    <a:pt x="1" y="0"/>
                  </a:lnTo>
                  <a:lnTo>
                    <a:pt x="1" y="26"/>
                  </a:lnTo>
                  <a:lnTo>
                    <a:pt x="1" y="90"/>
                  </a:lnTo>
                  <a:lnTo>
                    <a:pt x="1" y="192"/>
                  </a:lnTo>
                  <a:lnTo>
                    <a:pt x="1" y="294"/>
                  </a:lnTo>
                  <a:lnTo>
                    <a:pt x="1" y="410"/>
                  </a:lnTo>
                  <a:lnTo>
                    <a:pt x="1" y="499"/>
                  </a:lnTo>
                  <a:lnTo>
                    <a:pt x="1" y="563"/>
                  </a:lnTo>
                  <a:lnTo>
                    <a:pt x="1" y="627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2016;p57">
              <a:extLst>
                <a:ext uri="{FF2B5EF4-FFF2-40B4-BE49-F238E27FC236}">
                  <a16:creationId xmlns:a16="http://schemas.microsoft.com/office/drawing/2014/main" id="{AD616515-94DB-F6E2-27D2-25C71CF5B710}"/>
                </a:ext>
              </a:extLst>
            </p:cNvPr>
            <p:cNvSpPr/>
            <p:nvPr/>
          </p:nvSpPr>
          <p:spPr>
            <a:xfrm>
              <a:off x="4638767" y="2253887"/>
              <a:ext cx="7969" cy="10909"/>
            </a:xfrm>
            <a:custGeom>
              <a:avLst/>
              <a:gdLst/>
              <a:ahLst/>
              <a:cxnLst/>
              <a:rect l="l" t="t" r="r" b="b"/>
              <a:pathLst>
                <a:path w="103" h="141" extrusionOk="0">
                  <a:moveTo>
                    <a:pt x="102" y="1"/>
                  </a:moveTo>
                  <a:lnTo>
                    <a:pt x="90" y="13"/>
                  </a:lnTo>
                  <a:lnTo>
                    <a:pt x="64" y="26"/>
                  </a:lnTo>
                  <a:lnTo>
                    <a:pt x="52" y="51"/>
                  </a:lnTo>
                  <a:lnTo>
                    <a:pt x="26" y="90"/>
                  </a:lnTo>
                  <a:lnTo>
                    <a:pt x="13" y="102"/>
                  </a:lnTo>
                  <a:lnTo>
                    <a:pt x="0" y="128"/>
                  </a:lnTo>
                  <a:cubicBezTo>
                    <a:pt x="0" y="128"/>
                    <a:pt x="0" y="134"/>
                    <a:pt x="0" y="141"/>
                  </a:cubicBezTo>
                  <a:lnTo>
                    <a:pt x="13" y="128"/>
                  </a:lnTo>
                  <a:lnTo>
                    <a:pt x="39" y="102"/>
                  </a:lnTo>
                  <a:lnTo>
                    <a:pt x="52" y="77"/>
                  </a:lnTo>
                  <a:cubicBezTo>
                    <a:pt x="64" y="64"/>
                    <a:pt x="64" y="51"/>
                    <a:pt x="77" y="51"/>
                  </a:cubicBezTo>
                  <a:cubicBezTo>
                    <a:pt x="77" y="38"/>
                    <a:pt x="90" y="26"/>
                    <a:pt x="90" y="26"/>
                  </a:cubicBezTo>
                  <a:cubicBezTo>
                    <a:pt x="90" y="13"/>
                    <a:pt x="90" y="13"/>
                    <a:pt x="102" y="1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2017;p57">
              <a:extLst>
                <a:ext uri="{FF2B5EF4-FFF2-40B4-BE49-F238E27FC236}">
                  <a16:creationId xmlns:a16="http://schemas.microsoft.com/office/drawing/2014/main" id="{29D17ECF-5F52-B9CB-C5BF-43799C8FBA10}"/>
                </a:ext>
              </a:extLst>
            </p:cNvPr>
            <p:cNvSpPr/>
            <p:nvPr/>
          </p:nvSpPr>
          <p:spPr>
            <a:xfrm>
              <a:off x="4637761" y="2264719"/>
              <a:ext cx="7969" cy="12998"/>
            </a:xfrm>
            <a:custGeom>
              <a:avLst/>
              <a:gdLst/>
              <a:ahLst/>
              <a:cxnLst/>
              <a:rect l="l" t="t" r="r" b="b"/>
              <a:pathLst>
                <a:path w="103" h="168" extrusionOk="0">
                  <a:moveTo>
                    <a:pt x="103" y="1"/>
                  </a:moveTo>
                  <a:lnTo>
                    <a:pt x="90" y="26"/>
                  </a:lnTo>
                  <a:cubicBezTo>
                    <a:pt x="103" y="26"/>
                    <a:pt x="103" y="14"/>
                    <a:pt x="103" y="14"/>
                  </a:cubicBezTo>
                  <a:lnTo>
                    <a:pt x="103" y="1"/>
                  </a:lnTo>
                  <a:close/>
                  <a:moveTo>
                    <a:pt x="90" y="26"/>
                  </a:moveTo>
                  <a:lnTo>
                    <a:pt x="77" y="39"/>
                  </a:lnTo>
                  <a:lnTo>
                    <a:pt x="52" y="78"/>
                  </a:lnTo>
                  <a:lnTo>
                    <a:pt x="26" y="103"/>
                  </a:lnTo>
                  <a:lnTo>
                    <a:pt x="13" y="129"/>
                  </a:lnTo>
                  <a:lnTo>
                    <a:pt x="1" y="141"/>
                  </a:lnTo>
                  <a:lnTo>
                    <a:pt x="1" y="154"/>
                  </a:lnTo>
                  <a:lnTo>
                    <a:pt x="1" y="167"/>
                  </a:lnTo>
                  <a:lnTo>
                    <a:pt x="13" y="154"/>
                  </a:lnTo>
                  <a:lnTo>
                    <a:pt x="39" y="116"/>
                  </a:lnTo>
                  <a:lnTo>
                    <a:pt x="52" y="90"/>
                  </a:lnTo>
                  <a:lnTo>
                    <a:pt x="77" y="65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2018;p57">
              <a:extLst>
                <a:ext uri="{FF2B5EF4-FFF2-40B4-BE49-F238E27FC236}">
                  <a16:creationId xmlns:a16="http://schemas.microsoft.com/office/drawing/2014/main" id="{72F30741-322F-405B-C9ED-D7FE00EA62D0}"/>
                </a:ext>
              </a:extLst>
            </p:cNvPr>
            <p:cNvSpPr/>
            <p:nvPr/>
          </p:nvSpPr>
          <p:spPr>
            <a:xfrm>
              <a:off x="4637761" y="2278568"/>
              <a:ext cx="8975" cy="8046"/>
            </a:xfrm>
            <a:custGeom>
              <a:avLst/>
              <a:gdLst/>
              <a:ahLst/>
              <a:cxnLst/>
              <a:rect l="l" t="t" r="r" b="b"/>
              <a:pathLst>
                <a:path w="116" h="104" extrusionOk="0">
                  <a:moveTo>
                    <a:pt x="116" y="1"/>
                  </a:moveTo>
                  <a:lnTo>
                    <a:pt x="90" y="14"/>
                  </a:lnTo>
                  <a:lnTo>
                    <a:pt x="65" y="39"/>
                  </a:lnTo>
                  <a:lnTo>
                    <a:pt x="52" y="52"/>
                  </a:lnTo>
                  <a:lnTo>
                    <a:pt x="26" y="65"/>
                  </a:lnTo>
                  <a:lnTo>
                    <a:pt x="13" y="78"/>
                  </a:lnTo>
                  <a:lnTo>
                    <a:pt x="1" y="103"/>
                  </a:lnTo>
                  <a:lnTo>
                    <a:pt x="13" y="103"/>
                  </a:lnTo>
                  <a:lnTo>
                    <a:pt x="26" y="78"/>
                  </a:lnTo>
                  <a:lnTo>
                    <a:pt x="52" y="65"/>
                  </a:lnTo>
                  <a:lnTo>
                    <a:pt x="77" y="39"/>
                  </a:lnTo>
                  <a:lnTo>
                    <a:pt x="103" y="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2019;p57">
              <a:extLst>
                <a:ext uri="{FF2B5EF4-FFF2-40B4-BE49-F238E27FC236}">
                  <a16:creationId xmlns:a16="http://schemas.microsoft.com/office/drawing/2014/main" id="{F95C3A54-42CA-9E7B-84C4-0453D64D0EA3}"/>
                </a:ext>
              </a:extLst>
            </p:cNvPr>
            <p:cNvSpPr/>
            <p:nvPr/>
          </p:nvSpPr>
          <p:spPr>
            <a:xfrm>
              <a:off x="4635750" y="2287465"/>
              <a:ext cx="11993" cy="11992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154" y="1"/>
                  </a:moveTo>
                  <a:lnTo>
                    <a:pt x="142" y="26"/>
                  </a:lnTo>
                  <a:lnTo>
                    <a:pt x="116" y="39"/>
                  </a:lnTo>
                  <a:lnTo>
                    <a:pt x="91" y="65"/>
                  </a:lnTo>
                  <a:lnTo>
                    <a:pt x="65" y="90"/>
                  </a:lnTo>
                  <a:lnTo>
                    <a:pt x="39" y="116"/>
                  </a:lnTo>
                  <a:lnTo>
                    <a:pt x="14" y="129"/>
                  </a:lnTo>
                  <a:lnTo>
                    <a:pt x="1" y="154"/>
                  </a:lnTo>
                  <a:lnTo>
                    <a:pt x="14" y="154"/>
                  </a:lnTo>
                  <a:lnTo>
                    <a:pt x="39" y="142"/>
                  </a:lnTo>
                  <a:lnTo>
                    <a:pt x="65" y="116"/>
                  </a:lnTo>
                  <a:lnTo>
                    <a:pt x="91" y="90"/>
                  </a:lnTo>
                  <a:lnTo>
                    <a:pt x="116" y="65"/>
                  </a:lnTo>
                  <a:lnTo>
                    <a:pt x="142" y="39"/>
                  </a:lnTo>
                  <a:lnTo>
                    <a:pt x="154" y="14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2020;p57">
              <a:extLst>
                <a:ext uri="{FF2B5EF4-FFF2-40B4-BE49-F238E27FC236}">
                  <a16:creationId xmlns:a16="http://schemas.microsoft.com/office/drawing/2014/main" id="{058D1D16-B5E7-1405-4A89-90C18126E63E}"/>
                </a:ext>
              </a:extLst>
            </p:cNvPr>
            <p:cNvSpPr/>
            <p:nvPr/>
          </p:nvSpPr>
          <p:spPr>
            <a:xfrm>
              <a:off x="4634821" y="2297368"/>
              <a:ext cx="12921" cy="13927"/>
            </a:xfrm>
            <a:custGeom>
              <a:avLst/>
              <a:gdLst/>
              <a:ahLst/>
              <a:cxnLst/>
              <a:rect l="l" t="t" r="r" b="b"/>
              <a:pathLst>
                <a:path w="167" h="180" extrusionOk="0">
                  <a:moveTo>
                    <a:pt x="166" y="1"/>
                  </a:moveTo>
                  <a:lnTo>
                    <a:pt x="154" y="14"/>
                  </a:lnTo>
                  <a:lnTo>
                    <a:pt x="128" y="39"/>
                  </a:lnTo>
                  <a:lnTo>
                    <a:pt x="90" y="78"/>
                  </a:lnTo>
                  <a:lnTo>
                    <a:pt x="64" y="103"/>
                  </a:lnTo>
                  <a:lnTo>
                    <a:pt x="39" y="129"/>
                  </a:lnTo>
                  <a:lnTo>
                    <a:pt x="13" y="141"/>
                  </a:lnTo>
                  <a:lnTo>
                    <a:pt x="0" y="154"/>
                  </a:lnTo>
                  <a:lnTo>
                    <a:pt x="0" y="180"/>
                  </a:lnTo>
                  <a:lnTo>
                    <a:pt x="13" y="167"/>
                  </a:lnTo>
                  <a:lnTo>
                    <a:pt x="39" y="154"/>
                  </a:lnTo>
                  <a:lnTo>
                    <a:pt x="64" y="129"/>
                  </a:lnTo>
                  <a:lnTo>
                    <a:pt x="103" y="90"/>
                  </a:lnTo>
                  <a:lnTo>
                    <a:pt x="128" y="65"/>
                  </a:lnTo>
                  <a:cubicBezTo>
                    <a:pt x="141" y="52"/>
                    <a:pt x="141" y="39"/>
                    <a:pt x="154" y="26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2021;p57">
              <a:extLst>
                <a:ext uri="{FF2B5EF4-FFF2-40B4-BE49-F238E27FC236}">
                  <a16:creationId xmlns:a16="http://schemas.microsoft.com/office/drawing/2014/main" id="{E48E9B07-06CA-A0D4-9BF0-E4ECF185EE48}"/>
                </a:ext>
              </a:extLst>
            </p:cNvPr>
            <p:cNvSpPr/>
            <p:nvPr/>
          </p:nvSpPr>
          <p:spPr>
            <a:xfrm>
              <a:off x="4633815" y="2307271"/>
              <a:ext cx="12921" cy="12921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67" y="1"/>
                  </a:moveTo>
                  <a:cubicBezTo>
                    <a:pt x="154" y="13"/>
                    <a:pt x="154" y="26"/>
                    <a:pt x="154" y="26"/>
                  </a:cubicBezTo>
                  <a:lnTo>
                    <a:pt x="167" y="1"/>
                  </a:lnTo>
                  <a:close/>
                  <a:moveTo>
                    <a:pt x="154" y="26"/>
                  </a:moveTo>
                  <a:lnTo>
                    <a:pt x="128" y="52"/>
                  </a:lnTo>
                  <a:cubicBezTo>
                    <a:pt x="141" y="52"/>
                    <a:pt x="141" y="39"/>
                    <a:pt x="154" y="26"/>
                  </a:cubicBezTo>
                  <a:close/>
                  <a:moveTo>
                    <a:pt x="128" y="52"/>
                  </a:moveTo>
                  <a:lnTo>
                    <a:pt x="90" y="65"/>
                  </a:lnTo>
                  <a:lnTo>
                    <a:pt x="64" y="90"/>
                  </a:lnTo>
                  <a:lnTo>
                    <a:pt x="39" y="116"/>
                  </a:lnTo>
                  <a:lnTo>
                    <a:pt x="13" y="141"/>
                  </a:lnTo>
                  <a:lnTo>
                    <a:pt x="0" y="141"/>
                  </a:lnTo>
                  <a:lnTo>
                    <a:pt x="0" y="167"/>
                  </a:lnTo>
                  <a:lnTo>
                    <a:pt x="13" y="154"/>
                  </a:lnTo>
                  <a:lnTo>
                    <a:pt x="39" y="141"/>
                  </a:lnTo>
                  <a:lnTo>
                    <a:pt x="64" y="116"/>
                  </a:lnTo>
                  <a:lnTo>
                    <a:pt x="103" y="90"/>
                  </a:lnTo>
                  <a:lnTo>
                    <a:pt x="128" y="52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2022;p57">
              <a:extLst>
                <a:ext uri="{FF2B5EF4-FFF2-40B4-BE49-F238E27FC236}">
                  <a16:creationId xmlns:a16="http://schemas.microsoft.com/office/drawing/2014/main" id="{7045D0FD-050C-EEA5-42BA-340234BFF77C}"/>
                </a:ext>
              </a:extLst>
            </p:cNvPr>
            <p:cNvSpPr/>
            <p:nvPr/>
          </p:nvSpPr>
          <p:spPr>
            <a:xfrm>
              <a:off x="4634821" y="2318180"/>
              <a:ext cx="10910" cy="11915"/>
            </a:xfrm>
            <a:custGeom>
              <a:avLst/>
              <a:gdLst/>
              <a:ahLst/>
              <a:cxnLst/>
              <a:rect l="l" t="t" r="r" b="b"/>
              <a:pathLst>
                <a:path w="141" h="154" extrusionOk="0">
                  <a:moveTo>
                    <a:pt x="141" y="0"/>
                  </a:moveTo>
                  <a:lnTo>
                    <a:pt x="128" y="13"/>
                  </a:lnTo>
                  <a:lnTo>
                    <a:pt x="103" y="39"/>
                  </a:lnTo>
                  <a:lnTo>
                    <a:pt x="77" y="64"/>
                  </a:lnTo>
                  <a:lnTo>
                    <a:pt x="51" y="77"/>
                  </a:lnTo>
                  <a:lnTo>
                    <a:pt x="26" y="103"/>
                  </a:lnTo>
                  <a:lnTo>
                    <a:pt x="13" y="115"/>
                  </a:lnTo>
                  <a:lnTo>
                    <a:pt x="0" y="115"/>
                  </a:lnTo>
                  <a:lnTo>
                    <a:pt x="13" y="154"/>
                  </a:lnTo>
                  <a:lnTo>
                    <a:pt x="13" y="141"/>
                  </a:lnTo>
                  <a:lnTo>
                    <a:pt x="26" y="128"/>
                  </a:lnTo>
                  <a:lnTo>
                    <a:pt x="51" y="103"/>
                  </a:lnTo>
                  <a:lnTo>
                    <a:pt x="77" y="77"/>
                  </a:lnTo>
                  <a:lnTo>
                    <a:pt x="103" y="51"/>
                  </a:lnTo>
                  <a:lnTo>
                    <a:pt x="128" y="26"/>
                  </a:lnTo>
                  <a:lnTo>
                    <a:pt x="141" y="13"/>
                  </a:lnTo>
                  <a:cubicBezTo>
                    <a:pt x="141" y="13"/>
                    <a:pt x="141" y="0"/>
                    <a:pt x="141" y="0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2023;p57">
              <a:extLst>
                <a:ext uri="{FF2B5EF4-FFF2-40B4-BE49-F238E27FC236}">
                  <a16:creationId xmlns:a16="http://schemas.microsoft.com/office/drawing/2014/main" id="{6A31A472-96D7-E215-A281-8B9F2ED63557}"/>
                </a:ext>
              </a:extLst>
            </p:cNvPr>
            <p:cNvSpPr/>
            <p:nvPr/>
          </p:nvSpPr>
          <p:spPr>
            <a:xfrm>
              <a:off x="4633815" y="2335975"/>
              <a:ext cx="14933" cy="12921"/>
            </a:xfrm>
            <a:custGeom>
              <a:avLst/>
              <a:gdLst/>
              <a:ahLst/>
              <a:cxnLst/>
              <a:rect l="l" t="t" r="r" b="b"/>
              <a:pathLst>
                <a:path w="193" h="167" extrusionOk="0">
                  <a:moveTo>
                    <a:pt x="192" y="0"/>
                  </a:moveTo>
                  <a:lnTo>
                    <a:pt x="167" y="26"/>
                  </a:lnTo>
                  <a:lnTo>
                    <a:pt x="141" y="39"/>
                  </a:lnTo>
                  <a:lnTo>
                    <a:pt x="103" y="64"/>
                  </a:lnTo>
                  <a:lnTo>
                    <a:pt x="64" y="90"/>
                  </a:lnTo>
                  <a:lnTo>
                    <a:pt x="39" y="116"/>
                  </a:lnTo>
                  <a:lnTo>
                    <a:pt x="13" y="128"/>
                  </a:lnTo>
                  <a:lnTo>
                    <a:pt x="13" y="141"/>
                  </a:lnTo>
                  <a:lnTo>
                    <a:pt x="0" y="167"/>
                  </a:lnTo>
                  <a:lnTo>
                    <a:pt x="26" y="167"/>
                  </a:lnTo>
                  <a:lnTo>
                    <a:pt x="52" y="141"/>
                  </a:lnTo>
                  <a:lnTo>
                    <a:pt x="77" y="116"/>
                  </a:lnTo>
                  <a:lnTo>
                    <a:pt x="116" y="90"/>
                  </a:lnTo>
                  <a:lnTo>
                    <a:pt x="154" y="64"/>
                  </a:lnTo>
                  <a:lnTo>
                    <a:pt x="179" y="39"/>
                  </a:lnTo>
                  <a:lnTo>
                    <a:pt x="192" y="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2024;p57">
              <a:extLst>
                <a:ext uri="{FF2B5EF4-FFF2-40B4-BE49-F238E27FC236}">
                  <a16:creationId xmlns:a16="http://schemas.microsoft.com/office/drawing/2014/main" id="{4F7086E5-4557-335B-77B4-607651937CD8}"/>
                </a:ext>
              </a:extLst>
            </p:cNvPr>
            <p:cNvSpPr/>
            <p:nvPr/>
          </p:nvSpPr>
          <p:spPr>
            <a:xfrm>
              <a:off x="4632809" y="2347813"/>
              <a:ext cx="13927" cy="10987"/>
            </a:xfrm>
            <a:custGeom>
              <a:avLst/>
              <a:gdLst/>
              <a:ahLst/>
              <a:cxnLst/>
              <a:rect l="l" t="t" r="r" b="b"/>
              <a:pathLst>
                <a:path w="180" h="142" extrusionOk="0">
                  <a:moveTo>
                    <a:pt x="167" y="1"/>
                  </a:moveTo>
                  <a:lnTo>
                    <a:pt x="154" y="14"/>
                  </a:lnTo>
                  <a:lnTo>
                    <a:pt x="116" y="27"/>
                  </a:lnTo>
                  <a:lnTo>
                    <a:pt x="90" y="52"/>
                  </a:lnTo>
                  <a:lnTo>
                    <a:pt x="52" y="65"/>
                  </a:lnTo>
                  <a:lnTo>
                    <a:pt x="26" y="90"/>
                  </a:lnTo>
                  <a:lnTo>
                    <a:pt x="1" y="103"/>
                  </a:lnTo>
                  <a:cubicBezTo>
                    <a:pt x="1" y="103"/>
                    <a:pt x="1" y="129"/>
                    <a:pt x="1" y="142"/>
                  </a:cubicBezTo>
                  <a:lnTo>
                    <a:pt x="13" y="129"/>
                  </a:lnTo>
                  <a:lnTo>
                    <a:pt x="39" y="116"/>
                  </a:lnTo>
                  <a:lnTo>
                    <a:pt x="65" y="90"/>
                  </a:lnTo>
                  <a:lnTo>
                    <a:pt x="103" y="65"/>
                  </a:lnTo>
                  <a:lnTo>
                    <a:pt x="129" y="39"/>
                  </a:lnTo>
                  <a:lnTo>
                    <a:pt x="167" y="27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2025;p57">
              <a:extLst>
                <a:ext uri="{FF2B5EF4-FFF2-40B4-BE49-F238E27FC236}">
                  <a16:creationId xmlns:a16="http://schemas.microsoft.com/office/drawing/2014/main" id="{65E45BFC-E84E-D030-6113-8AB40A282684}"/>
                </a:ext>
              </a:extLst>
            </p:cNvPr>
            <p:cNvSpPr/>
            <p:nvPr/>
          </p:nvSpPr>
          <p:spPr>
            <a:xfrm>
              <a:off x="4631804" y="2356787"/>
              <a:ext cx="14933" cy="10909"/>
            </a:xfrm>
            <a:custGeom>
              <a:avLst/>
              <a:gdLst/>
              <a:ahLst/>
              <a:cxnLst/>
              <a:rect l="l" t="t" r="r" b="b"/>
              <a:pathLst>
                <a:path w="193" h="141" extrusionOk="0">
                  <a:moveTo>
                    <a:pt x="180" y="0"/>
                  </a:moveTo>
                  <a:lnTo>
                    <a:pt x="167" y="13"/>
                  </a:lnTo>
                  <a:lnTo>
                    <a:pt x="129" y="38"/>
                  </a:lnTo>
                  <a:lnTo>
                    <a:pt x="103" y="51"/>
                  </a:lnTo>
                  <a:lnTo>
                    <a:pt x="65" y="77"/>
                  </a:lnTo>
                  <a:lnTo>
                    <a:pt x="26" y="90"/>
                  </a:lnTo>
                  <a:lnTo>
                    <a:pt x="14" y="115"/>
                  </a:lnTo>
                  <a:lnTo>
                    <a:pt x="1" y="115"/>
                  </a:lnTo>
                  <a:lnTo>
                    <a:pt x="1" y="141"/>
                  </a:lnTo>
                  <a:lnTo>
                    <a:pt x="14" y="141"/>
                  </a:lnTo>
                  <a:lnTo>
                    <a:pt x="39" y="115"/>
                  </a:lnTo>
                  <a:lnTo>
                    <a:pt x="78" y="102"/>
                  </a:lnTo>
                  <a:lnTo>
                    <a:pt x="116" y="77"/>
                  </a:lnTo>
                  <a:lnTo>
                    <a:pt x="142" y="51"/>
                  </a:lnTo>
                  <a:lnTo>
                    <a:pt x="180" y="26"/>
                  </a:lnTo>
                  <a:cubicBezTo>
                    <a:pt x="180" y="26"/>
                    <a:pt x="193" y="13"/>
                    <a:pt x="193" y="13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2026;p57">
              <a:extLst>
                <a:ext uri="{FF2B5EF4-FFF2-40B4-BE49-F238E27FC236}">
                  <a16:creationId xmlns:a16="http://schemas.microsoft.com/office/drawing/2014/main" id="{F8381C47-6E69-01FE-EB4E-7E550BAE6B25}"/>
                </a:ext>
              </a:extLst>
            </p:cNvPr>
            <p:cNvSpPr/>
            <p:nvPr/>
          </p:nvSpPr>
          <p:spPr>
            <a:xfrm>
              <a:off x="4633815" y="2369631"/>
              <a:ext cx="12921" cy="6963"/>
            </a:xfrm>
            <a:custGeom>
              <a:avLst/>
              <a:gdLst/>
              <a:ahLst/>
              <a:cxnLst/>
              <a:rect l="l" t="t" r="r" b="b"/>
              <a:pathLst>
                <a:path w="167" h="90" extrusionOk="0">
                  <a:moveTo>
                    <a:pt x="141" y="0"/>
                  </a:moveTo>
                  <a:lnTo>
                    <a:pt x="116" y="13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128" y="26"/>
                  </a:lnTo>
                  <a:lnTo>
                    <a:pt x="141" y="13"/>
                  </a:lnTo>
                  <a:lnTo>
                    <a:pt x="167" y="0"/>
                  </a:lnTo>
                  <a:close/>
                  <a:moveTo>
                    <a:pt x="90" y="39"/>
                  </a:moveTo>
                  <a:lnTo>
                    <a:pt x="64" y="51"/>
                  </a:lnTo>
                  <a:lnTo>
                    <a:pt x="39" y="64"/>
                  </a:lnTo>
                  <a:lnTo>
                    <a:pt x="13" y="77"/>
                  </a:lnTo>
                  <a:lnTo>
                    <a:pt x="0" y="90"/>
                  </a:lnTo>
                  <a:lnTo>
                    <a:pt x="13" y="90"/>
                  </a:lnTo>
                  <a:lnTo>
                    <a:pt x="39" y="77"/>
                  </a:lnTo>
                  <a:lnTo>
                    <a:pt x="64" y="64"/>
                  </a:lnTo>
                  <a:lnTo>
                    <a:pt x="90" y="39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2027;p57">
              <a:extLst>
                <a:ext uri="{FF2B5EF4-FFF2-40B4-BE49-F238E27FC236}">
                  <a16:creationId xmlns:a16="http://schemas.microsoft.com/office/drawing/2014/main" id="{E073A180-DEBC-BE9D-E502-CF64E4EB2C87}"/>
                </a:ext>
              </a:extLst>
            </p:cNvPr>
            <p:cNvSpPr/>
            <p:nvPr/>
          </p:nvSpPr>
          <p:spPr>
            <a:xfrm>
              <a:off x="4664454" y="2446071"/>
              <a:ext cx="13927" cy="7737"/>
            </a:xfrm>
            <a:custGeom>
              <a:avLst/>
              <a:gdLst/>
              <a:ahLst/>
              <a:cxnLst/>
              <a:rect l="l" t="t" r="r" b="b"/>
              <a:pathLst>
                <a:path w="180" h="100" extrusionOk="0">
                  <a:moveTo>
                    <a:pt x="110" y="0"/>
                  </a:moveTo>
                  <a:cubicBezTo>
                    <a:pt x="103" y="0"/>
                    <a:pt x="97" y="3"/>
                    <a:pt x="90" y="10"/>
                  </a:cubicBezTo>
                  <a:cubicBezTo>
                    <a:pt x="52" y="10"/>
                    <a:pt x="39" y="22"/>
                    <a:pt x="14" y="48"/>
                  </a:cubicBezTo>
                  <a:cubicBezTo>
                    <a:pt x="14" y="48"/>
                    <a:pt x="1" y="61"/>
                    <a:pt x="1" y="74"/>
                  </a:cubicBezTo>
                  <a:lnTo>
                    <a:pt x="1" y="86"/>
                  </a:lnTo>
                  <a:cubicBezTo>
                    <a:pt x="1" y="86"/>
                    <a:pt x="1" y="99"/>
                    <a:pt x="1" y="99"/>
                  </a:cubicBezTo>
                  <a:lnTo>
                    <a:pt x="14" y="74"/>
                  </a:lnTo>
                  <a:cubicBezTo>
                    <a:pt x="26" y="61"/>
                    <a:pt x="39" y="48"/>
                    <a:pt x="39" y="48"/>
                  </a:cubicBezTo>
                  <a:cubicBezTo>
                    <a:pt x="52" y="35"/>
                    <a:pt x="65" y="35"/>
                    <a:pt x="78" y="35"/>
                  </a:cubicBezTo>
                  <a:cubicBezTo>
                    <a:pt x="84" y="29"/>
                    <a:pt x="90" y="26"/>
                    <a:pt x="97" y="26"/>
                  </a:cubicBezTo>
                  <a:cubicBezTo>
                    <a:pt x="103" y="26"/>
                    <a:pt x="110" y="29"/>
                    <a:pt x="116" y="35"/>
                  </a:cubicBezTo>
                  <a:lnTo>
                    <a:pt x="180" y="35"/>
                  </a:lnTo>
                  <a:cubicBezTo>
                    <a:pt x="180" y="22"/>
                    <a:pt x="167" y="22"/>
                    <a:pt x="167" y="22"/>
                  </a:cubicBezTo>
                  <a:cubicBezTo>
                    <a:pt x="154" y="10"/>
                    <a:pt x="142" y="10"/>
                    <a:pt x="129" y="10"/>
                  </a:cubicBezTo>
                  <a:cubicBezTo>
                    <a:pt x="122" y="3"/>
                    <a:pt x="116" y="0"/>
                    <a:pt x="110" y="0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2028;p57">
              <a:extLst>
                <a:ext uri="{FF2B5EF4-FFF2-40B4-BE49-F238E27FC236}">
                  <a16:creationId xmlns:a16="http://schemas.microsoft.com/office/drawing/2014/main" id="{AAEA4639-4FF3-28DB-45EF-63BB94CE3483}"/>
                </a:ext>
              </a:extLst>
            </p:cNvPr>
            <p:cNvSpPr/>
            <p:nvPr/>
          </p:nvSpPr>
          <p:spPr>
            <a:xfrm>
              <a:off x="4666465" y="2455665"/>
              <a:ext cx="16867" cy="5029"/>
            </a:xfrm>
            <a:custGeom>
              <a:avLst/>
              <a:gdLst/>
              <a:ahLst/>
              <a:cxnLst/>
              <a:rect l="l" t="t" r="r" b="b"/>
              <a:pathLst>
                <a:path w="218" h="65" extrusionOk="0">
                  <a:moveTo>
                    <a:pt x="205" y="1"/>
                  </a:moveTo>
                  <a:lnTo>
                    <a:pt x="192" y="14"/>
                  </a:lnTo>
                  <a:lnTo>
                    <a:pt x="154" y="26"/>
                  </a:lnTo>
                  <a:lnTo>
                    <a:pt x="116" y="39"/>
                  </a:lnTo>
                  <a:lnTo>
                    <a:pt x="0" y="39"/>
                  </a:lnTo>
                  <a:lnTo>
                    <a:pt x="13" y="52"/>
                  </a:lnTo>
                  <a:cubicBezTo>
                    <a:pt x="13" y="52"/>
                    <a:pt x="26" y="65"/>
                    <a:pt x="39" y="65"/>
                  </a:cubicBezTo>
                  <a:lnTo>
                    <a:pt x="77" y="65"/>
                  </a:lnTo>
                  <a:lnTo>
                    <a:pt x="128" y="52"/>
                  </a:lnTo>
                  <a:lnTo>
                    <a:pt x="167" y="39"/>
                  </a:lnTo>
                  <a:lnTo>
                    <a:pt x="192" y="26"/>
                  </a:lnTo>
                  <a:cubicBezTo>
                    <a:pt x="205" y="26"/>
                    <a:pt x="218" y="14"/>
                    <a:pt x="218" y="14"/>
                  </a:cubicBezTo>
                  <a:cubicBezTo>
                    <a:pt x="218" y="1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2029;p57">
              <a:extLst>
                <a:ext uri="{FF2B5EF4-FFF2-40B4-BE49-F238E27FC236}">
                  <a16:creationId xmlns:a16="http://schemas.microsoft.com/office/drawing/2014/main" id="{A5EDC274-EB47-4FA1-E309-B9FD430EA1FF}"/>
                </a:ext>
              </a:extLst>
            </p:cNvPr>
            <p:cNvSpPr/>
            <p:nvPr/>
          </p:nvSpPr>
          <p:spPr>
            <a:xfrm>
              <a:off x="4670411" y="2448779"/>
              <a:ext cx="6035" cy="9981"/>
            </a:xfrm>
            <a:custGeom>
              <a:avLst/>
              <a:gdLst/>
              <a:ahLst/>
              <a:cxnLst/>
              <a:rect l="l" t="t" r="r" b="b"/>
              <a:pathLst>
                <a:path w="78" h="129" extrusionOk="0">
                  <a:moveTo>
                    <a:pt x="1" y="0"/>
                  </a:moveTo>
                  <a:cubicBezTo>
                    <a:pt x="1" y="13"/>
                    <a:pt x="13" y="13"/>
                    <a:pt x="13" y="26"/>
                  </a:cubicBezTo>
                  <a:lnTo>
                    <a:pt x="39" y="39"/>
                  </a:lnTo>
                  <a:cubicBezTo>
                    <a:pt x="39" y="51"/>
                    <a:pt x="52" y="51"/>
                    <a:pt x="52" y="64"/>
                  </a:cubicBezTo>
                  <a:cubicBezTo>
                    <a:pt x="52" y="77"/>
                    <a:pt x="65" y="77"/>
                    <a:pt x="65" y="90"/>
                  </a:cubicBezTo>
                  <a:lnTo>
                    <a:pt x="65" y="103"/>
                  </a:lnTo>
                  <a:lnTo>
                    <a:pt x="77" y="128"/>
                  </a:lnTo>
                  <a:lnTo>
                    <a:pt x="77" y="115"/>
                  </a:lnTo>
                  <a:cubicBezTo>
                    <a:pt x="77" y="103"/>
                    <a:pt x="77" y="90"/>
                    <a:pt x="77" y="90"/>
                  </a:cubicBezTo>
                  <a:cubicBezTo>
                    <a:pt x="77" y="77"/>
                    <a:pt x="77" y="64"/>
                    <a:pt x="65" y="64"/>
                  </a:cubicBezTo>
                  <a:cubicBezTo>
                    <a:pt x="65" y="51"/>
                    <a:pt x="52" y="39"/>
                    <a:pt x="52" y="39"/>
                  </a:cubicBezTo>
                  <a:lnTo>
                    <a:pt x="26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2030;p57">
              <a:extLst>
                <a:ext uri="{FF2B5EF4-FFF2-40B4-BE49-F238E27FC236}">
                  <a16:creationId xmlns:a16="http://schemas.microsoft.com/office/drawing/2014/main" id="{958773A3-1E29-1B3A-E85E-E56DCF2B0165}"/>
                </a:ext>
              </a:extLst>
            </p:cNvPr>
            <p:cNvSpPr/>
            <p:nvPr/>
          </p:nvSpPr>
          <p:spPr>
            <a:xfrm>
              <a:off x="4666465" y="2461622"/>
              <a:ext cx="15861" cy="15938"/>
            </a:xfrm>
            <a:custGeom>
              <a:avLst/>
              <a:gdLst/>
              <a:ahLst/>
              <a:cxnLst/>
              <a:rect l="l" t="t" r="r" b="b"/>
              <a:pathLst>
                <a:path w="205" h="206" extrusionOk="0">
                  <a:moveTo>
                    <a:pt x="26" y="0"/>
                  </a:moveTo>
                  <a:cubicBezTo>
                    <a:pt x="26" y="0"/>
                    <a:pt x="26" y="0"/>
                    <a:pt x="13" y="26"/>
                  </a:cubicBezTo>
                  <a:cubicBezTo>
                    <a:pt x="13" y="52"/>
                    <a:pt x="0" y="77"/>
                    <a:pt x="0" y="103"/>
                  </a:cubicBezTo>
                  <a:lnTo>
                    <a:pt x="0" y="167"/>
                  </a:lnTo>
                  <a:cubicBezTo>
                    <a:pt x="0" y="180"/>
                    <a:pt x="0" y="192"/>
                    <a:pt x="26" y="192"/>
                  </a:cubicBezTo>
                  <a:cubicBezTo>
                    <a:pt x="39" y="192"/>
                    <a:pt x="52" y="180"/>
                    <a:pt x="52" y="167"/>
                  </a:cubicBezTo>
                  <a:cubicBezTo>
                    <a:pt x="61" y="157"/>
                    <a:pt x="67" y="146"/>
                    <a:pt x="71" y="135"/>
                  </a:cubicBezTo>
                  <a:lnTo>
                    <a:pt x="71" y="135"/>
                  </a:lnTo>
                  <a:cubicBezTo>
                    <a:pt x="74" y="141"/>
                    <a:pt x="77" y="147"/>
                    <a:pt x="77" y="154"/>
                  </a:cubicBezTo>
                  <a:lnTo>
                    <a:pt x="90" y="180"/>
                  </a:lnTo>
                  <a:cubicBezTo>
                    <a:pt x="90" y="180"/>
                    <a:pt x="103" y="205"/>
                    <a:pt x="116" y="205"/>
                  </a:cubicBezTo>
                  <a:cubicBezTo>
                    <a:pt x="128" y="192"/>
                    <a:pt x="128" y="167"/>
                    <a:pt x="128" y="154"/>
                  </a:cubicBezTo>
                  <a:cubicBezTo>
                    <a:pt x="128" y="141"/>
                    <a:pt x="128" y="128"/>
                    <a:pt x="128" y="103"/>
                  </a:cubicBezTo>
                  <a:lnTo>
                    <a:pt x="128" y="90"/>
                  </a:lnTo>
                  <a:lnTo>
                    <a:pt x="167" y="128"/>
                  </a:lnTo>
                  <a:cubicBezTo>
                    <a:pt x="167" y="128"/>
                    <a:pt x="172" y="134"/>
                    <a:pt x="180" y="134"/>
                  </a:cubicBezTo>
                  <a:cubicBezTo>
                    <a:pt x="184" y="134"/>
                    <a:pt x="188" y="133"/>
                    <a:pt x="192" y="128"/>
                  </a:cubicBezTo>
                  <a:cubicBezTo>
                    <a:pt x="192" y="116"/>
                    <a:pt x="205" y="116"/>
                    <a:pt x="205" y="103"/>
                  </a:cubicBezTo>
                  <a:cubicBezTo>
                    <a:pt x="192" y="90"/>
                    <a:pt x="192" y="77"/>
                    <a:pt x="192" y="64"/>
                  </a:cubicBezTo>
                  <a:lnTo>
                    <a:pt x="205" y="52"/>
                  </a:lnTo>
                  <a:lnTo>
                    <a:pt x="179" y="26"/>
                  </a:lnTo>
                  <a:lnTo>
                    <a:pt x="167" y="13"/>
                  </a:lnTo>
                  <a:lnTo>
                    <a:pt x="154" y="13"/>
                  </a:lnTo>
                  <a:lnTo>
                    <a:pt x="154" y="26"/>
                  </a:lnTo>
                  <a:lnTo>
                    <a:pt x="167" y="39"/>
                  </a:lnTo>
                  <a:cubicBezTo>
                    <a:pt x="167" y="52"/>
                    <a:pt x="179" y="64"/>
                    <a:pt x="192" y="77"/>
                  </a:cubicBezTo>
                  <a:cubicBezTo>
                    <a:pt x="192" y="90"/>
                    <a:pt x="192" y="116"/>
                    <a:pt x="192" y="116"/>
                  </a:cubicBezTo>
                  <a:cubicBezTo>
                    <a:pt x="188" y="119"/>
                    <a:pt x="186" y="121"/>
                    <a:pt x="184" y="121"/>
                  </a:cubicBezTo>
                  <a:cubicBezTo>
                    <a:pt x="178" y="121"/>
                    <a:pt x="176" y="112"/>
                    <a:pt x="167" y="103"/>
                  </a:cubicBezTo>
                  <a:lnTo>
                    <a:pt x="103" y="39"/>
                  </a:lnTo>
                  <a:lnTo>
                    <a:pt x="103" y="39"/>
                  </a:lnTo>
                  <a:cubicBezTo>
                    <a:pt x="103" y="52"/>
                    <a:pt x="116" y="90"/>
                    <a:pt x="116" y="103"/>
                  </a:cubicBezTo>
                  <a:lnTo>
                    <a:pt x="116" y="141"/>
                  </a:lnTo>
                  <a:lnTo>
                    <a:pt x="116" y="180"/>
                  </a:lnTo>
                  <a:cubicBezTo>
                    <a:pt x="116" y="180"/>
                    <a:pt x="103" y="167"/>
                    <a:pt x="103" y="154"/>
                  </a:cubicBezTo>
                  <a:cubicBezTo>
                    <a:pt x="103" y="141"/>
                    <a:pt x="90" y="128"/>
                    <a:pt x="90" y="116"/>
                  </a:cubicBezTo>
                  <a:cubicBezTo>
                    <a:pt x="90" y="103"/>
                    <a:pt x="90" y="90"/>
                    <a:pt x="90" y="77"/>
                  </a:cubicBezTo>
                  <a:lnTo>
                    <a:pt x="64" y="77"/>
                  </a:lnTo>
                  <a:lnTo>
                    <a:pt x="64" y="116"/>
                  </a:lnTo>
                  <a:cubicBezTo>
                    <a:pt x="64" y="118"/>
                    <a:pt x="65" y="121"/>
                    <a:pt x="66" y="124"/>
                  </a:cubicBezTo>
                  <a:lnTo>
                    <a:pt x="66" y="124"/>
                  </a:lnTo>
                  <a:cubicBezTo>
                    <a:pt x="62" y="134"/>
                    <a:pt x="57" y="144"/>
                    <a:pt x="52" y="154"/>
                  </a:cubicBezTo>
                  <a:cubicBezTo>
                    <a:pt x="45" y="168"/>
                    <a:pt x="40" y="173"/>
                    <a:pt x="36" y="173"/>
                  </a:cubicBezTo>
                  <a:cubicBezTo>
                    <a:pt x="26" y="173"/>
                    <a:pt x="26" y="134"/>
                    <a:pt x="26" y="116"/>
                  </a:cubicBezTo>
                  <a:cubicBezTo>
                    <a:pt x="26" y="77"/>
                    <a:pt x="26" y="52"/>
                    <a:pt x="26" y="2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2031;p57">
              <a:extLst>
                <a:ext uri="{FF2B5EF4-FFF2-40B4-BE49-F238E27FC236}">
                  <a16:creationId xmlns:a16="http://schemas.microsoft.com/office/drawing/2014/main" id="{BC0DFB4A-7353-4063-7F41-B660EA6C9192}"/>
                </a:ext>
              </a:extLst>
            </p:cNvPr>
            <p:cNvSpPr/>
            <p:nvPr/>
          </p:nvSpPr>
          <p:spPr>
            <a:xfrm>
              <a:off x="4666465" y="2435936"/>
              <a:ext cx="9981" cy="6963"/>
            </a:xfrm>
            <a:custGeom>
              <a:avLst/>
              <a:gdLst/>
              <a:ahLst/>
              <a:cxnLst/>
              <a:rect l="l" t="t" r="r" b="b"/>
              <a:pathLst>
                <a:path w="129" h="90" extrusionOk="0">
                  <a:moveTo>
                    <a:pt x="128" y="0"/>
                  </a:moveTo>
                  <a:lnTo>
                    <a:pt x="90" y="13"/>
                  </a:lnTo>
                  <a:lnTo>
                    <a:pt x="64" y="26"/>
                  </a:lnTo>
                  <a:cubicBezTo>
                    <a:pt x="64" y="26"/>
                    <a:pt x="52" y="38"/>
                    <a:pt x="39" y="38"/>
                  </a:cubicBezTo>
                  <a:lnTo>
                    <a:pt x="26" y="64"/>
                  </a:lnTo>
                  <a:lnTo>
                    <a:pt x="52" y="51"/>
                  </a:lnTo>
                  <a:lnTo>
                    <a:pt x="77" y="26"/>
                  </a:lnTo>
                  <a:lnTo>
                    <a:pt x="103" y="13"/>
                  </a:lnTo>
                  <a:lnTo>
                    <a:pt x="128" y="0"/>
                  </a:lnTo>
                  <a:close/>
                  <a:moveTo>
                    <a:pt x="13" y="77"/>
                  </a:moveTo>
                  <a:cubicBezTo>
                    <a:pt x="0" y="77"/>
                    <a:pt x="0" y="77"/>
                    <a:pt x="13" y="90"/>
                  </a:cubicBezTo>
                  <a:lnTo>
                    <a:pt x="13" y="77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2032;p57">
              <a:extLst>
                <a:ext uri="{FF2B5EF4-FFF2-40B4-BE49-F238E27FC236}">
                  <a16:creationId xmlns:a16="http://schemas.microsoft.com/office/drawing/2014/main" id="{23339C33-5C43-2FA1-8697-0F64A1D75091}"/>
                </a:ext>
              </a:extLst>
            </p:cNvPr>
            <p:cNvSpPr/>
            <p:nvPr/>
          </p:nvSpPr>
          <p:spPr>
            <a:xfrm>
              <a:off x="4665460" y="2427967"/>
              <a:ext cx="9981" cy="8046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116" y="1"/>
                  </a:moveTo>
                  <a:cubicBezTo>
                    <a:pt x="116" y="1"/>
                    <a:pt x="103" y="1"/>
                    <a:pt x="90" y="14"/>
                  </a:cubicBezTo>
                  <a:lnTo>
                    <a:pt x="129" y="1"/>
                  </a:lnTo>
                  <a:close/>
                  <a:moveTo>
                    <a:pt x="65" y="26"/>
                  </a:moveTo>
                  <a:cubicBezTo>
                    <a:pt x="52" y="26"/>
                    <a:pt x="52" y="39"/>
                    <a:pt x="39" y="52"/>
                  </a:cubicBezTo>
                  <a:lnTo>
                    <a:pt x="13" y="65"/>
                  </a:lnTo>
                  <a:lnTo>
                    <a:pt x="1" y="90"/>
                  </a:lnTo>
                  <a:lnTo>
                    <a:pt x="1" y="103"/>
                  </a:lnTo>
                  <a:lnTo>
                    <a:pt x="13" y="103"/>
                  </a:lnTo>
                  <a:lnTo>
                    <a:pt x="13" y="90"/>
                  </a:lnTo>
                  <a:lnTo>
                    <a:pt x="26" y="77"/>
                  </a:lnTo>
                  <a:lnTo>
                    <a:pt x="52" y="52"/>
                  </a:lnTo>
                  <a:cubicBezTo>
                    <a:pt x="52" y="39"/>
                    <a:pt x="65" y="39"/>
                    <a:pt x="65" y="26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2033;p57">
              <a:extLst>
                <a:ext uri="{FF2B5EF4-FFF2-40B4-BE49-F238E27FC236}">
                  <a16:creationId xmlns:a16="http://schemas.microsoft.com/office/drawing/2014/main" id="{32E9210F-F54E-189F-CFF6-9018032EB408}"/>
                </a:ext>
              </a:extLst>
            </p:cNvPr>
            <p:cNvSpPr/>
            <p:nvPr/>
          </p:nvSpPr>
          <p:spPr>
            <a:xfrm>
              <a:off x="4663525" y="2417135"/>
              <a:ext cx="8975" cy="6963"/>
            </a:xfrm>
            <a:custGeom>
              <a:avLst/>
              <a:gdLst/>
              <a:ahLst/>
              <a:cxnLst/>
              <a:rect l="l" t="t" r="r" b="b"/>
              <a:pathLst>
                <a:path w="116" h="90" extrusionOk="0">
                  <a:moveTo>
                    <a:pt x="90" y="0"/>
                  </a:moveTo>
                  <a:cubicBezTo>
                    <a:pt x="77" y="0"/>
                    <a:pt x="64" y="13"/>
                    <a:pt x="64" y="13"/>
                  </a:cubicBezTo>
                  <a:cubicBezTo>
                    <a:pt x="51" y="26"/>
                    <a:pt x="38" y="26"/>
                    <a:pt x="38" y="38"/>
                  </a:cubicBezTo>
                  <a:lnTo>
                    <a:pt x="26" y="51"/>
                  </a:lnTo>
                  <a:lnTo>
                    <a:pt x="0" y="77"/>
                  </a:lnTo>
                  <a:lnTo>
                    <a:pt x="13" y="90"/>
                  </a:lnTo>
                  <a:lnTo>
                    <a:pt x="26" y="64"/>
                  </a:lnTo>
                  <a:lnTo>
                    <a:pt x="51" y="51"/>
                  </a:lnTo>
                  <a:cubicBezTo>
                    <a:pt x="51" y="38"/>
                    <a:pt x="64" y="38"/>
                    <a:pt x="64" y="26"/>
                  </a:cubicBezTo>
                  <a:lnTo>
                    <a:pt x="90" y="1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2034;p57">
              <a:extLst>
                <a:ext uri="{FF2B5EF4-FFF2-40B4-BE49-F238E27FC236}">
                  <a16:creationId xmlns:a16="http://schemas.microsoft.com/office/drawing/2014/main" id="{4A9AAA62-DAEA-7209-7F2A-AA7F698542EB}"/>
                </a:ext>
              </a:extLst>
            </p:cNvPr>
            <p:cNvSpPr/>
            <p:nvPr/>
          </p:nvSpPr>
          <p:spPr>
            <a:xfrm>
              <a:off x="4663525" y="2408160"/>
              <a:ext cx="8975" cy="7041"/>
            </a:xfrm>
            <a:custGeom>
              <a:avLst/>
              <a:gdLst/>
              <a:ahLst/>
              <a:cxnLst/>
              <a:rect l="l" t="t" r="r" b="b"/>
              <a:pathLst>
                <a:path w="116" h="91" extrusionOk="0">
                  <a:moveTo>
                    <a:pt x="90" y="1"/>
                  </a:moveTo>
                  <a:lnTo>
                    <a:pt x="64" y="14"/>
                  </a:lnTo>
                  <a:cubicBezTo>
                    <a:pt x="51" y="27"/>
                    <a:pt x="38" y="27"/>
                    <a:pt x="38" y="39"/>
                  </a:cubicBezTo>
                  <a:lnTo>
                    <a:pt x="13" y="65"/>
                  </a:lnTo>
                  <a:lnTo>
                    <a:pt x="0" y="78"/>
                  </a:lnTo>
                  <a:cubicBezTo>
                    <a:pt x="0" y="78"/>
                    <a:pt x="0" y="90"/>
                    <a:pt x="0" y="90"/>
                  </a:cubicBezTo>
                  <a:lnTo>
                    <a:pt x="13" y="90"/>
                  </a:lnTo>
                  <a:lnTo>
                    <a:pt x="26" y="65"/>
                  </a:lnTo>
                  <a:lnTo>
                    <a:pt x="38" y="52"/>
                  </a:lnTo>
                  <a:cubicBezTo>
                    <a:pt x="51" y="39"/>
                    <a:pt x="64" y="39"/>
                    <a:pt x="64" y="27"/>
                  </a:cubicBezTo>
                  <a:lnTo>
                    <a:pt x="90" y="14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2035;p57">
              <a:extLst>
                <a:ext uri="{FF2B5EF4-FFF2-40B4-BE49-F238E27FC236}">
                  <a16:creationId xmlns:a16="http://schemas.microsoft.com/office/drawing/2014/main" id="{B7466082-432D-53B2-83F4-58A683932920}"/>
                </a:ext>
              </a:extLst>
            </p:cNvPr>
            <p:cNvSpPr/>
            <p:nvPr/>
          </p:nvSpPr>
          <p:spPr>
            <a:xfrm>
              <a:off x="4661514" y="2400269"/>
              <a:ext cx="9981" cy="5029"/>
            </a:xfrm>
            <a:custGeom>
              <a:avLst/>
              <a:gdLst/>
              <a:ahLst/>
              <a:cxnLst/>
              <a:rect l="l" t="t" r="r" b="b"/>
              <a:pathLst>
                <a:path w="129" h="65" extrusionOk="0">
                  <a:moveTo>
                    <a:pt x="90" y="1"/>
                  </a:moveTo>
                  <a:lnTo>
                    <a:pt x="64" y="13"/>
                  </a:lnTo>
                  <a:lnTo>
                    <a:pt x="39" y="26"/>
                  </a:lnTo>
                  <a:lnTo>
                    <a:pt x="26" y="39"/>
                  </a:lnTo>
                  <a:lnTo>
                    <a:pt x="0" y="52"/>
                  </a:lnTo>
                  <a:cubicBezTo>
                    <a:pt x="0" y="52"/>
                    <a:pt x="13" y="65"/>
                    <a:pt x="13" y="65"/>
                  </a:cubicBezTo>
                  <a:lnTo>
                    <a:pt x="26" y="65"/>
                  </a:lnTo>
                  <a:lnTo>
                    <a:pt x="39" y="52"/>
                  </a:lnTo>
                  <a:lnTo>
                    <a:pt x="52" y="39"/>
                  </a:lnTo>
                  <a:cubicBezTo>
                    <a:pt x="64" y="39"/>
                    <a:pt x="64" y="26"/>
                    <a:pt x="77" y="26"/>
                  </a:cubicBezTo>
                  <a:lnTo>
                    <a:pt x="103" y="13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2036;p57">
              <a:extLst>
                <a:ext uri="{FF2B5EF4-FFF2-40B4-BE49-F238E27FC236}">
                  <a16:creationId xmlns:a16="http://schemas.microsoft.com/office/drawing/2014/main" id="{F3E61159-3BAD-5AC6-E4CC-58D604EC70BF}"/>
                </a:ext>
              </a:extLst>
            </p:cNvPr>
            <p:cNvSpPr/>
            <p:nvPr/>
          </p:nvSpPr>
          <p:spPr>
            <a:xfrm>
              <a:off x="4658574" y="2389437"/>
              <a:ext cx="10910" cy="7969"/>
            </a:xfrm>
            <a:custGeom>
              <a:avLst/>
              <a:gdLst/>
              <a:ahLst/>
              <a:cxnLst/>
              <a:rect l="l" t="t" r="r" b="b"/>
              <a:pathLst>
                <a:path w="141" h="103" extrusionOk="0">
                  <a:moveTo>
                    <a:pt x="102" y="0"/>
                  </a:moveTo>
                  <a:lnTo>
                    <a:pt x="64" y="13"/>
                  </a:lnTo>
                  <a:cubicBezTo>
                    <a:pt x="51" y="13"/>
                    <a:pt x="51" y="26"/>
                    <a:pt x="38" y="38"/>
                  </a:cubicBezTo>
                  <a:cubicBezTo>
                    <a:pt x="26" y="38"/>
                    <a:pt x="13" y="51"/>
                    <a:pt x="13" y="51"/>
                  </a:cubicBezTo>
                  <a:cubicBezTo>
                    <a:pt x="0" y="64"/>
                    <a:pt x="0" y="64"/>
                    <a:pt x="0" y="77"/>
                  </a:cubicBezTo>
                  <a:cubicBezTo>
                    <a:pt x="0" y="77"/>
                    <a:pt x="13" y="90"/>
                    <a:pt x="13" y="90"/>
                  </a:cubicBezTo>
                  <a:lnTo>
                    <a:pt x="26" y="64"/>
                  </a:lnTo>
                  <a:lnTo>
                    <a:pt x="51" y="38"/>
                  </a:lnTo>
                  <a:cubicBezTo>
                    <a:pt x="51" y="38"/>
                    <a:pt x="64" y="26"/>
                    <a:pt x="77" y="26"/>
                  </a:cubicBezTo>
                  <a:cubicBezTo>
                    <a:pt x="90" y="13"/>
                    <a:pt x="90" y="13"/>
                    <a:pt x="102" y="13"/>
                  </a:cubicBezTo>
                  <a:lnTo>
                    <a:pt x="141" y="0"/>
                  </a:lnTo>
                  <a:close/>
                  <a:moveTo>
                    <a:pt x="13" y="90"/>
                  </a:moveTo>
                  <a:cubicBezTo>
                    <a:pt x="0" y="90"/>
                    <a:pt x="0" y="90"/>
                    <a:pt x="13" y="102"/>
                  </a:cubicBezTo>
                  <a:lnTo>
                    <a:pt x="13" y="9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2037;p57">
              <a:extLst>
                <a:ext uri="{FF2B5EF4-FFF2-40B4-BE49-F238E27FC236}">
                  <a16:creationId xmlns:a16="http://schemas.microsoft.com/office/drawing/2014/main" id="{71E3FA24-F6FE-18BA-3F4D-C669260C6F41}"/>
                </a:ext>
              </a:extLst>
            </p:cNvPr>
            <p:cNvSpPr/>
            <p:nvPr/>
          </p:nvSpPr>
          <p:spPr>
            <a:xfrm>
              <a:off x="4659502" y="2376517"/>
              <a:ext cx="7041" cy="5029"/>
            </a:xfrm>
            <a:custGeom>
              <a:avLst/>
              <a:gdLst/>
              <a:ahLst/>
              <a:cxnLst/>
              <a:rect l="l" t="t" r="r" b="b"/>
              <a:pathLst>
                <a:path w="91" h="65" extrusionOk="0">
                  <a:moveTo>
                    <a:pt x="52" y="1"/>
                  </a:moveTo>
                  <a:lnTo>
                    <a:pt x="26" y="14"/>
                  </a:lnTo>
                  <a:lnTo>
                    <a:pt x="14" y="39"/>
                  </a:lnTo>
                  <a:lnTo>
                    <a:pt x="1" y="52"/>
                  </a:lnTo>
                  <a:lnTo>
                    <a:pt x="14" y="65"/>
                  </a:lnTo>
                  <a:lnTo>
                    <a:pt x="26" y="52"/>
                  </a:lnTo>
                  <a:lnTo>
                    <a:pt x="39" y="26"/>
                  </a:lnTo>
                  <a:lnTo>
                    <a:pt x="65" y="1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2038;p57">
              <a:extLst>
                <a:ext uri="{FF2B5EF4-FFF2-40B4-BE49-F238E27FC236}">
                  <a16:creationId xmlns:a16="http://schemas.microsoft.com/office/drawing/2014/main" id="{1F5A2C3B-444F-25A8-6019-56AC6B6DCB54}"/>
                </a:ext>
              </a:extLst>
            </p:cNvPr>
            <p:cNvSpPr/>
            <p:nvPr/>
          </p:nvSpPr>
          <p:spPr>
            <a:xfrm>
              <a:off x="4659502" y="2366613"/>
              <a:ext cx="5029" cy="3095"/>
            </a:xfrm>
            <a:custGeom>
              <a:avLst/>
              <a:gdLst/>
              <a:ahLst/>
              <a:cxnLst/>
              <a:rect l="l" t="t" r="r" b="b"/>
              <a:pathLst>
                <a:path w="65" h="40" extrusionOk="0">
                  <a:moveTo>
                    <a:pt x="39" y="1"/>
                  </a:moveTo>
                  <a:lnTo>
                    <a:pt x="14" y="14"/>
                  </a:lnTo>
                  <a:lnTo>
                    <a:pt x="1" y="26"/>
                  </a:lnTo>
                  <a:lnTo>
                    <a:pt x="14" y="39"/>
                  </a:lnTo>
                  <a:lnTo>
                    <a:pt x="14" y="26"/>
                  </a:lnTo>
                  <a:lnTo>
                    <a:pt x="26" y="14"/>
                  </a:lnTo>
                  <a:lnTo>
                    <a:pt x="52" y="14"/>
                  </a:lnTo>
                  <a:cubicBezTo>
                    <a:pt x="52" y="1"/>
                    <a:pt x="65" y="1"/>
                    <a:pt x="65" y="1"/>
                  </a:cubicBez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2039;p57">
              <a:extLst>
                <a:ext uri="{FF2B5EF4-FFF2-40B4-BE49-F238E27FC236}">
                  <a16:creationId xmlns:a16="http://schemas.microsoft.com/office/drawing/2014/main" id="{E6838814-B63F-3D1F-E66A-4BEB608C1D0E}"/>
                </a:ext>
              </a:extLst>
            </p:cNvPr>
            <p:cNvSpPr/>
            <p:nvPr/>
          </p:nvSpPr>
          <p:spPr>
            <a:xfrm>
              <a:off x="4657568" y="2351836"/>
              <a:ext cx="8975" cy="6963"/>
            </a:xfrm>
            <a:custGeom>
              <a:avLst/>
              <a:gdLst/>
              <a:ahLst/>
              <a:cxnLst/>
              <a:rect l="l" t="t" r="r" b="b"/>
              <a:pathLst>
                <a:path w="116" h="90" extrusionOk="0">
                  <a:moveTo>
                    <a:pt x="77" y="0"/>
                  </a:moveTo>
                  <a:cubicBezTo>
                    <a:pt x="77" y="13"/>
                    <a:pt x="64" y="13"/>
                    <a:pt x="51" y="13"/>
                  </a:cubicBezTo>
                  <a:cubicBezTo>
                    <a:pt x="51" y="26"/>
                    <a:pt x="39" y="26"/>
                    <a:pt x="26" y="38"/>
                  </a:cubicBezTo>
                  <a:lnTo>
                    <a:pt x="13" y="51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3" y="90"/>
                  </a:lnTo>
                  <a:lnTo>
                    <a:pt x="26" y="64"/>
                  </a:lnTo>
                  <a:lnTo>
                    <a:pt x="39" y="51"/>
                  </a:lnTo>
                  <a:lnTo>
                    <a:pt x="64" y="26"/>
                  </a:lnTo>
                  <a:lnTo>
                    <a:pt x="90" y="1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2040;p57">
              <a:extLst>
                <a:ext uri="{FF2B5EF4-FFF2-40B4-BE49-F238E27FC236}">
                  <a16:creationId xmlns:a16="http://schemas.microsoft.com/office/drawing/2014/main" id="{4F4FB05C-590A-122F-3C8A-D7177E223BCE}"/>
                </a:ext>
              </a:extLst>
            </p:cNvPr>
            <p:cNvSpPr/>
            <p:nvPr/>
          </p:nvSpPr>
          <p:spPr>
            <a:xfrm>
              <a:off x="4656562" y="2338915"/>
              <a:ext cx="9981" cy="5029"/>
            </a:xfrm>
            <a:custGeom>
              <a:avLst/>
              <a:gdLst/>
              <a:ahLst/>
              <a:cxnLst/>
              <a:rect l="l" t="t" r="r" b="b"/>
              <a:pathLst>
                <a:path w="129" h="65" extrusionOk="0">
                  <a:moveTo>
                    <a:pt x="103" y="1"/>
                  </a:moveTo>
                  <a:lnTo>
                    <a:pt x="64" y="14"/>
                  </a:lnTo>
                  <a:lnTo>
                    <a:pt x="39" y="26"/>
                  </a:lnTo>
                  <a:lnTo>
                    <a:pt x="26" y="39"/>
                  </a:lnTo>
                  <a:lnTo>
                    <a:pt x="13" y="52"/>
                  </a:lnTo>
                  <a:lnTo>
                    <a:pt x="1" y="65"/>
                  </a:lnTo>
                  <a:lnTo>
                    <a:pt x="13" y="65"/>
                  </a:lnTo>
                  <a:lnTo>
                    <a:pt x="26" y="52"/>
                  </a:lnTo>
                  <a:lnTo>
                    <a:pt x="52" y="39"/>
                  </a:lnTo>
                  <a:lnTo>
                    <a:pt x="77" y="26"/>
                  </a:lnTo>
                  <a:lnTo>
                    <a:pt x="103" y="14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2041;p57">
              <a:extLst>
                <a:ext uri="{FF2B5EF4-FFF2-40B4-BE49-F238E27FC236}">
                  <a16:creationId xmlns:a16="http://schemas.microsoft.com/office/drawing/2014/main" id="{61D4AA03-AD91-0FCC-E0CD-656E79ED60D1}"/>
                </a:ext>
              </a:extLst>
            </p:cNvPr>
            <p:cNvSpPr/>
            <p:nvPr/>
          </p:nvSpPr>
          <p:spPr>
            <a:xfrm>
              <a:off x="4653622" y="2332029"/>
              <a:ext cx="6964" cy="4023"/>
            </a:xfrm>
            <a:custGeom>
              <a:avLst/>
              <a:gdLst/>
              <a:ahLst/>
              <a:cxnLst/>
              <a:rect l="l" t="t" r="r" b="b"/>
              <a:pathLst>
                <a:path w="90" h="52" extrusionOk="0">
                  <a:moveTo>
                    <a:pt x="64" y="0"/>
                  </a:moveTo>
                  <a:lnTo>
                    <a:pt x="39" y="13"/>
                  </a:lnTo>
                  <a:cubicBezTo>
                    <a:pt x="26" y="13"/>
                    <a:pt x="26" y="26"/>
                    <a:pt x="13" y="26"/>
                  </a:cubicBezTo>
                  <a:lnTo>
                    <a:pt x="0" y="39"/>
                  </a:lnTo>
                  <a:cubicBezTo>
                    <a:pt x="0" y="39"/>
                    <a:pt x="13" y="51"/>
                    <a:pt x="13" y="51"/>
                  </a:cubicBezTo>
                  <a:lnTo>
                    <a:pt x="26" y="39"/>
                  </a:lnTo>
                  <a:lnTo>
                    <a:pt x="51" y="26"/>
                  </a:lnTo>
                  <a:lnTo>
                    <a:pt x="64" y="1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2042;p57">
              <a:extLst>
                <a:ext uri="{FF2B5EF4-FFF2-40B4-BE49-F238E27FC236}">
                  <a16:creationId xmlns:a16="http://schemas.microsoft.com/office/drawing/2014/main" id="{D17E145E-0DEC-A460-ECBC-2341268971D5}"/>
                </a:ext>
              </a:extLst>
            </p:cNvPr>
            <p:cNvSpPr/>
            <p:nvPr/>
          </p:nvSpPr>
          <p:spPr>
            <a:xfrm>
              <a:off x="4654550" y="2321120"/>
              <a:ext cx="8047" cy="4023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90" y="1"/>
                  </a:moveTo>
                  <a:lnTo>
                    <a:pt x="78" y="13"/>
                  </a:lnTo>
                  <a:lnTo>
                    <a:pt x="52" y="13"/>
                  </a:lnTo>
                  <a:lnTo>
                    <a:pt x="39" y="26"/>
                  </a:lnTo>
                  <a:lnTo>
                    <a:pt x="14" y="39"/>
                  </a:lnTo>
                  <a:lnTo>
                    <a:pt x="1" y="39"/>
                  </a:lnTo>
                  <a:lnTo>
                    <a:pt x="1" y="52"/>
                  </a:lnTo>
                  <a:lnTo>
                    <a:pt x="14" y="52"/>
                  </a:lnTo>
                  <a:lnTo>
                    <a:pt x="39" y="39"/>
                  </a:lnTo>
                  <a:lnTo>
                    <a:pt x="52" y="39"/>
                  </a:lnTo>
                  <a:lnTo>
                    <a:pt x="78" y="26"/>
                  </a:lnTo>
                  <a:lnTo>
                    <a:pt x="90" y="1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2043;p57">
              <a:extLst>
                <a:ext uri="{FF2B5EF4-FFF2-40B4-BE49-F238E27FC236}">
                  <a16:creationId xmlns:a16="http://schemas.microsoft.com/office/drawing/2014/main" id="{E75652B6-F2D7-982D-FFDC-C8903031375B}"/>
                </a:ext>
              </a:extLst>
            </p:cNvPr>
            <p:cNvSpPr/>
            <p:nvPr/>
          </p:nvSpPr>
          <p:spPr>
            <a:xfrm>
              <a:off x="4651610" y="2307271"/>
              <a:ext cx="8975" cy="7041"/>
            </a:xfrm>
            <a:custGeom>
              <a:avLst/>
              <a:gdLst/>
              <a:ahLst/>
              <a:cxnLst/>
              <a:rect l="l" t="t" r="r" b="b"/>
              <a:pathLst>
                <a:path w="116" h="91" extrusionOk="0">
                  <a:moveTo>
                    <a:pt x="103" y="1"/>
                  </a:moveTo>
                  <a:lnTo>
                    <a:pt x="77" y="13"/>
                  </a:lnTo>
                  <a:lnTo>
                    <a:pt x="52" y="26"/>
                  </a:lnTo>
                  <a:lnTo>
                    <a:pt x="39" y="39"/>
                  </a:lnTo>
                  <a:lnTo>
                    <a:pt x="13" y="52"/>
                  </a:lnTo>
                  <a:lnTo>
                    <a:pt x="1" y="77"/>
                  </a:lnTo>
                  <a:lnTo>
                    <a:pt x="1" y="90"/>
                  </a:lnTo>
                  <a:lnTo>
                    <a:pt x="13" y="90"/>
                  </a:lnTo>
                  <a:lnTo>
                    <a:pt x="26" y="65"/>
                  </a:lnTo>
                  <a:lnTo>
                    <a:pt x="39" y="52"/>
                  </a:lnTo>
                  <a:lnTo>
                    <a:pt x="65" y="39"/>
                  </a:lnTo>
                  <a:lnTo>
                    <a:pt x="77" y="26"/>
                  </a:lnTo>
                  <a:lnTo>
                    <a:pt x="103" y="13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2044;p57">
              <a:extLst>
                <a:ext uri="{FF2B5EF4-FFF2-40B4-BE49-F238E27FC236}">
                  <a16:creationId xmlns:a16="http://schemas.microsoft.com/office/drawing/2014/main" id="{1C5B928B-EF04-6DC6-C5B2-7B3C6B496EFE}"/>
                </a:ext>
              </a:extLst>
            </p:cNvPr>
            <p:cNvSpPr/>
            <p:nvPr/>
          </p:nvSpPr>
          <p:spPr>
            <a:xfrm>
              <a:off x="4653622" y="2296362"/>
              <a:ext cx="3018" cy="208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3" y="1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13" y="14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2045;p57">
              <a:extLst>
                <a:ext uri="{FF2B5EF4-FFF2-40B4-BE49-F238E27FC236}">
                  <a16:creationId xmlns:a16="http://schemas.microsoft.com/office/drawing/2014/main" id="{9FC9C7C5-A54C-D851-8EDC-179208D01314}"/>
                </a:ext>
              </a:extLst>
            </p:cNvPr>
            <p:cNvSpPr/>
            <p:nvPr/>
          </p:nvSpPr>
          <p:spPr>
            <a:xfrm>
              <a:off x="4649676" y="2280579"/>
              <a:ext cx="7969" cy="6035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90" y="0"/>
                  </a:moveTo>
                  <a:cubicBezTo>
                    <a:pt x="90" y="0"/>
                    <a:pt x="77" y="13"/>
                    <a:pt x="77" y="13"/>
                  </a:cubicBezTo>
                  <a:cubicBezTo>
                    <a:pt x="64" y="13"/>
                    <a:pt x="51" y="26"/>
                    <a:pt x="51" y="26"/>
                  </a:cubicBezTo>
                  <a:lnTo>
                    <a:pt x="26" y="39"/>
                  </a:lnTo>
                  <a:lnTo>
                    <a:pt x="13" y="52"/>
                  </a:lnTo>
                  <a:lnTo>
                    <a:pt x="0" y="64"/>
                  </a:lnTo>
                  <a:lnTo>
                    <a:pt x="13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1" y="39"/>
                  </a:lnTo>
                  <a:lnTo>
                    <a:pt x="77" y="26"/>
                  </a:lnTo>
                  <a:lnTo>
                    <a:pt x="90" y="1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2046;p57">
              <a:extLst>
                <a:ext uri="{FF2B5EF4-FFF2-40B4-BE49-F238E27FC236}">
                  <a16:creationId xmlns:a16="http://schemas.microsoft.com/office/drawing/2014/main" id="{3C362D2C-D77D-7AB9-A29B-D37213636D56}"/>
                </a:ext>
              </a:extLst>
            </p:cNvPr>
            <p:cNvSpPr/>
            <p:nvPr/>
          </p:nvSpPr>
          <p:spPr>
            <a:xfrm>
              <a:off x="4650605" y="2271682"/>
              <a:ext cx="6035" cy="4023"/>
            </a:xfrm>
            <a:custGeom>
              <a:avLst/>
              <a:gdLst/>
              <a:ahLst/>
              <a:cxnLst/>
              <a:rect l="l" t="t" r="r" b="b"/>
              <a:pathLst>
                <a:path w="78" h="52" extrusionOk="0">
                  <a:moveTo>
                    <a:pt x="39" y="0"/>
                  </a:moveTo>
                  <a:lnTo>
                    <a:pt x="26" y="13"/>
                  </a:lnTo>
                  <a:lnTo>
                    <a:pt x="14" y="26"/>
                  </a:lnTo>
                  <a:lnTo>
                    <a:pt x="1" y="39"/>
                  </a:lnTo>
                  <a:lnTo>
                    <a:pt x="1" y="51"/>
                  </a:lnTo>
                  <a:lnTo>
                    <a:pt x="14" y="51"/>
                  </a:lnTo>
                  <a:lnTo>
                    <a:pt x="26" y="39"/>
                  </a:lnTo>
                  <a:lnTo>
                    <a:pt x="39" y="26"/>
                  </a:lnTo>
                  <a:lnTo>
                    <a:pt x="52" y="26"/>
                  </a:lnTo>
                  <a:lnTo>
                    <a:pt x="65" y="1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2047;p57">
              <a:extLst>
                <a:ext uri="{FF2B5EF4-FFF2-40B4-BE49-F238E27FC236}">
                  <a16:creationId xmlns:a16="http://schemas.microsoft.com/office/drawing/2014/main" id="{27C9CC35-D8F1-D293-166C-9D2469024A58}"/>
                </a:ext>
              </a:extLst>
            </p:cNvPr>
            <p:cNvSpPr/>
            <p:nvPr/>
          </p:nvSpPr>
          <p:spPr>
            <a:xfrm>
              <a:off x="4649676" y="2265724"/>
              <a:ext cx="4023" cy="77"/>
            </a:xfrm>
            <a:custGeom>
              <a:avLst/>
              <a:gdLst/>
              <a:ahLst/>
              <a:cxnLst/>
              <a:rect l="l" t="t" r="r" b="b"/>
              <a:pathLst>
                <a:path w="52" h="1" extrusionOk="0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6" y="1"/>
                  </a:lnTo>
                  <a:lnTo>
                    <a:pt x="38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38" y="1"/>
                  </a:lnTo>
                  <a:lnTo>
                    <a:pt x="26" y="1"/>
                  </a:lnTo>
                  <a:lnTo>
                    <a:pt x="1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2048;p57">
              <a:extLst>
                <a:ext uri="{FF2B5EF4-FFF2-40B4-BE49-F238E27FC236}">
                  <a16:creationId xmlns:a16="http://schemas.microsoft.com/office/drawing/2014/main" id="{E2D6F2DE-AAB3-D3FE-FF7F-042C130A8270}"/>
                </a:ext>
              </a:extLst>
            </p:cNvPr>
            <p:cNvSpPr/>
            <p:nvPr/>
          </p:nvSpPr>
          <p:spPr>
            <a:xfrm>
              <a:off x="4648670" y="2257833"/>
              <a:ext cx="77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435;p38">
            <a:extLst>
              <a:ext uri="{FF2B5EF4-FFF2-40B4-BE49-F238E27FC236}">
                <a16:creationId xmlns:a16="http://schemas.microsoft.com/office/drawing/2014/main" id="{7E07474B-A7AC-7DA4-E88A-B0178343D95E}"/>
              </a:ext>
            </a:extLst>
          </p:cNvPr>
          <p:cNvSpPr txBox="1">
            <a:spLocks/>
          </p:cNvSpPr>
          <p:nvPr/>
        </p:nvSpPr>
        <p:spPr>
          <a:xfrm>
            <a:off x="676347" y="4045263"/>
            <a:ext cx="3033698" cy="40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buFont typeface="Nunito"/>
              <a:buNone/>
            </a:pPr>
            <a:r>
              <a:rPr lang="es-ES" sz="1400" b="1" dirty="0"/>
              <a:t>Amor tanto a Dios como al prójimo</a:t>
            </a:r>
          </a:p>
        </p:txBody>
      </p:sp>
      <p:sp>
        <p:nvSpPr>
          <p:cNvPr id="798" name="Google Shape;435;p38">
            <a:extLst>
              <a:ext uri="{FF2B5EF4-FFF2-40B4-BE49-F238E27FC236}">
                <a16:creationId xmlns:a16="http://schemas.microsoft.com/office/drawing/2014/main" id="{156C407C-F1D0-0C3E-A29C-4DB1CB8FE30A}"/>
              </a:ext>
            </a:extLst>
          </p:cNvPr>
          <p:cNvSpPr txBox="1">
            <a:spLocks/>
          </p:cNvSpPr>
          <p:nvPr/>
        </p:nvSpPr>
        <p:spPr>
          <a:xfrm>
            <a:off x="5959592" y="4020453"/>
            <a:ext cx="1540765" cy="40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buFont typeface="Nunito"/>
              <a:buNone/>
            </a:pPr>
            <a:r>
              <a:rPr lang="es-ES" sz="1400" b="1" dirty="0"/>
              <a:t>Fe y Obediencia.</a:t>
            </a:r>
          </a:p>
        </p:txBody>
      </p:sp>
      <p:grpSp>
        <p:nvGrpSpPr>
          <p:cNvPr id="800" name="Google Shape;3015;p73">
            <a:extLst>
              <a:ext uri="{FF2B5EF4-FFF2-40B4-BE49-F238E27FC236}">
                <a16:creationId xmlns:a16="http://schemas.microsoft.com/office/drawing/2014/main" id="{45BD08FB-C33C-A266-D306-567747543BCE}"/>
              </a:ext>
            </a:extLst>
          </p:cNvPr>
          <p:cNvGrpSpPr/>
          <p:nvPr/>
        </p:nvGrpSpPr>
        <p:grpSpPr>
          <a:xfrm>
            <a:off x="3828187" y="3588752"/>
            <a:ext cx="1411378" cy="1502242"/>
            <a:chOff x="2864650" y="3014450"/>
            <a:chExt cx="1411378" cy="1502242"/>
          </a:xfrm>
        </p:grpSpPr>
        <p:sp>
          <p:nvSpPr>
            <p:cNvPr id="801" name="Google Shape;3016;p73">
              <a:extLst>
                <a:ext uri="{FF2B5EF4-FFF2-40B4-BE49-F238E27FC236}">
                  <a16:creationId xmlns:a16="http://schemas.microsoft.com/office/drawing/2014/main" id="{208DA94A-9C05-52CE-2DC8-E20AB5938FAC}"/>
                </a:ext>
              </a:extLst>
            </p:cNvPr>
            <p:cNvSpPr/>
            <p:nvPr/>
          </p:nvSpPr>
          <p:spPr>
            <a:xfrm>
              <a:off x="2864650" y="4284072"/>
              <a:ext cx="1344074" cy="232620"/>
            </a:xfrm>
            <a:custGeom>
              <a:avLst/>
              <a:gdLst/>
              <a:ahLst/>
              <a:cxnLst/>
              <a:rect l="l" t="t" r="r" b="b"/>
              <a:pathLst>
                <a:path w="54821" h="3122" extrusionOk="0">
                  <a:moveTo>
                    <a:pt x="27404" y="1"/>
                  </a:moveTo>
                  <a:cubicBezTo>
                    <a:pt x="12263" y="1"/>
                    <a:pt x="0" y="704"/>
                    <a:pt x="0" y="1561"/>
                  </a:cubicBezTo>
                  <a:cubicBezTo>
                    <a:pt x="0" y="2431"/>
                    <a:pt x="12263" y="3121"/>
                    <a:pt x="27404" y="3121"/>
                  </a:cubicBezTo>
                  <a:cubicBezTo>
                    <a:pt x="42544" y="3121"/>
                    <a:pt x="54820" y="2431"/>
                    <a:pt x="54820" y="1561"/>
                  </a:cubicBezTo>
                  <a:cubicBezTo>
                    <a:pt x="54820" y="704"/>
                    <a:pt x="42544" y="1"/>
                    <a:pt x="27404" y="1"/>
                  </a:cubicBezTo>
                  <a:close/>
                </a:path>
              </a:pathLst>
            </a:custGeom>
            <a:solidFill>
              <a:srgbClr val="DFEF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3017;p73">
              <a:extLst>
                <a:ext uri="{FF2B5EF4-FFF2-40B4-BE49-F238E27FC236}">
                  <a16:creationId xmlns:a16="http://schemas.microsoft.com/office/drawing/2014/main" id="{03B789B4-D135-0477-1C89-ADD2C74E3D13}"/>
                </a:ext>
              </a:extLst>
            </p:cNvPr>
            <p:cNvSpPr/>
            <p:nvPr/>
          </p:nvSpPr>
          <p:spPr>
            <a:xfrm>
              <a:off x="4143684" y="4428027"/>
              <a:ext cx="6810" cy="2167"/>
            </a:xfrm>
            <a:custGeom>
              <a:avLst/>
              <a:gdLst/>
              <a:ahLst/>
              <a:cxnLst/>
              <a:rect l="l" t="t" r="r" b="b"/>
              <a:pathLst>
                <a:path w="116" h="26" fill="none" extrusionOk="0">
                  <a:moveTo>
                    <a:pt x="0" y="26"/>
                  </a:moveTo>
                  <a:cubicBezTo>
                    <a:pt x="39" y="0"/>
                    <a:pt x="77" y="0"/>
                    <a:pt x="115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3018;p73">
              <a:extLst>
                <a:ext uri="{FF2B5EF4-FFF2-40B4-BE49-F238E27FC236}">
                  <a16:creationId xmlns:a16="http://schemas.microsoft.com/office/drawing/2014/main" id="{9E2B8FBE-3F3F-9693-DDBD-C7769C6721E0}"/>
                </a:ext>
              </a:extLst>
            </p:cNvPr>
            <p:cNvSpPr/>
            <p:nvPr/>
          </p:nvSpPr>
          <p:spPr>
            <a:xfrm>
              <a:off x="2941765" y="4457664"/>
              <a:ext cx="283839" cy="26759"/>
            </a:xfrm>
            <a:custGeom>
              <a:avLst/>
              <a:gdLst/>
              <a:ahLst/>
              <a:cxnLst/>
              <a:rect l="l" t="t" r="r" b="b"/>
              <a:pathLst>
                <a:path w="4835" h="321" fill="none" extrusionOk="0">
                  <a:moveTo>
                    <a:pt x="1" y="1"/>
                  </a:moveTo>
                  <a:cubicBezTo>
                    <a:pt x="512" y="1"/>
                    <a:pt x="1024" y="26"/>
                    <a:pt x="1522" y="90"/>
                  </a:cubicBezTo>
                  <a:cubicBezTo>
                    <a:pt x="2021" y="154"/>
                    <a:pt x="2481" y="167"/>
                    <a:pt x="2967" y="193"/>
                  </a:cubicBezTo>
                  <a:cubicBezTo>
                    <a:pt x="3338" y="218"/>
                    <a:pt x="3709" y="231"/>
                    <a:pt x="4080" y="231"/>
                  </a:cubicBezTo>
                  <a:cubicBezTo>
                    <a:pt x="4297" y="231"/>
                    <a:pt x="4642" y="321"/>
                    <a:pt x="4834" y="218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3019;p73">
              <a:extLst>
                <a:ext uri="{FF2B5EF4-FFF2-40B4-BE49-F238E27FC236}">
                  <a16:creationId xmlns:a16="http://schemas.microsoft.com/office/drawing/2014/main" id="{73DCD858-2403-09D9-BDFE-F34E81030171}"/>
                </a:ext>
              </a:extLst>
            </p:cNvPr>
            <p:cNvSpPr/>
            <p:nvPr/>
          </p:nvSpPr>
          <p:spPr>
            <a:xfrm>
              <a:off x="3287407" y="4464589"/>
              <a:ext cx="5283" cy="2167"/>
            </a:xfrm>
            <a:custGeom>
              <a:avLst/>
              <a:gdLst/>
              <a:ahLst/>
              <a:cxnLst/>
              <a:rect l="l" t="t" r="r" b="b"/>
              <a:pathLst>
                <a:path w="90" h="26" fill="none" extrusionOk="0">
                  <a:moveTo>
                    <a:pt x="0" y="0"/>
                  </a:moveTo>
                  <a:lnTo>
                    <a:pt x="90" y="26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3020;p73">
              <a:extLst>
                <a:ext uri="{FF2B5EF4-FFF2-40B4-BE49-F238E27FC236}">
                  <a16:creationId xmlns:a16="http://schemas.microsoft.com/office/drawing/2014/main" id="{C44BF2DA-B20B-BE6E-0684-AA05164BCB75}"/>
                </a:ext>
              </a:extLst>
            </p:cNvPr>
            <p:cNvSpPr/>
            <p:nvPr/>
          </p:nvSpPr>
          <p:spPr>
            <a:xfrm>
              <a:off x="3187742" y="4428032"/>
              <a:ext cx="10567" cy="2167"/>
            </a:xfrm>
            <a:custGeom>
              <a:avLst/>
              <a:gdLst/>
              <a:ahLst/>
              <a:cxnLst/>
              <a:rect l="l" t="t" r="r" b="b"/>
              <a:pathLst>
                <a:path w="180" h="26" fill="none" extrusionOk="0">
                  <a:moveTo>
                    <a:pt x="1" y="26"/>
                  </a:moveTo>
                  <a:cubicBezTo>
                    <a:pt x="65" y="26"/>
                    <a:pt x="129" y="26"/>
                    <a:pt x="180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3021;p73">
              <a:extLst>
                <a:ext uri="{FF2B5EF4-FFF2-40B4-BE49-F238E27FC236}">
                  <a16:creationId xmlns:a16="http://schemas.microsoft.com/office/drawing/2014/main" id="{E141CD26-F919-536E-0464-F22A8449EB23}"/>
                </a:ext>
              </a:extLst>
            </p:cNvPr>
            <p:cNvSpPr/>
            <p:nvPr/>
          </p:nvSpPr>
          <p:spPr>
            <a:xfrm>
              <a:off x="3242571" y="4435451"/>
              <a:ext cx="763" cy="83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0" y="1"/>
                  </a:moveTo>
                  <a:lnTo>
                    <a:pt x="13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3022;p73">
              <a:extLst>
                <a:ext uri="{FF2B5EF4-FFF2-40B4-BE49-F238E27FC236}">
                  <a16:creationId xmlns:a16="http://schemas.microsoft.com/office/drawing/2014/main" id="{915C6FAF-7B07-F4E6-18EA-BC864CA51DC8}"/>
                </a:ext>
              </a:extLst>
            </p:cNvPr>
            <p:cNvSpPr/>
            <p:nvPr/>
          </p:nvSpPr>
          <p:spPr>
            <a:xfrm>
              <a:off x="3251552" y="4438702"/>
              <a:ext cx="3816" cy="83"/>
            </a:xfrm>
            <a:custGeom>
              <a:avLst/>
              <a:gdLst/>
              <a:ahLst/>
              <a:cxnLst/>
              <a:rect l="l" t="t" r="r" b="b"/>
              <a:pathLst>
                <a:path w="65" h="1" fill="none" extrusionOk="0">
                  <a:moveTo>
                    <a:pt x="1" y="0"/>
                  </a:moveTo>
                  <a:lnTo>
                    <a:pt x="65" y="0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3023;p73">
              <a:extLst>
                <a:ext uri="{FF2B5EF4-FFF2-40B4-BE49-F238E27FC236}">
                  <a16:creationId xmlns:a16="http://schemas.microsoft.com/office/drawing/2014/main" id="{508E2422-5650-B177-CCD0-BF790723346A}"/>
                </a:ext>
              </a:extLst>
            </p:cNvPr>
            <p:cNvSpPr/>
            <p:nvPr/>
          </p:nvSpPr>
          <p:spPr>
            <a:xfrm>
              <a:off x="3337442" y="4467642"/>
              <a:ext cx="57120" cy="11754"/>
            </a:xfrm>
            <a:custGeom>
              <a:avLst/>
              <a:gdLst/>
              <a:ahLst/>
              <a:cxnLst/>
              <a:rect l="l" t="t" r="r" b="b"/>
              <a:pathLst>
                <a:path w="973" h="141" fill="none" extrusionOk="0">
                  <a:moveTo>
                    <a:pt x="1" y="0"/>
                  </a:moveTo>
                  <a:cubicBezTo>
                    <a:pt x="180" y="141"/>
                    <a:pt x="755" y="90"/>
                    <a:pt x="973" y="77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3024;p73">
              <a:extLst>
                <a:ext uri="{FF2B5EF4-FFF2-40B4-BE49-F238E27FC236}">
                  <a16:creationId xmlns:a16="http://schemas.microsoft.com/office/drawing/2014/main" id="{CE8C4146-BA8F-C438-E31D-343AAB044ECA}"/>
                </a:ext>
              </a:extLst>
            </p:cNvPr>
            <p:cNvSpPr/>
            <p:nvPr/>
          </p:nvSpPr>
          <p:spPr>
            <a:xfrm>
              <a:off x="3583246" y="4448243"/>
              <a:ext cx="109661" cy="13922"/>
            </a:xfrm>
            <a:custGeom>
              <a:avLst/>
              <a:gdLst/>
              <a:ahLst/>
              <a:cxnLst/>
              <a:rect l="l" t="t" r="r" b="b"/>
              <a:pathLst>
                <a:path w="1868" h="167" fill="none" extrusionOk="0">
                  <a:moveTo>
                    <a:pt x="0" y="38"/>
                  </a:moveTo>
                  <a:cubicBezTo>
                    <a:pt x="128" y="64"/>
                    <a:pt x="256" y="51"/>
                    <a:pt x="371" y="13"/>
                  </a:cubicBezTo>
                  <a:cubicBezTo>
                    <a:pt x="614" y="0"/>
                    <a:pt x="857" y="26"/>
                    <a:pt x="1087" y="77"/>
                  </a:cubicBezTo>
                  <a:cubicBezTo>
                    <a:pt x="1253" y="102"/>
                    <a:pt x="1381" y="64"/>
                    <a:pt x="1535" y="77"/>
                  </a:cubicBezTo>
                  <a:cubicBezTo>
                    <a:pt x="1650" y="90"/>
                    <a:pt x="1739" y="166"/>
                    <a:pt x="1867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3025;p73">
              <a:extLst>
                <a:ext uri="{FF2B5EF4-FFF2-40B4-BE49-F238E27FC236}">
                  <a16:creationId xmlns:a16="http://schemas.microsoft.com/office/drawing/2014/main" id="{3E10D296-42A0-1935-6F8C-03326F742E61}"/>
                </a:ext>
              </a:extLst>
            </p:cNvPr>
            <p:cNvSpPr/>
            <p:nvPr/>
          </p:nvSpPr>
          <p:spPr>
            <a:xfrm>
              <a:off x="3735595" y="4457672"/>
              <a:ext cx="244037" cy="16006"/>
            </a:xfrm>
            <a:custGeom>
              <a:avLst/>
              <a:gdLst/>
              <a:ahLst/>
              <a:cxnLst/>
              <a:rect l="l" t="t" r="r" b="b"/>
              <a:pathLst>
                <a:path w="4157" h="192" fill="none" extrusionOk="0">
                  <a:moveTo>
                    <a:pt x="0" y="26"/>
                  </a:moveTo>
                  <a:cubicBezTo>
                    <a:pt x="409" y="0"/>
                    <a:pt x="819" y="0"/>
                    <a:pt x="1228" y="26"/>
                  </a:cubicBezTo>
                  <a:cubicBezTo>
                    <a:pt x="1471" y="64"/>
                    <a:pt x="1726" y="77"/>
                    <a:pt x="1982" y="77"/>
                  </a:cubicBezTo>
                  <a:cubicBezTo>
                    <a:pt x="2353" y="77"/>
                    <a:pt x="2724" y="179"/>
                    <a:pt x="3095" y="192"/>
                  </a:cubicBezTo>
                  <a:cubicBezTo>
                    <a:pt x="3427" y="192"/>
                    <a:pt x="3836" y="64"/>
                    <a:pt x="4156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3026;p73">
              <a:extLst>
                <a:ext uri="{FF2B5EF4-FFF2-40B4-BE49-F238E27FC236}">
                  <a16:creationId xmlns:a16="http://schemas.microsoft.com/office/drawing/2014/main" id="{41F097AD-F7A7-B475-81D6-5195A939D16C}"/>
                </a:ext>
              </a:extLst>
            </p:cNvPr>
            <p:cNvSpPr/>
            <p:nvPr/>
          </p:nvSpPr>
          <p:spPr>
            <a:xfrm>
              <a:off x="3977477" y="4360841"/>
              <a:ext cx="107430" cy="6502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3027;p73">
              <a:extLst>
                <a:ext uri="{FF2B5EF4-FFF2-40B4-BE49-F238E27FC236}">
                  <a16:creationId xmlns:a16="http://schemas.microsoft.com/office/drawing/2014/main" id="{677EA34B-E338-3EE8-B344-DEC1DB28F084}"/>
                </a:ext>
              </a:extLst>
            </p:cNvPr>
            <p:cNvSpPr/>
            <p:nvPr/>
          </p:nvSpPr>
          <p:spPr>
            <a:xfrm>
              <a:off x="2949357" y="4363007"/>
              <a:ext cx="21838" cy="2167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3028;p73">
              <a:extLst>
                <a:ext uri="{FF2B5EF4-FFF2-40B4-BE49-F238E27FC236}">
                  <a16:creationId xmlns:a16="http://schemas.microsoft.com/office/drawing/2014/main" id="{1629BE2D-0359-E749-A99A-1E3D9A714DBE}"/>
                </a:ext>
              </a:extLst>
            </p:cNvPr>
            <p:cNvSpPr/>
            <p:nvPr/>
          </p:nvSpPr>
          <p:spPr>
            <a:xfrm>
              <a:off x="3801406" y="4376812"/>
              <a:ext cx="27885" cy="5419"/>
            </a:xfrm>
            <a:custGeom>
              <a:avLst/>
              <a:gdLst/>
              <a:ahLst/>
              <a:cxnLst/>
              <a:rect l="l" t="t" r="r" b="b"/>
              <a:pathLst>
                <a:path w="475" h="65" fill="none" extrusionOk="0">
                  <a:moveTo>
                    <a:pt x="1" y="64"/>
                  </a:moveTo>
                  <a:cubicBezTo>
                    <a:pt x="142" y="13"/>
                    <a:pt x="321" y="0"/>
                    <a:pt x="474" y="5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3029;p73">
              <a:extLst>
                <a:ext uri="{FF2B5EF4-FFF2-40B4-BE49-F238E27FC236}">
                  <a16:creationId xmlns:a16="http://schemas.microsoft.com/office/drawing/2014/main" id="{45B9B8F1-ED76-F709-D87E-87B09DE2FC5D}"/>
                </a:ext>
              </a:extLst>
            </p:cNvPr>
            <p:cNvSpPr/>
            <p:nvPr/>
          </p:nvSpPr>
          <p:spPr>
            <a:xfrm>
              <a:off x="3494849" y="4450285"/>
              <a:ext cx="9099" cy="2251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14"/>
                    <a:pt x="103" y="27"/>
                    <a:pt x="154" y="14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3030;p73">
              <a:extLst>
                <a:ext uri="{FF2B5EF4-FFF2-40B4-BE49-F238E27FC236}">
                  <a16:creationId xmlns:a16="http://schemas.microsoft.com/office/drawing/2014/main" id="{B8F8E655-1743-862C-4AC3-31FA78C9C8AE}"/>
                </a:ext>
              </a:extLst>
            </p:cNvPr>
            <p:cNvSpPr/>
            <p:nvPr/>
          </p:nvSpPr>
          <p:spPr>
            <a:xfrm>
              <a:off x="2909853" y="4420002"/>
              <a:ext cx="13561" cy="3251"/>
            </a:xfrm>
            <a:custGeom>
              <a:avLst/>
              <a:gdLst/>
              <a:ahLst/>
              <a:cxnLst/>
              <a:rect l="l" t="t" r="r" b="b"/>
              <a:pathLst>
                <a:path w="231" h="39" fill="none" extrusionOk="0">
                  <a:moveTo>
                    <a:pt x="0" y="39"/>
                  </a:moveTo>
                  <a:cubicBezTo>
                    <a:pt x="77" y="26"/>
                    <a:pt x="154" y="13"/>
                    <a:pt x="231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3031;p73">
              <a:extLst>
                <a:ext uri="{FF2B5EF4-FFF2-40B4-BE49-F238E27FC236}">
                  <a16:creationId xmlns:a16="http://schemas.microsoft.com/office/drawing/2014/main" id="{1245F577-145C-D3D5-78AC-F5EDE72FFD77}"/>
                </a:ext>
              </a:extLst>
            </p:cNvPr>
            <p:cNvSpPr/>
            <p:nvPr/>
          </p:nvSpPr>
          <p:spPr>
            <a:xfrm rot="-447047">
              <a:off x="3695472" y="4415602"/>
              <a:ext cx="116908" cy="18217"/>
            </a:xfrm>
            <a:custGeom>
              <a:avLst/>
              <a:gdLst/>
              <a:ahLst/>
              <a:cxnLst/>
              <a:rect l="l" t="t" r="r" b="b"/>
              <a:pathLst>
                <a:path w="1983" h="219" fill="none" extrusionOk="0">
                  <a:moveTo>
                    <a:pt x="1" y="1"/>
                  </a:moveTo>
                  <a:cubicBezTo>
                    <a:pt x="180" y="14"/>
                    <a:pt x="346" y="14"/>
                    <a:pt x="525" y="1"/>
                  </a:cubicBezTo>
                  <a:cubicBezTo>
                    <a:pt x="793" y="14"/>
                    <a:pt x="1062" y="39"/>
                    <a:pt x="1318" y="90"/>
                  </a:cubicBezTo>
                  <a:cubicBezTo>
                    <a:pt x="1535" y="116"/>
                    <a:pt x="1778" y="218"/>
                    <a:pt x="1983" y="14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3032;p73">
              <a:extLst>
                <a:ext uri="{FF2B5EF4-FFF2-40B4-BE49-F238E27FC236}">
                  <a16:creationId xmlns:a16="http://schemas.microsoft.com/office/drawing/2014/main" id="{DBE33627-BE53-91F5-58DA-763653126563}"/>
                </a:ext>
              </a:extLst>
            </p:cNvPr>
            <p:cNvSpPr/>
            <p:nvPr/>
          </p:nvSpPr>
          <p:spPr>
            <a:xfrm>
              <a:off x="4075464" y="4441087"/>
              <a:ext cx="31583" cy="3335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3033;p73">
              <a:extLst>
                <a:ext uri="{FF2B5EF4-FFF2-40B4-BE49-F238E27FC236}">
                  <a16:creationId xmlns:a16="http://schemas.microsoft.com/office/drawing/2014/main" id="{E942C1F3-A569-0FA8-3478-0A0532C45A87}"/>
                </a:ext>
              </a:extLst>
            </p:cNvPr>
            <p:cNvSpPr/>
            <p:nvPr/>
          </p:nvSpPr>
          <p:spPr>
            <a:xfrm>
              <a:off x="3904587" y="4423585"/>
              <a:ext cx="9099" cy="2251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3034;p73">
              <a:extLst>
                <a:ext uri="{FF2B5EF4-FFF2-40B4-BE49-F238E27FC236}">
                  <a16:creationId xmlns:a16="http://schemas.microsoft.com/office/drawing/2014/main" id="{576D0E4D-B827-3F7A-84C3-1C655B885E45}"/>
                </a:ext>
              </a:extLst>
            </p:cNvPr>
            <p:cNvSpPr/>
            <p:nvPr/>
          </p:nvSpPr>
          <p:spPr>
            <a:xfrm>
              <a:off x="3870771" y="4401091"/>
              <a:ext cx="107430" cy="6502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3035;p73">
              <a:extLst>
                <a:ext uri="{FF2B5EF4-FFF2-40B4-BE49-F238E27FC236}">
                  <a16:creationId xmlns:a16="http://schemas.microsoft.com/office/drawing/2014/main" id="{B2D347C6-871F-47E1-44D7-4259E572B470}"/>
                </a:ext>
              </a:extLst>
            </p:cNvPr>
            <p:cNvSpPr/>
            <p:nvPr/>
          </p:nvSpPr>
          <p:spPr>
            <a:xfrm>
              <a:off x="3987386" y="4423611"/>
              <a:ext cx="45085" cy="11034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3036;p73">
              <a:extLst>
                <a:ext uri="{FF2B5EF4-FFF2-40B4-BE49-F238E27FC236}">
                  <a16:creationId xmlns:a16="http://schemas.microsoft.com/office/drawing/2014/main" id="{A3FA99A6-4AF1-2ECC-8033-A5F3EB87AF11}"/>
                </a:ext>
              </a:extLst>
            </p:cNvPr>
            <p:cNvSpPr/>
            <p:nvPr/>
          </p:nvSpPr>
          <p:spPr>
            <a:xfrm>
              <a:off x="3055119" y="4423257"/>
              <a:ext cx="57120" cy="11754"/>
            </a:xfrm>
            <a:custGeom>
              <a:avLst/>
              <a:gdLst/>
              <a:ahLst/>
              <a:cxnLst/>
              <a:rect l="l" t="t" r="r" b="b"/>
              <a:pathLst>
                <a:path w="973" h="141" fill="none" extrusionOk="0">
                  <a:moveTo>
                    <a:pt x="1" y="0"/>
                  </a:moveTo>
                  <a:cubicBezTo>
                    <a:pt x="180" y="141"/>
                    <a:pt x="755" y="90"/>
                    <a:pt x="973" y="77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3037;p73">
              <a:extLst>
                <a:ext uri="{FF2B5EF4-FFF2-40B4-BE49-F238E27FC236}">
                  <a16:creationId xmlns:a16="http://schemas.microsoft.com/office/drawing/2014/main" id="{275BF001-7824-FBB4-C310-DFEC435E2A09}"/>
                </a:ext>
              </a:extLst>
            </p:cNvPr>
            <p:cNvSpPr/>
            <p:nvPr/>
          </p:nvSpPr>
          <p:spPr>
            <a:xfrm>
              <a:off x="2872674" y="4383023"/>
              <a:ext cx="21838" cy="2167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3038;p73">
              <a:extLst>
                <a:ext uri="{FF2B5EF4-FFF2-40B4-BE49-F238E27FC236}">
                  <a16:creationId xmlns:a16="http://schemas.microsoft.com/office/drawing/2014/main" id="{8A71D657-1102-1714-B09E-CEBC925E62EE}"/>
                </a:ext>
              </a:extLst>
            </p:cNvPr>
            <p:cNvSpPr/>
            <p:nvPr/>
          </p:nvSpPr>
          <p:spPr>
            <a:xfrm>
              <a:off x="2971197" y="4411228"/>
              <a:ext cx="45085" cy="11034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3039;p73">
              <a:extLst>
                <a:ext uri="{FF2B5EF4-FFF2-40B4-BE49-F238E27FC236}">
                  <a16:creationId xmlns:a16="http://schemas.microsoft.com/office/drawing/2014/main" id="{860000F6-2E1F-E2A3-04A6-C1EADACE0F02}"/>
                </a:ext>
              </a:extLst>
            </p:cNvPr>
            <p:cNvSpPr/>
            <p:nvPr/>
          </p:nvSpPr>
          <p:spPr>
            <a:xfrm>
              <a:off x="4146604" y="4373967"/>
              <a:ext cx="9099" cy="2251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14"/>
                    <a:pt x="103" y="27"/>
                    <a:pt x="154" y="14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3040;p73">
              <a:extLst>
                <a:ext uri="{FF2B5EF4-FFF2-40B4-BE49-F238E27FC236}">
                  <a16:creationId xmlns:a16="http://schemas.microsoft.com/office/drawing/2014/main" id="{64230419-B4EA-78FA-0928-C46A5750778C}"/>
                </a:ext>
              </a:extLst>
            </p:cNvPr>
            <p:cNvSpPr/>
            <p:nvPr/>
          </p:nvSpPr>
          <p:spPr>
            <a:xfrm>
              <a:off x="3419175" y="4448338"/>
              <a:ext cx="9099" cy="2251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3041;p73">
              <a:extLst>
                <a:ext uri="{FF2B5EF4-FFF2-40B4-BE49-F238E27FC236}">
                  <a16:creationId xmlns:a16="http://schemas.microsoft.com/office/drawing/2014/main" id="{9C476B00-0990-E0DE-01CC-39F710CE2269}"/>
                </a:ext>
              </a:extLst>
            </p:cNvPr>
            <p:cNvSpPr/>
            <p:nvPr/>
          </p:nvSpPr>
          <p:spPr>
            <a:xfrm>
              <a:off x="3677703" y="4445846"/>
              <a:ext cx="5283" cy="2167"/>
            </a:xfrm>
            <a:custGeom>
              <a:avLst/>
              <a:gdLst/>
              <a:ahLst/>
              <a:cxnLst/>
              <a:rect l="l" t="t" r="r" b="b"/>
              <a:pathLst>
                <a:path w="90" h="26" fill="none" extrusionOk="0">
                  <a:moveTo>
                    <a:pt x="0" y="0"/>
                  </a:moveTo>
                  <a:lnTo>
                    <a:pt x="90" y="26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3042;p73">
              <a:extLst>
                <a:ext uri="{FF2B5EF4-FFF2-40B4-BE49-F238E27FC236}">
                  <a16:creationId xmlns:a16="http://schemas.microsoft.com/office/drawing/2014/main" id="{BA3B5AFA-767A-F86F-327B-9BD2EBDF1645}"/>
                </a:ext>
              </a:extLst>
            </p:cNvPr>
            <p:cNvSpPr/>
            <p:nvPr/>
          </p:nvSpPr>
          <p:spPr>
            <a:xfrm>
              <a:off x="2939447" y="4402006"/>
              <a:ext cx="9099" cy="2251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3043;p73">
              <a:extLst>
                <a:ext uri="{FF2B5EF4-FFF2-40B4-BE49-F238E27FC236}">
                  <a16:creationId xmlns:a16="http://schemas.microsoft.com/office/drawing/2014/main" id="{8F1E8040-7ED0-BCC2-C2FC-4E3E7C80F321}"/>
                </a:ext>
              </a:extLst>
            </p:cNvPr>
            <p:cNvSpPr/>
            <p:nvPr/>
          </p:nvSpPr>
          <p:spPr>
            <a:xfrm>
              <a:off x="3535123" y="3521593"/>
              <a:ext cx="487127" cy="805519"/>
            </a:xfrm>
            <a:custGeom>
              <a:avLst/>
              <a:gdLst/>
              <a:ahLst/>
              <a:cxnLst/>
              <a:rect l="l" t="t" r="r" b="b"/>
              <a:pathLst>
                <a:path w="8248" h="13639" extrusionOk="0">
                  <a:moveTo>
                    <a:pt x="7708" y="0"/>
                  </a:moveTo>
                  <a:cubicBezTo>
                    <a:pt x="7694" y="0"/>
                    <a:pt x="7678" y="3"/>
                    <a:pt x="7660" y="7"/>
                  </a:cubicBezTo>
                  <a:cubicBezTo>
                    <a:pt x="6125" y="365"/>
                    <a:pt x="4501" y="3178"/>
                    <a:pt x="4501" y="3178"/>
                  </a:cubicBezTo>
                  <a:cubicBezTo>
                    <a:pt x="4501" y="3178"/>
                    <a:pt x="5154" y="1618"/>
                    <a:pt x="4936" y="1516"/>
                  </a:cubicBezTo>
                  <a:cubicBezTo>
                    <a:pt x="4927" y="1513"/>
                    <a:pt x="4917" y="1511"/>
                    <a:pt x="4906" y="1511"/>
                  </a:cubicBezTo>
                  <a:cubicBezTo>
                    <a:pt x="4642" y="1511"/>
                    <a:pt x="3864" y="2543"/>
                    <a:pt x="3274" y="3575"/>
                  </a:cubicBezTo>
                  <a:cubicBezTo>
                    <a:pt x="2695" y="4576"/>
                    <a:pt x="2275" y="6270"/>
                    <a:pt x="2229" y="6460"/>
                  </a:cubicBezTo>
                  <a:lnTo>
                    <a:pt x="2229" y="6460"/>
                  </a:lnTo>
                  <a:cubicBezTo>
                    <a:pt x="2281" y="6244"/>
                    <a:pt x="2789" y="4093"/>
                    <a:pt x="2558" y="3984"/>
                  </a:cubicBezTo>
                  <a:cubicBezTo>
                    <a:pt x="2534" y="3972"/>
                    <a:pt x="2506" y="3965"/>
                    <a:pt x="2473" y="3965"/>
                  </a:cubicBezTo>
                  <a:cubicBezTo>
                    <a:pt x="2162" y="3965"/>
                    <a:pt x="1453" y="4555"/>
                    <a:pt x="806" y="6669"/>
                  </a:cubicBezTo>
                  <a:cubicBezTo>
                    <a:pt x="90" y="9009"/>
                    <a:pt x="0" y="13639"/>
                    <a:pt x="0" y="13639"/>
                  </a:cubicBezTo>
                  <a:cubicBezTo>
                    <a:pt x="2264" y="10749"/>
                    <a:pt x="4246" y="7539"/>
                    <a:pt x="4028" y="7373"/>
                  </a:cubicBezTo>
                  <a:cubicBezTo>
                    <a:pt x="3991" y="7342"/>
                    <a:pt x="3946" y="7329"/>
                    <a:pt x="3895" y="7329"/>
                  </a:cubicBezTo>
                  <a:cubicBezTo>
                    <a:pt x="3651" y="7329"/>
                    <a:pt x="3299" y="7628"/>
                    <a:pt x="3299" y="7628"/>
                  </a:cubicBezTo>
                  <a:cubicBezTo>
                    <a:pt x="3299" y="7628"/>
                    <a:pt x="4629" y="6171"/>
                    <a:pt x="5154" y="5506"/>
                  </a:cubicBezTo>
                  <a:cubicBezTo>
                    <a:pt x="5678" y="4854"/>
                    <a:pt x="7238" y="2987"/>
                    <a:pt x="6982" y="2744"/>
                  </a:cubicBezTo>
                  <a:cubicBezTo>
                    <a:pt x="6948" y="2713"/>
                    <a:pt x="6899" y="2699"/>
                    <a:pt x="6838" y="2699"/>
                  </a:cubicBezTo>
                  <a:cubicBezTo>
                    <a:pt x="6427" y="2699"/>
                    <a:pt x="5512" y="3332"/>
                    <a:pt x="5512" y="3332"/>
                  </a:cubicBezTo>
                  <a:cubicBezTo>
                    <a:pt x="5512" y="3332"/>
                    <a:pt x="8247" y="0"/>
                    <a:pt x="7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3044;p73">
              <a:extLst>
                <a:ext uri="{FF2B5EF4-FFF2-40B4-BE49-F238E27FC236}">
                  <a16:creationId xmlns:a16="http://schemas.microsoft.com/office/drawing/2014/main" id="{B4AA03EF-C931-97C6-4A15-FD185ED3189F}"/>
                </a:ext>
              </a:extLst>
            </p:cNvPr>
            <p:cNvSpPr/>
            <p:nvPr/>
          </p:nvSpPr>
          <p:spPr>
            <a:xfrm>
              <a:off x="3682358" y="3719088"/>
              <a:ext cx="145819" cy="231929"/>
            </a:xfrm>
            <a:custGeom>
              <a:avLst/>
              <a:gdLst/>
              <a:ahLst/>
              <a:cxnLst/>
              <a:rect l="l" t="t" r="r" b="b"/>
              <a:pathLst>
                <a:path w="2469" h="3927" extrusionOk="0">
                  <a:moveTo>
                    <a:pt x="2469" y="1"/>
                  </a:moveTo>
                  <a:cubicBezTo>
                    <a:pt x="2468" y="1"/>
                    <a:pt x="1701" y="960"/>
                    <a:pt x="1190" y="1765"/>
                  </a:cubicBezTo>
                  <a:cubicBezTo>
                    <a:pt x="679" y="2584"/>
                    <a:pt x="1" y="3926"/>
                    <a:pt x="1" y="3926"/>
                  </a:cubicBezTo>
                  <a:cubicBezTo>
                    <a:pt x="1" y="3926"/>
                    <a:pt x="1011" y="2213"/>
                    <a:pt x="1177" y="1944"/>
                  </a:cubicBezTo>
                  <a:cubicBezTo>
                    <a:pt x="1343" y="1676"/>
                    <a:pt x="2468" y="1"/>
                    <a:pt x="2469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3045;p73">
              <a:extLst>
                <a:ext uri="{FF2B5EF4-FFF2-40B4-BE49-F238E27FC236}">
                  <a16:creationId xmlns:a16="http://schemas.microsoft.com/office/drawing/2014/main" id="{DFAD3317-49B9-0816-727B-C4A9379F4CDE}"/>
                </a:ext>
              </a:extLst>
            </p:cNvPr>
            <p:cNvSpPr/>
            <p:nvPr/>
          </p:nvSpPr>
          <p:spPr>
            <a:xfrm>
              <a:off x="3899873" y="4263912"/>
              <a:ext cx="86169" cy="104713"/>
            </a:xfrm>
            <a:custGeom>
              <a:avLst/>
              <a:gdLst/>
              <a:ahLst/>
              <a:cxnLst/>
              <a:rect l="l" t="t" r="r" b="b"/>
              <a:pathLst>
                <a:path w="1459" h="1773" extrusionOk="0">
                  <a:moveTo>
                    <a:pt x="1114" y="1"/>
                  </a:moveTo>
                  <a:cubicBezTo>
                    <a:pt x="982" y="1"/>
                    <a:pt x="722" y="220"/>
                    <a:pt x="410" y="648"/>
                  </a:cubicBezTo>
                  <a:cubicBezTo>
                    <a:pt x="180" y="993"/>
                    <a:pt x="52" y="1376"/>
                    <a:pt x="1" y="1773"/>
                  </a:cubicBezTo>
                  <a:cubicBezTo>
                    <a:pt x="1" y="1773"/>
                    <a:pt x="1458" y="724"/>
                    <a:pt x="1369" y="596"/>
                  </a:cubicBezTo>
                  <a:cubicBezTo>
                    <a:pt x="1356" y="578"/>
                    <a:pt x="1335" y="570"/>
                    <a:pt x="1307" y="570"/>
                  </a:cubicBezTo>
                  <a:cubicBezTo>
                    <a:pt x="1144" y="570"/>
                    <a:pt x="768" y="852"/>
                    <a:pt x="768" y="852"/>
                  </a:cubicBezTo>
                  <a:cubicBezTo>
                    <a:pt x="768" y="852"/>
                    <a:pt x="1267" y="59"/>
                    <a:pt x="1152" y="8"/>
                  </a:cubicBezTo>
                  <a:cubicBezTo>
                    <a:pt x="1141" y="3"/>
                    <a:pt x="1128" y="1"/>
                    <a:pt x="1114" y="1"/>
                  </a:cubicBezTo>
                  <a:close/>
                </a:path>
              </a:pathLst>
            </a:custGeom>
            <a:solidFill>
              <a:srgbClr val="8CC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3046;p73">
              <a:extLst>
                <a:ext uri="{FF2B5EF4-FFF2-40B4-BE49-F238E27FC236}">
                  <a16:creationId xmlns:a16="http://schemas.microsoft.com/office/drawing/2014/main" id="{ABD751AF-78D4-F5E2-706D-4761376A78C4}"/>
                </a:ext>
              </a:extLst>
            </p:cNvPr>
            <p:cNvSpPr/>
            <p:nvPr/>
          </p:nvSpPr>
          <p:spPr>
            <a:xfrm>
              <a:off x="2955870" y="4212057"/>
              <a:ext cx="117116" cy="208718"/>
            </a:xfrm>
            <a:custGeom>
              <a:avLst/>
              <a:gdLst/>
              <a:ahLst/>
              <a:cxnLst/>
              <a:rect l="l" t="t" r="r" b="b"/>
              <a:pathLst>
                <a:path w="1983" h="3534" extrusionOk="0">
                  <a:moveTo>
                    <a:pt x="667" y="0"/>
                  </a:moveTo>
                  <a:cubicBezTo>
                    <a:pt x="658" y="0"/>
                    <a:pt x="649" y="1"/>
                    <a:pt x="640" y="4"/>
                  </a:cubicBezTo>
                  <a:cubicBezTo>
                    <a:pt x="205" y="106"/>
                    <a:pt x="870" y="1973"/>
                    <a:pt x="870" y="1973"/>
                  </a:cubicBezTo>
                  <a:cubicBezTo>
                    <a:pt x="870" y="1973"/>
                    <a:pt x="457" y="1267"/>
                    <a:pt x="242" y="1267"/>
                  </a:cubicBezTo>
                  <a:cubicBezTo>
                    <a:pt x="224" y="1267"/>
                    <a:pt x="207" y="1272"/>
                    <a:pt x="192" y="1283"/>
                  </a:cubicBezTo>
                  <a:cubicBezTo>
                    <a:pt x="0" y="1436"/>
                    <a:pt x="435" y="2766"/>
                    <a:pt x="1867" y="3533"/>
                  </a:cubicBezTo>
                  <a:cubicBezTo>
                    <a:pt x="1867" y="3533"/>
                    <a:pt x="1982" y="2075"/>
                    <a:pt x="1765" y="2075"/>
                  </a:cubicBezTo>
                  <a:cubicBezTo>
                    <a:pt x="1560" y="2075"/>
                    <a:pt x="1420" y="2638"/>
                    <a:pt x="1420" y="2638"/>
                  </a:cubicBezTo>
                  <a:cubicBezTo>
                    <a:pt x="1420" y="2638"/>
                    <a:pt x="1101" y="0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3047;p73">
              <a:extLst>
                <a:ext uri="{FF2B5EF4-FFF2-40B4-BE49-F238E27FC236}">
                  <a16:creationId xmlns:a16="http://schemas.microsoft.com/office/drawing/2014/main" id="{C690BC3B-F2F8-54B3-D6E2-B72CE41235FE}"/>
                </a:ext>
              </a:extLst>
            </p:cNvPr>
            <p:cNvSpPr/>
            <p:nvPr/>
          </p:nvSpPr>
          <p:spPr>
            <a:xfrm>
              <a:off x="3782818" y="3633393"/>
              <a:ext cx="493210" cy="728446"/>
            </a:xfrm>
            <a:custGeom>
              <a:avLst/>
              <a:gdLst/>
              <a:ahLst/>
              <a:cxnLst/>
              <a:rect l="l" t="t" r="r" b="b"/>
              <a:pathLst>
                <a:path w="8351" h="12334" extrusionOk="0">
                  <a:moveTo>
                    <a:pt x="8127" y="1"/>
                  </a:moveTo>
                  <a:cubicBezTo>
                    <a:pt x="7882" y="1"/>
                    <a:pt x="7192" y="426"/>
                    <a:pt x="6075" y="1349"/>
                  </a:cubicBezTo>
                  <a:cubicBezTo>
                    <a:pt x="4821" y="2398"/>
                    <a:pt x="3568" y="4137"/>
                    <a:pt x="3568" y="4137"/>
                  </a:cubicBezTo>
                  <a:cubicBezTo>
                    <a:pt x="3568" y="4137"/>
                    <a:pt x="4681" y="1682"/>
                    <a:pt x="4489" y="1567"/>
                  </a:cubicBezTo>
                  <a:cubicBezTo>
                    <a:pt x="4474" y="1558"/>
                    <a:pt x="4457" y="1553"/>
                    <a:pt x="4437" y="1553"/>
                  </a:cubicBezTo>
                  <a:cubicBezTo>
                    <a:pt x="4181" y="1553"/>
                    <a:pt x="3513" y="2301"/>
                    <a:pt x="2954" y="3204"/>
                  </a:cubicBezTo>
                  <a:cubicBezTo>
                    <a:pt x="2353" y="4175"/>
                    <a:pt x="1548" y="6247"/>
                    <a:pt x="1548" y="6247"/>
                  </a:cubicBezTo>
                  <a:cubicBezTo>
                    <a:pt x="1548" y="6247"/>
                    <a:pt x="1778" y="4482"/>
                    <a:pt x="1548" y="4406"/>
                  </a:cubicBezTo>
                  <a:cubicBezTo>
                    <a:pt x="1542" y="4404"/>
                    <a:pt x="1536" y="4403"/>
                    <a:pt x="1530" y="4403"/>
                  </a:cubicBezTo>
                  <a:cubicBezTo>
                    <a:pt x="1286" y="4403"/>
                    <a:pt x="671" y="5834"/>
                    <a:pt x="371" y="7654"/>
                  </a:cubicBezTo>
                  <a:cubicBezTo>
                    <a:pt x="65" y="9521"/>
                    <a:pt x="1" y="12334"/>
                    <a:pt x="1" y="12334"/>
                  </a:cubicBezTo>
                  <a:cubicBezTo>
                    <a:pt x="1" y="12334"/>
                    <a:pt x="448" y="11873"/>
                    <a:pt x="1446" y="11042"/>
                  </a:cubicBezTo>
                  <a:cubicBezTo>
                    <a:pt x="2430" y="10224"/>
                    <a:pt x="4131" y="8894"/>
                    <a:pt x="3952" y="8740"/>
                  </a:cubicBezTo>
                  <a:cubicBezTo>
                    <a:pt x="3937" y="8728"/>
                    <a:pt x="3915" y="8723"/>
                    <a:pt x="3889" y="8723"/>
                  </a:cubicBezTo>
                  <a:cubicBezTo>
                    <a:pt x="3578" y="8723"/>
                    <a:pt x="2558" y="9482"/>
                    <a:pt x="2558" y="9482"/>
                  </a:cubicBezTo>
                  <a:cubicBezTo>
                    <a:pt x="2878" y="8996"/>
                    <a:pt x="3236" y="8536"/>
                    <a:pt x="3645" y="8127"/>
                  </a:cubicBezTo>
                  <a:cubicBezTo>
                    <a:pt x="4425" y="7283"/>
                    <a:pt x="6062" y="5787"/>
                    <a:pt x="5896" y="5582"/>
                  </a:cubicBezTo>
                  <a:cubicBezTo>
                    <a:pt x="5879" y="5565"/>
                    <a:pt x="5852" y="5557"/>
                    <a:pt x="5817" y="5557"/>
                  </a:cubicBezTo>
                  <a:cubicBezTo>
                    <a:pt x="5464" y="5557"/>
                    <a:pt x="4259" y="6349"/>
                    <a:pt x="4259" y="6349"/>
                  </a:cubicBezTo>
                  <a:cubicBezTo>
                    <a:pt x="4259" y="6349"/>
                    <a:pt x="7775" y="2743"/>
                    <a:pt x="7520" y="2423"/>
                  </a:cubicBezTo>
                  <a:cubicBezTo>
                    <a:pt x="7494" y="2390"/>
                    <a:pt x="7453" y="2375"/>
                    <a:pt x="7401" y="2375"/>
                  </a:cubicBezTo>
                  <a:cubicBezTo>
                    <a:pt x="6955" y="2375"/>
                    <a:pt x="5665" y="3459"/>
                    <a:pt x="5665" y="3459"/>
                  </a:cubicBezTo>
                  <a:cubicBezTo>
                    <a:pt x="5665" y="3459"/>
                    <a:pt x="8351" y="147"/>
                    <a:pt x="8197" y="19"/>
                  </a:cubicBezTo>
                  <a:cubicBezTo>
                    <a:pt x="8181" y="7"/>
                    <a:pt x="8157" y="1"/>
                    <a:pt x="8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3048;p73">
              <a:extLst>
                <a:ext uri="{FF2B5EF4-FFF2-40B4-BE49-F238E27FC236}">
                  <a16:creationId xmlns:a16="http://schemas.microsoft.com/office/drawing/2014/main" id="{875C1AD2-94DA-F4E6-B95B-846DE8212D6F}"/>
                </a:ext>
              </a:extLst>
            </p:cNvPr>
            <p:cNvSpPr/>
            <p:nvPr/>
          </p:nvSpPr>
          <p:spPr>
            <a:xfrm>
              <a:off x="3795633" y="3771946"/>
              <a:ext cx="333925" cy="555164"/>
            </a:xfrm>
            <a:custGeom>
              <a:avLst/>
              <a:gdLst/>
              <a:ahLst/>
              <a:cxnLst/>
              <a:rect l="l" t="t" r="r" b="b"/>
              <a:pathLst>
                <a:path w="5654" h="9400" extrusionOk="0">
                  <a:moveTo>
                    <a:pt x="5653" y="1"/>
                  </a:moveTo>
                  <a:cubicBezTo>
                    <a:pt x="5652" y="1"/>
                    <a:pt x="4029" y="1983"/>
                    <a:pt x="2303" y="4502"/>
                  </a:cubicBezTo>
                  <a:cubicBezTo>
                    <a:pt x="1267" y="5998"/>
                    <a:pt x="487" y="7660"/>
                    <a:pt x="1" y="9400"/>
                  </a:cubicBezTo>
                  <a:cubicBezTo>
                    <a:pt x="653" y="7750"/>
                    <a:pt x="1459" y="6164"/>
                    <a:pt x="2392" y="4655"/>
                  </a:cubicBezTo>
                  <a:cubicBezTo>
                    <a:pt x="2955" y="3773"/>
                    <a:pt x="5652" y="2"/>
                    <a:pt x="5653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3049;p73">
              <a:extLst>
                <a:ext uri="{FF2B5EF4-FFF2-40B4-BE49-F238E27FC236}">
                  <a16:creationId xmlns:a16="http://schemas.microsoft.com/office/drawing/2014/main" id="{9574D50A-373F-E95B-3A05-7E7742F5188D}"/>
                </a:ext>
              </a:extLst>
            </p:cNvPr>
            <p:cNvSpPr/>
            <p:nvPr/>
          </p:nvSpPr>
          <p:spPr>
            <a:xfrm>
              <a:off x="3019299" y="3857346"/>
              <a:ext cx="307407" cy="576248"/>
            </a:xfrm>
            <a:custGeom>
              <a:avLst/>
              <a:gdLst/>
              <a:ahLst/>
              <a:cxnLst/>
              <a:rect l="l" t="t" r="r" b="b"/>
              <a:pathLst>
                <a:path w="5205" h="9757" extrusionOk="0">
                  <a:moveTo>
                    <a:pt x="439" y="1"/>
                  </a:moveTo>
                  <a:cubicBezTo>
                    <a:pt x="423" y="1"/>
                    <a:pt x="409" y="4"/>
                    <a:pt x="397" y="13"/>
                  </a:cubicBezTo>
                  <a:cubicBezTo>
                    <a:pt x="0" y="255"/>
                    <a:pt x="1803" y="4053"/>
                    <a:pt x="1803" y="4053"/>
                  </a:cubicBezTo>
                  <a:cubicBezTo>
                    <a:pt x="1803" y="4053"/>
                    <a:pt x="873" y="2669"/>
                    <a:pt x="551" y="2669"/>
                  </a:cubicBezTo>
                  <a:cubicBezTo>
                    <a:pt x="531" y="2669"/>
                    <a:pt x="514" y="2674"/>
                    <a:pt x="499" y="2685"/>
                  </a:cubicBezTo>
                  <a:cubicBezTo>
                    <a:pt x="243" y="2864"/>
                    <a:pt x="832" y="4309"/>
                    <a:pt x="1778" y="5511"/>
                  </a:cubicBezTo>
                  <a:cubicBezTo>
                    <a:pt x="2737" y="6713"/>
                    <a:pt x="2890" y="6892"/>
                    <a:pt x="2890" y="6892"/>
                  </a:cubicBezTo>
                  <a:cubicBezTo>
                    <a:pt x="2890" y="6892"/>
                    <a:pt x="2018" y="6089"/>
                    <a:pt x="1670" y="6089"/>
                  </a:cubicBezTo>
                  <a:cubicBezTo>
                    <a:pt x="1623" y="6089"/>
                    <a:pt x="1585" y="6104"/>
                    <a:pt x="1560" y="6138"/>
                  </a:cubicBezTo>
                  <a:cubicBezTo>
                    <a:pt x="1343" y="6419"/>
                    <a:pt x="2161" y="7864"/>
                    <a:pt x="5205" y="9757"/>
                  </a:cubicBezTo>
                  <a:cubicBezTo>
                    <a:pt x="5205" y="9757"/>
                    <a:pt x="5077" y="8874"/>
                    <a:pt x="5064" y="8286"/>
                  </a:cubicBezTo>
                  <a:cubicBezTo>
                    <a:pt x="5039" y="7698"/>
                    <a:pt x="4847" y="6982"/>
                    <a:pt x="4668" y="6982"/>
                  </a:cubicBezTo>
                  <a:cubicBezTo>
                    <a:pt x="4489" y="6982"/>
                    <a:pt x="4386" y="7544"/>
                    <a:pt x="4386" y="7544"/>
                  </a:cubicBezTo>
                  <a:cubicBezTo>
                    <a:pt x="4386" y="7544"/>
                    <a:pt x="4962" y="3938"/>
                    <a:pt x="4489" y="3810"/>
                  </a:cubicBezTo>
                  <a:cubicBezTo>
                    <a:pt x="4469" y="3805"/>
                    <a:pt x="4449" y="3802"/>
                    <a:pt x="4429" y="3802"/>
                  </a:cubicBezTo>
                  <a:cubicBezTo>
                    <a:pt x="3977" y="3802"/>
                    <a:pt x="3683" y="5294"/>
                    <a:pt x="3683" y="5294"/>
                  </a:cubicBezTo>
                  <a:cubicBezTo>
                    <a:pt x="3683" y="5294"/>
                    <a:pt x="3606" y="1585"/>
                    <a:pt x="3172" y="1547"/>
                  </a:cubicBezTo>
                  <a:cubicBezTo>
                    <a:pt x="3167" y="1546"/>
                    <a:pt x="3162" y="1546"/>
                    <a:pt x="3157" y="1546"/>
                  </a:cubicBezTo>
                  <a:cubicBezTo>
                    <a:pt x="2737" y="1546"/>
                    <a:pt x="2750" y="3683"/>
                    <a:pt x="2750" y="3683"/>
                  </a:cubicBezTo>
                  <a:cubicBezTo>
                    <a:pt x="2750" y="3683"/>
                    <a:pt x="915" y="1"/>
                    <a:pt x="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3050;p73">
              <a:extLst>
                <a:ext uri="{FF2B5EF4-FFF2-40B4-BE49-F238E27FC236}">
                  <a16:creationId xmlns:a16="http://schemas.microsoft.com/office/drawing/2014/main" id="{4BCE4640-D798-35E7-DCED-13E135ED2677}"/>
                </a:ext>
              </a:extLst>
            </p:cNvPr>
            <p:cNvSpPr/>
            <p:nvPr/>
          </p:nvSpPr>
          <p:spPr>
            <a:xfrm>
              <a:off x="3146926" y="4078583"/>
              <a:ext cx="152611" cy="318747"/>
            </a:xfrm>
            <a:custGeom>
              <a:avLst/>
              <a:gdLst/>
              <a:ahLst/>
              <a:cxnLst/>
              <a:rect l="l" t="t" r="r" b="b"/>
              <a:pathLst>
                <a:path w="2584" h="5397" extrusionOk="0">
                  <a:moveTo>
                    <a:pt x="0" y="0"/>
                  </a:moveTo>
                  <a:cubicBezTo>
                    <a:pt x="1" y="1"/>
                    <a:pt x="1036" y="2123"/>
                    <a:pt x="1420" y="3082"/>
                  </a:cubicBezTo>
                  <a:cubicBezTo>
                    <a:pt x="1816" y="4028"/>
                    <a:pt x="2584" y="5397"/>
                    <a:pt x="2584" y="5397"/>
                  </a:cubicBezTo>
                  <a:cubicBezTo>
                    <a:pt x="2584" y="5397"/>
                    <a:pt x="1701" y="3402"/>
                    <a:pt x="1433" y="2711"/>
                  </a:cubicBezTo>
                  <a:cubicBezTo>
                    <a:pt x="1164" y="202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3051;p73">
              <a:extLst>
                <a:ext uri="{FF2B5EF4-FFF2-40B4-BE49-F238E27FC236}">
                  <a16:creationId xmlns:a16="http://schemas.microsoft.com/office/drawing/2014/main" id="{3E9E5C9E-68FF-D9AB-07B9-7E755FE0CB1F}"/>
                </a:ext>
              </a:extLst>
            </p:cNvPr>
            <p:cNvSpPr/>
            <p:nvPr/>
          </p:nvSpPr>
          <p:spPr>
            <a:xfrm>
              <a:off x="3000400" y="3018998"/>
              <a:ext cx="765890" cy="1391217"/>
            </a:xfrm>
            <a:custGeom>
              <a:avLst/>
              <a:gdLst/>
              <a:ahLst/>
              <a:cxnLst/>
              <a:rect l="l" t="t" r="r" b="b"/>
              <a:pathLst>
                <a:path w="12968" h="23556" extrusionOk="0">
                  <a:moveTo>
                    <a:pt x="8108" y="1"/>
                  </a:moveTo>
                  <a:lnTo>
                    <a:pt x="4630" y="653"/>
                  </a:lnTo>
                  <a:lnTo>
                    <a:pt x="5141" y="5116"/>
                  </a:lnTo>
                  <a:lnTo>
                    <a:pt x="1" y="5832"/>
                  </a:lnTo>
                  <a:lnTo>
                    <a:pt x="218" y="9425"/>
                  </a:lnTo>
                  <a:lnTo>
                    <a:pt x="5487" y="8197"/>
                  </a:lnTo>
                  <a:lnTo>
                    <a:pt x="7213" y="23555"/>
                  </a:lnTo>
                  <a:lnTo>
                    <a:pt x="9847" y="22967"/>
                  </a:lnTo>
                  <a:lnTo>
                    <a:pt x="8671" y="7456"/>
                  </a:lnTo>
                  <a:lnTo>
                    <a:pt x="12967" y="6458"/>
                  </a:lnTo>
                  <a:lnTo>
                    <a:pt x="12801" y="4054"/>
                  </a:lnTo>
                  <a:lnTo>
                    <a:pt x="8453" y="4655"/>
                  </a:lnTo>
                  <a:lnTo>
                    <a:pt x="8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3052;p73">
              <a:extLst>
                <a:ext uri="{FF2B5EF4-FFF2-40B4-BE49-F238E27FC236}">
                  <a16:creationId xmlns:a16="http://schemas.microsoft.com/office/drawing/2014/main" id="{05C49711-9225-44D5-6225-8FB47B4ECDD8}"/>
                </a:ext>
              </a:extLst>
            </p:cNvPr>
            <p:cNvSpPr/>
            <p:nvPr/>
          </p:nvSpPr>
          <p:spPr>
            <a:xfrm>
              <a:off x="3236047" y="3014450"/>
              <a:ext cx="243209" cy="43114"/>
            </a:xfrm>
            <a:custGeom>
              <a:avLst/>
              <a:gdLst/>
              <a:ahLst/>
              <a:cxnLst/>
              <a:rect l="l" t="t" r="r" b="b"/>
              <a:pathLst>
                <a:path w="4118" h="730" extrusionOk="0">
                  <a:moveTo>
                    <a:pt x="3095" y="1"/>
                  </a:moveTo>
                  <a:lnTo>
                    <a:pt x="0" y="589"/>
                  </a:lnTo>
                  <a:lnTo>
                    <a:pt x="640" y="730"/>
                  </a:lnTo>
                  <a:lnTo>
                    <a:pt x="4118" y="78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3053;p73">
              <a:extLst>
                <a:ext uri="{FF2B5EF4-FFF2-40B4-BE49-F238E27FC236}">
                  <a16:creationId xmlns:a16="http://schemas.microsoft.com/office/drawing/2014/main" id="{A01EC399-175A-6459-3B30-F82F3CB33A16}"/>
                </a:ext>
              </a:extLst>
            </p:cNvPr>
            <p:cNvSpPr/>
            <p:nvPr/>
          </p:nvSpPr>
          <p:spPr>
            <a:xfrm>
              <a:off x="3236047" y="3049236"/>
              <a:ext cx="68037" cy="271912"/>
            </a:xfrm>
            <a:custGeom>
              <a:avLst/>
              <a:gdLst/>
              <a:ahLst/>
              <a:cxnLst/>
              <a:rect l="l" t="t" r="r" b="b"/>
              <a:pathLst>
                <a:path w="1152" h="4604" extrusionOk="0">
                  <a:moveTo>
                    <a:pt x="0" y="0"/>
                  </a:moveTo>
                  <a:lnTo>
                    <a:pt x="499" y="4258"/>
                  </a:lnTo>
                  <a:lnTo>
                    <a:pt x="1151" y="4604"/>
                  </a:lnTo>
                  <a:lnTo>
                    <a:pt x="1151" y="4604"/>
                  </a:lnTo>
                  <a:lnTo>
                    <a:pt x="64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3054;p73">
              <a:extLst>
                <a:ext uri="{FF2B5EF4-FFF2-40B4-BE49-F238E27FC236}">
                  <a16:creationId xmlns:a16="http://schemas.microsoft.com/office/drawing/2014/main" id="{F14DDDBC-E986-ED4C-33BB-79889D0A3AE0}"/>
                </a:ext>
              </a:extLst>
            </p:cNvPr>
            <p:cNvSpPr/>
            <p:nvPr/>
          </p:nvSpPr>
          <p:spPr>
            <a:xfrm>
              <a:off x="2964906" y="3300711"/>
              <a:ext cx="339182" cy="62722"/>
            </a:xfrm>
            <a:custGeom>
              <a:avLst/>
              <a:gdLst/>
              <a:ahLst/>
              <a:cxnLst/>
              <a:rect l="l" t="t" r="r" b="b"/>
              <a:pathLst>
                <a:path w="5743" h="1062" extrusionOk="0">
                  <a:moveTo>
                    <a:pt x="5090" y="0"/>
                  </a:moveTo>
                  <a:lnTo>
                    <a:pt x="1" y="716"/>
                  </a:lnTo>
                  <a:lnTo>
                    <a:pt x="602" y="1062"/>
                  </a:lnTo>
                  <a:lnTo>
                    <a:pt x="5742" y="346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3055;p73">
              <a:extLst>
                <a:ext uri="{FF2B5EF4-FFF2-40B4-BE49-F238E27FC236}">
                  <a16:creationId xmlns:a16="http://schemas.microsoft.com/office/drawing/2014/main" id="{512E2563-75B7-DCD2-9125-2A255215CF64}"/>
                </a:ext>
              </a:extLst>
            </p:cNvPr>
            <p:cNvSpPr/>
            <p:nvPr/>
          </p:nvSpPr>
          <p:spPr>
            <a:xfrm>
              <a:off x="2964906" y="3342998"/>
              <a:ext cx="48429" cy="232637"/>
            </a:xfrm>
            <a:custGeom>
              <a:avLst/>
              <a:gdLst/>
              <a:ahLst/>
              <a:cxnLst/>
              <a:rect l="l" t="t" r="r" b="b"/>
              <a:pathLst>
                <a:path w="820" h="3939" extrusionOk="0">
                  <a:moveTo>
                    <a:pt x="1" y="0"/>
                  </a:moveTo>
                  <a:lnTo>
                    <a:pt x="256" y="3479"/>
                  </a:lnTo>
                  <a:lnTo>
                    <a:pt x="819" y="3939"/>
                  </a:lnTo>
                  <a:lnTo>
                    <a:pt x="602" y="3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3056;p73">
              <a:extLst>
                <a:ext uri="{FF2B5EF4-FFF2-40B4-BE49-F238E27FC236}">
                  <a16:creationId xmlns:a16="http://schemas.microsoft.com/office/drawing/2014/main" id="{8ECCA620-DD02-9464-C992-71A8BCEF44B4}"/>
                </a:ext>
              </a:extLst>
            </p:cNvPr>
            <p:cNvSpPr/>
            <p:nvPr/>
          </p:nvSpPr>
          <p:spPr>
            <a:xfrm>
              <a:off x="3498093" y="3238049"/>
              <a:ext cx="258328" cy="55930"/>
            </a:xfrm>
            <a:custGeom>
              <a:avLst/>
              <a:gdLst/>
              <a:ahLst/>
              <a:cxnLst/>
              <a:rect l="l" t="t" r="r" b="b"/>
              <a:pathLst>
                <a:path w="4374" h="947" extrusionOk="0">
                  <a:moveTo>
                    <a:pt x="3632" y="0"/>
                  </a:moveTo>
                  <a:lnTo>
                    <a:pt x="1" y="499"/>
                  </a:lnTo>
                  <a:lnTo>
                    <a:pt x="26" y="946"/>
                  </a:lnTo>
                  <a:lnTo>
                    <a:pt x="4374" y="345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3057;p73">
              <a:extLst>
                <a:ext uri="{FF2B5EF4-FFF2-40B4-BE49-F238E27FC236}">
                  <a16:creationId xmlns:a16="http://schemas.microsoft.com/office/drawing/2014/main" id="{14BD5F56-69B2-D74B-2F15-177C0E34933E}"/>
                </a:ext>
              </a:extLst>
            </p:cNvPr>
            <p:cNvSpPr/>
            <p:nvPr/>
          </p:nvSpPr>
          <p:spPr>
            <a:xfrm>
              <a:off x="3288905" y="3503108"/>
              <a:ext cx="137492" cy="907103"/>
            </a:xfrm>
            <a:custGeom>
              <a:avLst/>
              <a:gdLst/>
              <a:ahLst/>
              <a:cxnLst/>
              <a:rect l="l" t="t" r="r" b="b"/>
              <a:pathLst>
                <a:path w="2328" h="15359" extrusionOk="0">
                  <a:moveTo>
                    <a:pt x="602" y="0"/>
                  </a:moveTo>
                  <a:lnTo>
                    <a:pt x="1" y="141"/>
                  </a:lnTo>
                  <a:lnTo>
                    <a:pt x="1752" y="14872"/>
                  </a:lnTo>
                  <a:lnTo>
                    <a:pt x="2328" y="15358"/>
                  </a:lnTo>
                  <a:lnTo>
                    <a:pt x="2328" y="15358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3058;p73">
              <a:extLst>
                <a:ext uri="{FF2B5EF4-FFF2-40B4-BE49-F238E27FC236}">
                  <a16:creationId xmlns:a16="http://schemas.microsoft.com/office/drawing/2014/main" id="{179CA6D5-A07C-28B0-BFCE-01C5B89727B7}"/>
                </a:ext>
              </a:extLst>
            </p:cNvPr>
            <p:cNvSpPr/>
            <p:nvPr/>
          </p:nvSpPr>
          <p:spPr>
            <a:xfrm>
              <a:off x="3146926" y="3522007"/>
              <a:ext cx="166963" cy="382945"/>
            </a:xfrm>
            <a:custGeom>
              <a:avLst/>
              <a:gdLst/>
              <a:ahLst/>
              <a:cxnLst/>
              <a:rect l="l" t="t" r="r" b="b"/>
              <a:pathLst>
                <a:path w="2827" h="6484" extrusionOk="0">
                  <a:moveTo>
                    <a:pt x="1650" y="0"/>
                  </a:moveTo>
                  <a:lnTo>
                    <a:pt x="0" y="384"/>
                  </a:lnTo>
                  <a:cubicBezTo>
                    <a:pt x="64" y="665"/>
                    <a:pt x="116" y="959"/>
                    <a:pt x="128" y="1253"/>
                  </a:cubicBezTo>
                  <a:cubicBezTo>
                    <a:pt x="192" y="1880"/>
                    <a:pt x="77" y="3248"/>
                    <a:pt x="192" y="4591"/>
                  </a:cubicBezTo>
                  <a:cubicBezTo>
                    <a:pt x="320" y="5946"/>
                    <a:pt x="1151" y="6483"/>
                    <a:pt x="1151" y="6483"/>
                  </a:cubicBezTo>
                  <a:cubicBezTo>
                    <a:pt x="1151" y="6483"/>
                    <a:pt x="1100" y="5627"/>
                    <a:pt x="1100" y="5230"/>
                  </a:cubicBezTo>
                  <a:cubicBezTo>
                    <a:pt x="1113" y="4910"/>
                    <a:pt x="1151" y="4604"/>
                    <a:pt x="1215" y="4297"/>
                  </a:cubicBezTo>
                  <a:cubicBezTo>
                    <a:pt x="1420" y="4488"/>
                    <a:pt x="1663" y="4655"/>
                    <a:pt x="1919" y="4795"/>
                  </a:cubicBezTo>
                  <a:cubicBezTo>
                    <a:pt x="2213" y="4923"/>
                    <a:pt x="2520" y="5038"/>
                    <a:pt x="2827" y="5115"/>
                  </a:cubicBezTo>
                  <a:cubicBezTo>
                    <a:pt x="2596" y="4783"/>
                    <a:pt x="2405" y="4412"/>
                    <a:pt x="2277" y="4028"/>
                  </a:cubicBezTo>
                  <a:cubicBezTo>
                    <a:pt x="2098" y="3414"/>
                    <a:pt x="2213" y="1803"/>
                    <a:pt x="2085" y="1279"/>
                  </a:cubicBezTo>
                  <a:cubicBezTo>
                    <a:pt x="1970" y="844"/>
                    <a:pt x="1816" y="409"/>
                    <a:pt x="1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3059;p73">
              <a:extLst>
                <a:ext uri="{FF2B5EF4-FFF2-40B4-BE49-F238E27FC236}">
                  <a16:creationId xmlns:a16="http://schemas.microsoft.com/office/drawing/2014/main" id="{D7DFF4A8-D9A9-C9C9-3CDC-0D4861A12A26}"/>
                </a:ext>
              </a:extLst>
            </p:cNvPr>
            <p:cNvSpPr/>
            <p:nvPr/>
          </p:nvSpPr>
          <p:spPr>
            <a:xfrm>
              <a:off x="3581957" y="3421547"/>
              <a:ext cx="217518" cy="271204"/>
            </a:xfrm>
            <a:custGeom>
              <a:avLst/>
              <a:gdLst/>
              <a:ahLst/>
              <a:cxnLst/>
              <a:rect l="l" t="t" r="r" b="b"/>
              <a:pathLst>
                <a:path w="3683" h="4592" extrusionOk="0">
                  <a:moveTo>
                    <a:pt x="1560" y="0"/>
                  </a:moveTo>
                  <a:lnTo>
                    <a:pt x="0" y="371"/>
                  </a:lnTo>
                  <a:cubicBezTo>
                    <a:pt x="102" y="1100"/>
                    <a:pt x="294" y="1829"/>
                    <a:pt x="576" y="2519"/>
                  </a:cubicBezTo>
                  <a:cubicBezTo>
                    <a:pt x="844" y="3248"/>
                    <a:pt x="1189" y="3939"/>
                    <a:pt x="1611" y="4591"/>
                  </a:cubicBezTo>
                  <a:cubicBezTo>
                    <a:pt x="1611" y="4591"/>
                    <a:pt x="1599" y="3875"/>
                    <a:pt x="1611" y="3402"/>
                  </a:cubicBezTo>
                  <a:cubicBezTo>
                    <a:pt x="1624" y="3172"/>
                    <a:pt x="1650" y="2941"/>
                    <a:pt x="1714" y="2711"/>
                  </a:cubicBezTo>
                  <a:cubicBezTo>
                    <a:pt x="1982" y="2954"/>
                    <a:pt x="2289" y="3146"/>
                    <a:pt x="2609" y="3300"/>
                  </a:cubicBezTo>
                  <a:cubicBezTo>
                    <a:pt x="2967" y="3440"/>
                    <a:pt x="3325" y="3555"/>
                    <a:pt x="3683" y="3632"/>
                  </a:cubicBezTo>
                  <a:cubicBezTo>
                    <a:pt x="3683" y="3632"/>
                    <a:pt x="2673" y="2340"/>
                    <a:pt x="2302" y="1599"/>
                  </a:cubicBezTo>
                  <a:cubicBezTo>
                    <a:pt x="1944" y="870"/>
                    <a:pt x="1560" y="0"/>
                    <a:pt x="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3060;p73">
              <a:extLst>
                <a:ext uri="{FF2B5EF4-FFF2-40B4-BE49-F238E27FC236}">
                  <a16:creationId xmlns:a16="http://schemas.microsoft.com/office/drawing/2014/main" id="{446E4136-A322-9B81-00D8-FC04F1CBD51B}"/>
                </a:ext>
              </a:extLst>
            </p:cNvPr>
            <p:cNvSpPr/>
            <p:nvPr/>
          </p:nvSpPr>
          <p:spPr>
            <a:xfrm>
              <a:off x="3062354" y="3221808"/>
              <a:ext cx="631410" cy="386430"/>
            </a:xfrm>
            <a:custGeom>
              <a:avLst/>
              <a:gdLst/>
              <a:ahLst/>
              <a:cxnLst/>
              <a:rect l="l" t="t" r="r" b="b"/>
              <a:pathLst>
                <a:path w="10691" h="6543" extrusionOk="0">
                  <a:moveTo>
                    <a:pt x="9965" y="0"/>
                  </a:moveTo>
                  <a:cubicBezTo>
                    <a:pt x="9683" y="0"/>
                    <a:pt x="9630" y="133"/>
                    <a:pt x="9425" y="224"/>
                  </a:cubicBezTo>
                  <a:cubicBezTo>
                    <a:pt x="9360" y="256"/>
                    <a:pt x="9302" y="264"/>
                    <a:pt x="9246" y="264"/>
                  </a:cubicBezTo>
                  <a:cubicBezTo>
                    <a:pt x="9190" y="264"/>
                    <a:pt x="9136" y="256"/>
                    <a:pt x="9077" y="256"/>
                  </a:cubicBezTo>
                  <a:cubicBezTo>
                    <a:pt x="8985" y="256"/>
                    <a:pt x="8882" y="276"/>
                    <a:pt x="8747" y="377"/>
                  </a:cubicBezTo>
                  <a:cubicBezTo>
                    <a:pt x="8453" y="595"/>
                    <a:pt x="7801" y="2717"/>
                    <a:pt x="5985" y="2833"/>
                  </a:cubicBezTo>
                  <a:cubicBezTo>
                    <a:pt x="5905" y="2838"/>
                    <a:pt x="5827" y="2841"/>
                    <a:pt x="5750" y="2841"/>
                  </a:cubicBezTo>
                  <a:cubicBezTo>
                    <a:pt x="4081" y="2841"/>
                    <a:pt x="3006" y="1571"/>
                    <a:pt x="2455" y="1400"/>
                  </a:cubicBezTo>
                  <a:cubicBezTo>
                    <a:pt x="2286" y="1348"/>
                    <a:pt x="2135" y="1328"/>
                    <a:pt x="1998" y="1328"/>
                  </a:cubicBezTo>
                  <a:cubicBezTo>
                    <a:pt x="1669" y="1328"/>
                    <a:pt x="1423" y="1441"/>
                    <a:pt x="1215" y="1477"/>
                  </a:cubicBezTo>
                  <a:cubicBezTo>
                    <a:pt x="1149" y="1489"/>
                    <a:pt x="1090" y="1493"/>
                    <a:pt x="1033" y="1493"/>
                  </a:cubicBezTo>
                  <a:cubicBezTo>
                    <a:pt x="894" y="1493"/>
                    <a:pt x="776" y="1467"/>
                    <a:pt x="633" y="1467"/>
                  </a:cubicBezTo>
                  <a:cubicBezTo>
                    <a:pt x="587" y="1467"/>
                    <a:pt x="539" y="1470"/>
                    <a:pt x="486" y="1477"/>
                  </a:cubicBezTo>
                  <a:cubicBezTo>
                    <a:pt x="282" y="1528"/>
                    <a:pt x="115" y="1643"/>
                    <a:pt x="0" y="1822"/>
                  </a:cubicBezTo>
                  <a:cubicBezTo>
                    <a:pt x="103" y="1873"/>
                    <a:pt x="205" y="1937"/>
                    <a:pt x="294" y="2014"/>
                  </a:cubicBezTo>
                  <a:cubicBezTo>
                    <a:pt x="409" y="2104"/>
                    <a:pt x="1509" y="3638"/>
                    <a:pt x="2238" y="4597"/>
                  </a:cubicBezTo>
                  <a:cubicBezTo>
                    <a:pt x="3325" y="6056"/>
                    <a:pt x="5115" y="6543"/>
                    <a:pt x="6600" y="6543"/>
                  </a:cubicBezTo>
                  <a:cubicBezTo>
                    <a:pt x="7159" y="6543"/>
                    <a:pt x="7675" y="6474"/>
                    <a:pt x="8095" y="6362"/>
                  </a:cubicBezTo>
                  <a:cubicBezTo>
                    <a:pt x="9642" y="5953"/>
                    <a:pt x="10013" y="4290"/>
                    <a:pt x="10000" y="3766"/>
                  </a:cubicBezTo>
                  <a:cubicBezTo>
                    <a:pt x="9987" y="3229"/>
                    <a:pt x="10192" y="2653"/>
                    <a:pt x="10192" y="2052"/>
                  </a:cubicBezTo>
                  <a:cubicBezTo>
                    <a:pt x="10179" y="1618"/>
                    <a:pt x="10115" y="1170"/>
                    <a:pt x="9987" y="748"/>
                  </a:cubicBezTo>
                  <a:cubicBezTo>
                    <a:pt x="9936" y="492"/>
                    <a:pt x="10090" y="416"/>
                    <a:pt x="10090" y="416"/>
                  </a:cubicBezTo>
                  <a:lnTo>
                    <a:pt x="10691" y="313"/>
                  </a:lnTo>
                  <a:cubicBezTo>
                    <a:pt x="10537" y="147"/>
                    <a:pt x="10307" y="32"/>
                    <a:pt x="10077" y="6"/>
                  </a:cubicBezTo>
                  <a:cubicBezTo>
                    <a:pt x="10036" y="2"/>
                    <a:pt x="9998" y="0"/>
                    <a:pt x="9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3061;p73">
              <a:extLst>
                <a:ext uri="{FF2B5EF4-FFF2-40B4-BE49-F238E27FC236}">
                  <a16:creationId xmlns:a16="http://schemas.microsoft.com/office/drawing/2014/main" id="{42CBA07D-518E-3CCC-C852-1F8B599EDDE1}"/>
                </a:ext>
              </a:extLst>
            </p:cNvPr>
            <p:cNvSpPr/>
            <p:nvPr/>
          </p:nvSpPr>
          <p:spPr>
            <a:xfrm>
              <a:off x="3166534" y="3321087"/>
              <a:ext cx="270436" cy="126507"/>
            </a:xfrm>
            <a:custGeom>
              <a:avLst/>
              <a:gdLst/>
              <a:ahLst/>
              <a:cxnLst/>
              <a:rect l="l" t="t" r="r" b="b"/>
              <a:pathLst>
                <a:path w="4579" h="2142" extrusionOk="0">
                  <a:moveTo>
                    <a:pt x="1" y="1"/>
                  </a:moveTo>
                  <a:lnTo>
                    <a:pt x="1" y="1"/>
                  </a:lnTo>
                  <a:cubicBezTo>
                    <a:pt x="1088" y="666"/>
                    <a:pt x="1395" y="1100"/>
                    <a:pt x="2418" y="1701"/>
                  </a:cubicBezTo>
                  <a:cubicBezTo>
                    <a:pt x="2947" y="1986"/>
                    <a:pt x="3533" y="2142"/>
                    <a:pt x="4124" y="2142"/>
                  </a:cubicBezTo>
                  <a:cubicBezTo>
                    <a:pt x="4275" y="2142"/>
                    <a:pt x="4427" y="2131"/>
                    <a:pt x="4579" y="2111"/>
                  </a:cubicBezTo>
                  <a:lnTo>
                    <a:pt x="4259" y="2085"/>
                  </a:lnTo>
                  <a:cubicBezTo>
                    <a:pt x="3927" y="2059"/>
                    <a:pt x="3044" y="1816"/>
                    <a:pt x="2073" y="1126"/>
                  </a:cubicBezTo>
                  <a:cubicBezTo>
                    <a:pt x="1420" y="678"/>
                    <a:pt x="730" y="295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3062;p73">
              <a:extLst>
                <a:ext uri="{FF2B5EF4-FFF2-40B4-BE49-F238E27FC236}">
                  <a16:creationId xmlns:a16="http://schemas.microsoft.com/office/drawing/2014/main" id="{A8390B9C-C916-1DBD-B5D1-62D6D3BE0DA6}"/>
                </a:ext>
              </a:extLst>
            </p:cNvPr>
            <p:cNvSpPr/>
            <p:nvPr/>
          </p:nvSpPr>
          <p:spPr>
            <a:xfrm>
              <a:off x="3339519" y="3466845"/>
              <a:ext cx="143516" cy="22974"/>
            </a:xfrm>
            <a:custGeom>
              <a:avLst/>
              <a:gdLst/>
              <a:ahLst/>
              <a:cxnLst/>
              <a:rect l="l" t="t" r="r" b="b"/>
              <a:pathLst>
                <a:path w="2430" h="389" extrusionOk="0">
                  <a:moveTo>
                    <a:pt x="0" y="1"/>
                  </a:moveTo>
                  <a:lnTo>
                    <a:pt x="0" y="1"/>
                  </a:lnTo>
                  <a:cubicBezTo>
                    <a:pt x="333" y="218"/>
                    <a:pt x="729" y="346"/>
                    <a:pt x="1126" y="384"/>
                  </a:cubicBezTo>
                  <a:cubicBezTo>
                    <a:pt x="1172" y="387"/>
                    <a:pt x="1218" y="388"/>
                    <a:pt x="1264" y="388"/>
                  </a:cubicBezTo>
                  <a:cubicBezTo>
                    <a:pt x="1675" y="388"/>
                    <a:pt x="2073" y="286"/>
                    <a:pt x="2430" y="90"/>
                  </a:cubicBezTo>
                  <a:lnTo>
                    <a:pt x="2430" y="90"/>
                  </a:lnTo>
                  <a:cubicBezTo>
                    <a:pt x="2008" y="141"/>
                    <a:pt x="1573" y="167"/>
                    <a:pt x="1138" y="167"/>
                  </a:cubicBezTo>
                  <a:cubicBezTo>
                    <a:pt x="755" y="167"/>
                    <a:pt x="371" y="1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3063;p73">
              <a:extLst>
                <a:ext uri="{FF2B5EF4-FFF2-40B4-BE49-F238E27FC236}">
                  <a16:creationId xmlns:a16="http://schemas.microsoft.com/office/drawing/2014/main" id="{8A1E893C-86CF-E65A-E8B2-62C687FFA06F}"/>
                </a:ext>
              </a:extLst>
            </p:cNvPr>
            <p:cNvSpPr/>
            <p:nvPr/>
          </p:nvSpPr>
          <p:spPr>
            <a:xfrm>
              <a:off x="3577409" y="3380737"/>
              <a:ext cx="71817" cy="154914"/>
            </a:xfrm>
            <a:custGeom>
              <a:avLst/>
              <a:gdLst/>
              <a:ahLst/>
              <a:cxnLst/>
              <a:rect l="l" t="t" r="r" b="b"/>
              <a:pathLst>
                <a:path w="1216" h="2623" extrusionOk="0">
                  <a:moveTo>
                    <a:pt x="1215" y="1"/>
                  </a:moveTo>
                  <a:cubicBezTo>
                    <a:pt x="1215" y="1"/>
                    <a:pt x="1036" y="679"/>
                    <a:pt x="742" y="1382"/>
                  </a:cubicBezTo>
                  <a:cubicBezTo>
                    <a:pt x="563" y="1829"/>
                    <a:pt x="307" y="2251"/>
                    <a:pt x="0" y="2622"/>
                  </a:cubicBezTo>
                  <a:cubicBezTo>
                    <a:pt x="384" y="2303"/>
                    <a:pt x="691" y="1906"/>
                    <a:pt x="895" y="1459"/>
                  </a:cubicBezTo>
                  <a:cubicBezTo>
                    <a:pt x="1036" y="985"/>
                    <a:pt x="1138" y="487"/>
                    <a:pt x="1215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3064;p73">
              <a:extLst>
                <a:ext uri="{FF2B5EF4-FFF2-40B4-BE49-F238E27FC236}">
                  <a16:creationId xmlns:a16="http://schemas.microsoft.com/office/drawing/2014/main" id="{8DCF347B-CC07-16C4-802F-4E825DF856EA}"/>
                </a:ext>
              </a:extLst>
            </p:cNvPr>
            <p:cNvSpPr/>
            <p:nvPr/>
          </p:nvSpPr>
          <p:spPr>
            <a:xfrm>
              <a:off x="3615916" y="3351975"/>
              <a:ext cx="17423" cy="32601"/>
            </a:xfrm>
            <a:custGeom>
              <a:avLst/>
              <a:gdLst/>
              <a:ahLst/>
              <a:cxnLst/>
              <a:rect l="l" t="t" r="r" b="b"/>
              <a:pathLst>
                <a:path w="295" h="552" extrusionOk="0">
                  <a:moveTo>
                    <a:pt x="167" y="0"/>
                  </a:moveTo>
                  <a:cubicBezTo>
                    <a:pt x="163" y="0"/>
                    <a:pt x="159" y="1"/>
                    <a:pt x="154" y="2"/>
                  </a:cubicBezTo>
                  <a:cubicBezTo>
                    <a:pt x="1" y="40"/>
                    <a:pt x="103" y="552"/>
                    <a:pt x="103" y="552"/>
                  </a:cubicBezTo>
                  <a:cubicBezTo>
                    <a:pt x="103" y="552"/>
                    <a:pt x="295" y="0"/>
                    <a:pt x="16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3065;p73">
              <a:extLst>
                <a:ext uri="{FF2B5EF4-FFF2-40B4-BE49-F238E27FC236}">
                  <a16:creationId xmlns:a16="http://schemas.microsoft.com/office/drawing/2014/main" id="{9AD1BCFA-12D6-F46E-6B07-56EB78E313E2}"/>
                </a:ext>
              </a:extLst>
            </p:cNvPr>
            <p:cNvSpPr/>
            <p:nvPr/>
          </p:nvSpPr>
          <p:spPr>
            <a:xfrm>
              <a:off x="3591761" y="3243305"/>
              <a:ext cx="31774" cy="101288"/>
            </a:xfrm>
            <a:custGeom>
              <a:avLst/>
              <a:gdLst/>
              <a:ahLst/>
              <a:cxnLst/>
              <a:rect l="l" t="t" r="r" b="b"/>
              <a:pathLst>
                <a:path w="538" h="1715" extrusionOk="0">
                  <a:moveTo>
                    <a:pt x="537" y="1"/>
                  </a:moveTo>
                  <a:cubicBezTo>
                    <a:pt x="358" y="269"/>
                    <a:pt x="230" y="550"/>
                    <a:pt x="141" y="857"/>
                  </a:cubicBezTo>
                  <a:cubicBezTo>
                    <a:pt x="77" y="1215"/>
                    <a:pt x="0" y="1714"/>
                    <a:pt x="0" y="1714"/>
                  </a:cubicBezTo>
                  <a:cubicBezTo>
                    <a:pt x="0" y="1714"/>
                    <a:pt x="167" y="1228"/>
                    <a:pt x="269" y="883"/>
                  </a:cubicBezTo>
                  <a:cubicBezTo>
                    <a:pt x="371" y="538"/>
                    <a:pt x="537" y="1"/>
                    <a:pt x="537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3066;p73">
              <a:extLst>
                <a:ext uri="{FF2B5EF4-FFF2-40B4-BE49-F238E27FC236}">
                  <a16:creationId xmlns:a16="http://schemas.microsoft.com/office/drawing/2014/main" id="{E2B0B244-4A59-EDB8-9D72-AF18604591B8}"/>
                </a:ext>
              </a:extLst>
            </p:cNvPr>
            <p:cNvSpPr/>
            <p:nvPr/>
          </p:nvSpPr>
          <p:spPr>
            <a:xfrm>
              <a:off x="3645387" y="3259901"/>
              <a:ext cx="7619" cy="82389"/>
            </a:xfrm>
            <a:custGeom>
              <a:avLst/>
              <a:gdLst/>
              <a:ahLst/>
              <a:cxnLst/>
              <a:rect l="l" t="t" r="r" b="b"/>
              <a:pathLst>
                <a:path w="129" h="1395" extrusionOk="0">
                  <a:moveTo>
                    <a:pt x="64" y="1"/>
                  </a:moveTo>
                  <a:cubicBezTo>
                    <a:pt x="26" y="167"/>
                    <a:pt x="13" y="346"/>
                    <a:pt x="0" y="525"/>
                  </a:cubicBezTo>
                  <a:cubicBezTo>
                    <a:pt x="0" y="768"/>
                    <a:pt x="64" y="1395"/>
                    <a:pt x="64" y="1395"/>
                  </a:cubicBezTo>
                  <a:cubicBezTo>
                    <a:pt x="64" y="1395"/>
                    <a:pt x="90" y="1216"/>
                    <a:pt x="115" y="947"/>
                  </a:cubicBezTo>
                  <a:cubicBezTo>
                    <a:pt x="128" y="627"/>
                    <a:pt x="103" y="308"/>
                    <a:pt x="64" y="1"/>
                  </a:cubicBezTo>
                  <a:close/>
                </a:path>
              </a:pathLst>
            </a:custGeom>
            <a:solidFill>
              <a:srgbClr val="D71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3067;p73">
              <a:extLst>
                <a:ext uri="{FF2B5EF4-FFF2-40B4-BE49-F238E27FC236}">
                  <a16:creationId xmlns:a16="http://schemas.microsoft.com/office/drawing/2014/main" id="{D9502123-F234-06F5-A7A1-837D99451F5B}"/>
                </a:ext>
              </a:extLst>
            </p:cNvPr>
            <p:cNvSpPr/>
            <p:nvPr/>
          </p:nvSpPr>
          <p:spPr>
            <a:xfrm>
              <a:off x="3390132" y="3585437"/>
              <a:ext cx="98217" cy="13643"/>
            </a:xfrm>
            <a:custGeom>
              <a:avLst/>
              <a:gdLst/>
              <a:ahLst/>
              <a:cxnLst/>
              <a:rect l="l" t="t" r="r" b="b"/>
              <a:pathLst>
                <a:path w="1663" h="231" extrusionOk="0">
                  <a:moveTo>
                    <a:pt x="0" y="0"/>
                  </a:moveTo>
                  <a:cubicBezTo>
                    <a:pt x="269" y="128"/>
                    <a:pt x="575" y="205"/>
                    <a:pt x="882" y="230"/>
                  </a:cubicBezTo>
                  <a:cubicBezTo>
                    <a:pt x="1151" y="218"/>
                    <a:pt x="1407" y="166"/>
                    <a:pt x="1662" y="90"/>
                  </a:cubicBezTo>
                  <a:lnTo>
                    <a:pt x="882" y="90"/>
                  </a:lnTo>
                  <a:cubicBezTo>
                    <a:pt x="588" y="77"/>
                    <a:pt x="294" y="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3068;p73">
              <a:extLst>
                <a:ext uri="{FF2B5EF4-FFF2-40B4-BE49-F238E27FC236}">
                  <a16:creationId xmlns:a16="http://schemas.microsoft.com/office/drawing/2014/main" id="{09FFC09A-5E71-468E-E12B-CB31630C0614}"/>
                </a:ext>
              </a:extLst>
            </p:cNvPr>
            <p:cNvSpPr/>
            <p:nvPr/>
          </p:nvSpPr>
          <p:spPr>
            <a:xfrm>
              <a:off x="3557743" y="4265093"/>
              <a:ext cx="184385" cy="146528"/>
            </a:xfrm>
            <a:custGeom>
              <a:avLst/>
              <a:gdLst/>
              <a:ahLst/>
              <a:cxnLst/>
              <a:rect l="l" t="t" r="r" b="b"/>
              <a:pathLst>
                <a:path w="3122" h="2481" extrusionOk="0">
                  <a:moveTo>
                    <a:pt x="1101" y="1"/>
                  </a:moveTo>
                  <a:cubicBezTo>
                    <a:pt x="1101" y="1"/>
                    <a:pt x="1165" y="1612"/>
                    <a:pt x="1101" y="1753"/>
                  </a:cubicBezTo>
                  <a:cubicBezTo>
                    <a:pt x="1037" y="1906"/>
                    <a:pt x="1" y="2021"/>
                    <a:pt x="1" y="2264"/>
                  </a:cubicBezTo>
                  <a:cubicBezTo>
                    <a:pt x="1" y="2437"/>
                    <a:pt x="677" y="2480"/>
                    <a:pt x="1220" y="2480"/>
                  </a:cubicBezTo>
                  <a:cubicBezTo>
                    <a:pt x="1401" y="2480"/>
                    <a:pt x="1567" y="2475"/>
                    <a:pt x="1689" y="2469"/>
                  </a:cubicBezTo>
                  <a:cubicBezTo>
                    <a:pt x="2162" y="2431"/>
                    <a:pt x="3121" y="2277"/>
                    <a:pt x="3121" y="2060"/>
                  </a:cubicBezTo>
                  <a:cubicBezTo>
                    <a:pt x="3121" y="1842"/>
                    <a:pt x="2124" y="1881"/>
                    <a:pt x="2021" y="1714"/>
                  </a:cubicBezTo>
                  <a:cubicBezTo>
                    <a:pt x="1945" y="1587"/>
                    <a:pt x="1804" y="1"/>
                    <a:pt x="18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3069;p73">
              <a:extLst>
                <a:ext uri="{FF2B5EF4-FFF2-40B4-BE49-F238E27FC236}">
                  <a16:creationId xmlns:a16="http://schemas.microsoft.com/office/drawing/2014/main" id="{61F4D35F-52F8-2BAC-199D-8F19500D2FFD}"/>
                </a:ext>
              </a:extLst>
            </p:cNvPr>
            <p:cNvSpPr/>
            <p:nvPr/>
          </p:nvSpPr>
          <p:spPr>
            <a:xfrm>
              <a:off x="3597785" y="4238693"/>
              <a:ext cx="87645" cy="31066"/>
            </a:xfrm>
            <a:custGeom>
              <a:avLst/>
              <a:gdLst/>
              <a:ahLst/>
              <a:cxnLst/>
              <a:rect l="l" t="t" r="r" b="b"/>
              <a:pathLst>
                <a:path w="1484" h="526" extrusionOk="0">
                  <a:moveTo>
                    <a:pt x="1394" y="0"/>
                  </a:moveTo>
                  <a:lnTo>
                    <a:pt x="128" y="39"/>
                  </a:lnTo>
                  <a:cubicBezTo>
                    <a:pt x="128" y="39"/>
                    <a:pt x="1" y="269"/>
                    <a:pt x="103" y="358"/>
                  </a:cubicBezTo>
                  <a:cubicBezTo>
                    <a:pt x="192" y="448"/>
                    <a:pt x="346" y="525"/>
                    <a:pt x="768" y="525"/>
                  </a:cubicBezTo>
                  <a:cubicBezTo>
                    <a:pt x="783" y="525"/>
                    <a:pt x="799" y="525"/>
                    <a:pt x="814" y="525"/>
                  </a:cubicBezTo>
                  <a:cubicBezTo>
                    <a:pt x="1210" y="525"/>
                    <a:pt x="1472" y="367"/>
                    <a:pt x="1484" y="256"/>
                  </a:cubicBezTo>
                  <a:cubicBezTo>
                    <a:pt x="1471" y="167"/>
                    <a:pt x="1446" y="77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3070;p73">
              <a:extLst>
                <a:ext uri="{FF2B5EF4-FFF2-40B4-BE49-F238E27FC236}">
                  <a16:creationId xmlns:a16="http://schemas.microsoft.com/office/drawing/2014/main" id="{5D6C0450-6D36-954A-3602-DC2C160AB1DF}"/>
                </a:ext>
              </a:extLst>
            </p:cNvPr>
            <p:cNvSpPr/>
            <p:nvPr/>
          </p:nvSpPr>
          <p:spPr>
            <a:xfrm>
              <a:off x="3495081" y="3971922"/>
              <a:ext cx="265888" cy="282661"/>
            </a:xfrm>
            <a:custGeom>
              <a:avLst/>
              <a:gdLst/>
              <a:ahLst/>
              <a:cxnLst/>
              <a:rect l="l" t="t" r="r" b="b"/>
              <a:pathLst>
                <a:path w="4502" h="4786" extrusionOk="0">
                  <a:moveTo>
                    <a:pt x="2414" y="0"/>
                  </a:moveTo>
                  <a:cubicBezTo>
                    <a:pt x="2333" y="0"/>
                    <a:pt x="2253" y="1"/>
                    <a:pt x="2174" y="3"/>
                  </a:cubicBezTo>
                  <a:cubicBezTo>
                    <a:pt x="1484" y="29"/>
                    <a:pt x="1" y="361"/>
                    <a:pt x="1" y="720"/>
                  </a:cubicBezTo>
                  <a:cubicBezTo>
                    <a:pt x="90" y="1538"/>
                    <a:pt x="320" y="2318"/>
                    <a:pt x="691" y="3060"/>
                  </a:cubicBezTo>
                  <a:cubicBezTo>
                    <a:pt x="1139" y="3878"/>
                    <a:pt x="1778" y="4786"/>
                    <a:pt x="2507" y="4786"/>
                  </a:cubicBezTo>
                  <a:cubicBezTo>
                    <a:pt x="3249" y="4773"/>
                    <a:pt x="3901" y="3699"/>
                    <a:pt x="4156" y="2842"/>
                  </a:cubicBezTo>
                  <a:cubicBezTo>
                    <a:pt x="4387" y="2049"/>
                    <a:pt x="4502" y="1218"/>
                    <a:pt x="4489" y="387"/>
                  </a:cubicBezTo>
                  <a:cubicBezTo>
                    <a:pt x="4454" y="139"/>
                    <a:pt x="3374" y="0"/>
                    <a:pt x="2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3071;p73">
              <a:extLst>
                <a:ext uri="{FF2B5EF4-FFF2-40B4-BE49-F238E27FC236}">
                  <a16:creationId xmlns:a16="http://schemas.microsoft.com/office/drawing/2014/main" id="{FCB53F7F-A1B9-FA8C-FB10-F4E742E99C29}"/>
                </a:ext>
              </a:extLst>
            </p:cNvPr>
            <p:cNvSpPr/>
            <p:nvPr/>
          </p:nvSpPr>
          <p:spPr>
            <a:xfrm>
              <a:off x="3502640" y="3978359"/>
              <a:ext cx="244745" cy="48193"/>
            </a:xfrm>
            <a:custGeom>
              <a:avLst/>
              <a:gdLst/>
              <a:ahLst/>
              <a:cxnLst/>
              <a:rect l="l" t="t" r="r" b="b"/>
              <a:pathLst>
                <a:path w="4144" h="816" extrusionOk="0">
                  <a:moveTo>
                    <a:pt x="2422" y="0"/>
                  </a:moveTo>
                  <a:cubicBezTo>
                    <a:pt x="2254" y="0"/>
                    <a:pt x="2088" y="7"/>
                    <a:pt x="1931" y="22"/>
                  </a:cubicBezTo>
                  <a:cubicBezTo>
                    <a:pt x="998" y="125"/>
                    <a:pt x="0" y="457"/>
                    <a:pt x="13" y="585"/>
                  </a:cubicBezTo>
                  <a:cubicBezTo>
                    <a:pt x="41" y="745"/>
                    <a:pt x="717" y="815"/>
                    <a:pt x="1408" y="815"/>
                  </a:cubicBezTo>
                  <a:cubicBezTo>
                    <a:pt x="1654" y="815"/>
                    <a:pt x="1902" y="806"/>
                    <a:pt x="2123" y="790"/>
                  </a:cubicBezTo>
                  <a:cubicBezTo>
                    <a:pt x="2954" y="713"/>
                    <a:pt x="4144" y="419"/>
                    <a:pt x="4131" y="278"/>
                  </a:cubicBezTo>
                  <a:cubicBezTo>
                    <a:pt x="4120" y="161"/>
                    <a:pt x="3246" y="0"/>
                    <a:pt x="242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3072;p73">
              <a:extLst>
                <a:ext uri="{FF2B5EF4-FFF2-40B4-BE49-F238E27FC236}">
                  <a16:creationId xmlns:a16="http://schemas.microsoft.com/office/drawing/2014/main" id="{BCE95939-E303-5679-A886-C848750BF0A6}"/>
                </a:ext>
              </a:extLst>
            </p:cNvPr>
            <p:cNvSpPr/>
            <p:nvPr/>
          </p:nvSpPr>
          <p:spPr>
            <a:xfrm>
              <a:off x="3494313" y="4043856"/>
              <a:ext cx="277228" cy="53331"/>
            </a:xfrm>
            <a:custGeom>
              <a:avLst/>
              <a:gdLst/>
              <a:ahLst/>
              <a:cxnLst/>
              <a:rect l="l" t="t" r="r" b="b"/>
              <a:pathLst>
                <a:path w="4694" h="903" extrusionOk="0">
                  <a:moveTo>
                    <a:pt x="4464" y="0"/>
                  </a:moveTo>
                  <a:lnTo>
                    <a:pt x="4464" y="90"/>
                  </a:lnTo>
                  <a:cubicBezTo>
                    <a:pt x="3760" y="384"/>
                    <a:pt x="3019" y="588"/>
                    <a:pt x="2264" y="704"/>
                  </a:cubicBezTo>
                  <a:cubicBezTo>
                    <a:pt x="2112" y="715"/>
                    <a:pt x="1960" y="720"/>
                    <a:pt x="1808" y="720"/>
                  </a:cubicBezTo>
                  <a:cubicBezTo>
                    <a:pt x="1262" y="720"/>
                    <a:pt x="723" y="646"/>
                    <a:pt x="193" y="486"/>
                  </a:cubicBezTo>
                  <a:cubicBezTo>
                    <a:pt x="193" y="486"/>
                    <a:pt x="1" y="525"/>
                    <a:pt x="1" y="601"/>
                  </a:cubicBezTo>
                  <a:cubicBezTo>
                    <a:pt x="22" y="696"/>
                    <a:pt x="767" y="902"/>
                    <a:pt x="1685" y="902"/>
                  </a:cubicBezTo>
                  <a:cubicBezTo>
                    <a:pt x="1884" y="902"/>
                    <a:pt x="2092" y="893"/>
                    <a:pt x="2302" y="870"/>
                  </a:cubicBezTo>
                  <a:cubicBezTo>
                    <a:pt x="3479" y="742"/>
                    <a:pt x="4694" y="256"/>
                    <a:pt x="4694" y="154"/>
                  </a:cubicBezTo>
                  <a:cubicBezTo>
                    <a:pt x="4694" y="51"/>
                    <a:pt x="4464" y="0"/>
                    <a:pt x="446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3073;p73">
              <a:extLst>
                <a:ext uri="{FF2B5EF4-FFF2-40B4-BE49-F238E27FC236}">
                  <a16:creationId xmlns:a16="http://schemas.microsoft.com/office/drawing/2014/main" id="{3465E46E-66F8-C063-264E-0943C239FFBA}"/>
                </a:ext>
              </a:extLst>
            </p:cNvPr>
            <p:cNvSpPr/>
            <p:nvPr/>
          </p:nvSpPr>
          <p:spPr>
            <a:xfrm>
              <a:off x="3544927" y="4131441"/>
              <a:ext cx="63489" cy="92960"/>
            </a:xfrm>
            <a:custGeom>
              <a:avLst/>
              <a:gdLst/>
              <a:ahLst/>
              <a:cxnLst/>
              <a:rect l="l" t="t" r="r" b="b"/>
              <a:pathLst>
                <a:path w="1075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77" y="320"/>
                    <a:pt x="205" y="627"/>
                    <a:pt x="397" y="896"/>
                  </a:cubicBezTo>
                  <a:cubicBezTo>
                    <a:pt x="576" y="1164"/>
                    <a:pt x="806" y="1394"/>
                    <a:pt x="1075" y="1573"/>
                  </a:cubicBezTo>
                  <a:cubicBezTo>
                    <a:pt x="1075" y="1573"/>
                    <a:pt x="819" y="1292"/>
                    <a:pt x="550" y="921"/>
                  </a:cubicBezTo>
                  <a:cubicBezTo>
                    <a:pt x="346" y="627"/>
                    <a:pt x="167" y="320"/>
                    <a:pt x="0" y="1"/>
                  </a:cubicBezTo>
                  <a:close/>
                </a:path>
              </a:pathLst>
            </a:custGeom>
            <a:solidFill>
              <a:srgbClr val="FF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3074;p73">
              <a:extLst>
                <a:ext uri="{FF2B5EF4-FFF2-40B4-BE49-F238E27FC236}">
                  <a16:creationId xmlns:a16="http://schemas.microsoft.com/office/drawing/2014/main" id="{21D47A49-A81F-CD7E-8E62-161B851E2F6D}"/>
                </a:ext>
              </a:extLst>
            </p:cNvPr>
            <p:cNvSpPr/>
            <p:nvPr/>
          </p:nvSpPr>
          <p:spPr>
            <a:xfrm>
              <a:off x="3748858" y="4008361"/>
              <a:ext cx="3839" cy="37798"/>
            </a:xfrm>
            <a:custGeom>
              <a:avLst/>
              <a:gdLst/>
              <a:ahLst/>
              <a:cxnLst/>
              <a:rect l="l" t="t" r="r" b="b"/>
              <a:pathLst>
                <a:path w="65" h="640" extrusionOk="0">
                  <a:moveTo>
                    <a:pt x="38" y="0"/>
                  </a:moveTo>
                  <a:cubicBezTo>
                    <a:pt x="38" y="0"/>
                    <a:pt x="26" y="256"/>
                    <a:pt x="26" y="320"/>
                  </a:cubicBezTo>
                  <a:cubicBezTo>
                    <a:pt x="26" y="371"/>
                    <a:pt x="0" y="640"/>
                    <a:pt x="0" y="640"/>
                  </a:cubicBezTo>
                  <a:cubicBezTo>
                    <a:pt x="26" y="537"/>
                    <a:pt x="51" y="422"/>
                    <a:pt x="64" y="320"/>
                  </a:cubicBezTo>
                  <a:cubicBezTo>
                    <a:pt x="64" y="205"/>
                    <a:pt x="51" y="103"/>
                    <a:pt x="38" y="0"/>
                  </a:cubicBezTo>
                  <a:close/>
                </a:path>
              </a:pathLst>
            </a:custGeom>
            <a:solidFill>
              <a:srgbClr val="FF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3075;p73">
              <a:extLst>
                <a:ext uri="{FF2B5EF4-FFF2-40B4-BE49-F238E27FC236}">
                  <a16:creationId xmlns:a16="http://schemas.microsoft.com/office/drawing/2014/main" id="{7397CB38-F868-DE85-5C4B-32C930980395}"/>
                </a:ext>
              </a:extLst>
            </p:cNvPr>
            <p:cNvSpPr/>
            <p:nvPr/>
          </p:nvSpPr>
          <p:spPr>
            <a:xfrm>
              <a:off x="3602214" y="4365553"/>
              <a:ext cx="91543" cy="15533"/>
            </a:xfrm>
            <a:custGeom>
              <a:avLst/>
              <a:gdLst/>
              <a:ahLst/>
              <a:cxnLst/>
              <a:rect l="l" t="t" r="r" b="b"/>
              <a:pathLst>
                <a:path w="1550" h="263" extrusionOk="0">
                  <a:moveTo>
                    <a:pt x="1268" y="1"/>
                  </a:moveTo>
                  <a:cubicBezTo>
                    <a:pt x="1115" y="77"/>
                    <a:pt x="949" y="116"/>
                    <a:pt x="782" y="129"/>
                  </a:cubicBezTo>
                  <a:cubicBezTo>
                    <a:pt x="629" y="129"/>
                    <a:pt x="475" y="103"/>
                    <a:pt x="335" y="65"/>
                  </a:cubicBezTo>
                  <a:cubicBezTo>
                    <a:pt x="271" y="103"/>
                    <a:pt x="207" y="141"/>
                    <a:pt x="130" y="154"/>
                  </a:cubicBezTo>
                  <a:cubicBezTo>
                    <a:pt x="1" y="208"/>
                    <a:pt x="309" y="262"/>
                    <a:pt x="609" y="262"/>
                  </a:cubicBezTo>
                  <a:cubicBezTo>
                    <a:pt x="664" y="262"/>
                    <a:pt x="718" y="260"/>
                    <a:pt x="770" y="256"/>
                  </a:cubicBezTo>
                  <a:cubicBezTo>
                    <a:pt x="1051" y="244"/>
                    <a:pt x="1550" y="116"/>
                    <a:pt x="1409" y="77"/>
                  </a:cubicBezTo>
                  <a:cubicBezTo>
                    <a:pt x="1268" y="39"/>
                    <a:pt x="1268" y="1"/>
                    <a:pt x="126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3076;p73">
              <a:extLst>
                <a:ext uri="{FF2B5EF4-FFF2-40B4-BE49-F238E27FC236}">
                  <a16:creationId xmlns:a16="http://schemas.microsoft.com/office/drawing/2014/main" id="{2C38C077-B9F1-E8E4-D7CC-79ACD928F921}"/>
                </a:ext>
              </a:extLst>
            </p:cNvPr>
            <p:cNvSpPr/>
            <p:nvPr/>
          </p:nvSpPr>
          <p:spPr>
            <a:xfrm>
              <a:off x="3686905" y="4385928"/>
              <a:ext cx="42346" cy="11399"/>
            </a:xfrm>
            <a:custGeom>
              <a:avLst/>
              <a:gdLst/>
              <a:ahLst/>
              <a:cxnLst/>
              <a:rect l="l" t="t" r="r" b="b"/>
              <a:pathLst>
                <a:path w="717" h="193" extrusionOk="0">
                  <a:moveTo>
                    <a:pt x="717" y="1"/>
                  </a:moveTo>
                  <a:cubicBezTo>
                    <a:pt x="717" y="1"/>
                    <a:pt x="602" y="39"/>
                    <a:pt x="423" y="103"/>
                  </a:cubicBezTo>
                  <a:cubicBezTo>
                    <a:pt x="282" y="142"/>
                    <a:pt x="141" y="167"/>
                    <a:pt x="1" y="193"/>
                  </a:cubicBezTo>
                  <a:cubicBezTo>
                    <a:pt x="141" y="180"/>
                    <a:pt x="282" y="167"/>
                    <a:pt x="423" y="142"/>
                  </a:cubicBezTo>
                  <a:cubicBezTo>
                    <a:pt x="538" y="116"/>
                    <a:pt x="627" y="65"/>
                    <a:pt x="717" y="1"/>
                  </a:cubicBezTo>
                  <a:close/>
                </a:path>
              </a:pathLst>
            </a:custGeom>
            <a:solidFill>
              <a:srgbClr val="FF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3077;p73">
              <a:extLst>
                <a:ext uri="{FF2B5EF4-FFF2-40B4-BE49-F238E27FC236}">
                  <a16:creationId xmlns:a16="http://schemas.microsoft.com/office/drawing/2014/main" id="{95AE78A5-56D5-1066-4D19-1461EE15D6DB}"/>
                </a:ext>
              </a:extLst>
            </p:cNvPr>
            <p:cNvSpPr/>
            <p:nvPr/>
          </p:nvSpPr>
          <p:spPr>
            <a:xfrm>
              <a:off x="3592529" y="3108886"/>
              <a:ext cx="31007" cy="68805"/>
            </a:xfrm>
            <a:custGeom>
              <a:avLst/>
              <a:gdLst/>
              <a:ahLst/>
              <a:cxnLst/>
              <a:rect l="l" t="t" r="r" b="b"/>
              <a:pathLst>
                <a:path w="525" h="1165" extrusionOk="0">
                  <a:moveTo>
                    <a:pt x="256" y="0"/>
                  </a:moveTo>
                  <a:cubicBezTo>
                    <a:pt x="256" y="128"/>
                    <a:pt x="230" y="256"/>
                    <a:pt x="179" y="371"/>
                  </a:cubicBezTo>
                  <a:cubicBezTo>
                    <a:pt x="128" y="422"/>
                    <a:pt x="64" y="461"/>
                    <a:pt x="0" y="473"/>
                  </a:cubicBezTo>
                  <a:cubicBezTo>
                    <a:pt x="64" y="499"/>
                    <a:pt x="128" y="537"/>
                    <a:pt x="179" y="601"/>
                  </a:cubicBezTo>
                  <a:cubicBezTo>
                    <a:pt x="256" y="678"/>
                    <a:pt x="269" y="1164"/>
                    <a:pt x="269" y="1164"/>
                  </a:cubicBezTo>
                  <a:cubicBezTo>
                    <a:pt x="269" y="1164"/>
                    <a:pt x="281" y="678"/>
                    <a:pt x="345" y="601"/>
                  </a:cubicBezTo>
                  <a:cubicBezTo>
                    <a:pt x="397" y="550"/>
                    <a:pt x="460" y="499"/>
                    <a:pt x="524" y="473"/>
                  </a:cubicBezTo>
                  <a:cubicBezTo>
                    <a:pt x="448" y="461"/>
                    <a:pt x="384" y="422"/>
                    <a:pt x="345" y="371"/>
                  </a:cubicBezTo>
                  <a:cubicBezTo>
                    <a:pt x="294" y="256"/>
                    <a:pt x="269" y="128"/>
                    <a:pt x="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3078;p73">
              <a:extLst>
                <a:ext uri="{FF2B5EF4-FFF2-40B4-BE49-F238E27FC236}">
                  <a16:creationId xmlns:a16="http://schemas.microsoft.com/office/drawing/2014/main" id="{65AA808B-E20F-36C4-EF71-BCB794C6800E}"/>
                </a:ext>
              </a:extLst>
            </p:cNvPr>
            <p:cNvSpPr/>
            <p:nvPr/>
          </p:nvSpPr>
          <p:spPr>
            <a:xfrm>
              <a:off x="3802484" y="3487989"/>
              <a:ext cx="31774" cy="68037"/>
            </a:xfrm>
            <a:custGeom>
              <a:avLst/>
              <a:gdLst/>
              <a:ahLst/>
              <a:cxnLst/>
              <a:rect l="l" t="t" r="r" b="b"/>
              <a:pathLst>
                <a:path w="538" h="1152" extrusionOk="0">
                  <a:moveTo>
                    <a:pt x="269" y="1"/>
                  </a:moveTo>
                  <a:cubicBezTo>
                    <a:pt x="269" y="116"/>
                    <a:pt x="243" y="244"/>
                    <a:pt x="192" y="359"/>
                  </a:cubicBezTo>
                  <a:cubicBezTo>
                    <a:pt x="141" y="410"/>
                    <a:pt x="77" y="435"/>
                    <a:pt x="0" y="461"/>
                  </a:cubicBezTo>
                  <a:cubicBezTo>
                    <a:pt x="77" y="474"/>
                    <a:pt x="141" y="525"/>
                    <a:pt x="192" y="576"/>
                  </a:cubicBezTo>
                  <a:cubicBezTo>
                    <a:pt x="256" y="666"/>
                    <a:pt x="269" y="1152"/>
                    <a:pt x="269" y="1152"/>
                  </a:cubicBezTo>
                  <a:cubicBezTo>
                    <a:pt x="269" y="1152"/>
                    <a:pt x="281" y="653"/>
                    <a:pt x="358" y="576"/>
                  </a:cubicBezTo>
                  <a:cubicBezTo>
                    <a:pt x="409" y="525"/>
                    <a:pt x="460" y="487"/>
                    <a:pt x="537" y="461"/>
                  </a:cubicBezTo>
                  <a:cubicBezTo>
                    <a:pt x="460" y="448"/>
                    <a:pt x="396" y="410"/>
                    <a:pt x="358" y="359"/>
                  </a:cubicBezTo>
                  <a:cubicBezTo>
                    <a:pt x="307" y="244"/>
                    <a:pt x="281" y="116"/>
                    <a:pt x="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3079;p73">
              <a:extLst>
                <a:ext uri="{FF2B5EF4-FFF2-40B4-BE49-F238E27FC236}">
                  <a16:creationId xmlns:a16="http://schemas.microsoft.com/office/drawing/2014/main" id="{0D757C4F-3169-BDC5-439E-D731E7065639}"/>
                </a:ext>
              </a:extLst>
            </p:cNvPr>
            <p:cNvSpPr/>
            <p:nvPr/>
          </p:nvSpPr>
          <p:spPr>
            <a:xfrm>
              <a:off x="3793035" y="3284115"/>
              <a:ext cx="14765" cy="34019"/>
            </a:xfrm>
            <a:custGeom>
              <a:avLst/>
              <a:gdLst/>
              <a:ahLst/>
              <a:cxnLst/>
              <a:rect l="l" t="t" r="r" b="b"/>
              <a:pathLst>
                <a:path w="250" h="576" extrusionOk="0">
                  <a:moveTo>
                    <a:pt x="109" y="0"/>
                  </a:moveTo>
                  <a:cubicBezTo>
                    <a:pt x="109" y="64"/>
                    <a:pt x="96" y="128"/>
                    <a:pt x="71" y="179"/>
                  </a:cubicBezTo>
                  <a:cubicBezTo>
                    <a:pt x="63" y="176"/>
                    <a:pt x="57" y="174"/>
                    <a:pt x="51" y="174"/>
                  </a:cubicBezTo>
                  <a:cubicBezTo>
                    <a:pt x="0" y="174"/>
                    <a:pt x="0" y="299"/>
                    <a:pt x="51" y="299"/>
                  </a:cubicBezTo>
                  <a:cubicBezTo>
                    <a:pt x="57" y="299"/>
                    <a:pt x="63" y="298"/>
                    <a:pt x="71" y="294"/>
                  </a:cubicBezTo>
                  <a:cubicBezTo>
                    <a:pt x="96" y="384"/>
                    <a:pt x="122" y="473"/>
                    <a:pt x="109" y="575"/>
                  </a:cubicBezTo>
                  <a:cubicBezTo>
                    <a:pt x="122" y="473"/>
                    <a:pt x="134" y="384"/>
                    <a:pt x="160" y="294"/>
                  </a:cubicBezTo>
                  <a:cubicBezTo>
                    <a:pt x="186" y="269"/>
                    <a:pt x="211" y="243"/>
                    <a:pt x="250" y="230"/>
                  </a:cubicBezTo>
                  <a:cubicBezTo>
                    <a:pt x="211" y="230"/>
                    <a:pt x="173" y="205"/>
                    <a:pt x="160" y="179"/>
                  </a:cubicBezTo>
                  <a:cubicBezTo>
                    <a:pt x="134" y="128"/>
                    <a:pt x="122" y="64"/>
                    <a:pt x="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3080;p73">
              <a:extLst>
                <a:ext uri="{FF2B5EF4-FFF2-40B4-BE49-F238E27FC236}">
                  <a16:creationId xmlns:a16="http://schemas.microsoft.com/office/drawing/2014/main" id="{C2324434-4ABB-0862-62EF-41FD3C2AB113}"/>
                </a:ext>
              </a:extLst>
            </p:cNvPr>
            <p:cNvSpPr/>
            <p:nvPr/>
          </p:nvSpPr>
          <p:spPr>
            <a:xfrm>
              <a:off x="3617452" y="3626955"/>
              <a:ext cx="15119" cy="33310"/>
            </a:xfrm>
            <a:custGeom>
              <a:avLst/>
              <a:gdLst/>
              <a:ahLst/>
              <a:cxnLst/>
              <a:rect l="l" t="t" r="r" b="b"/>
              <a:pathLst>
                <a:path w="256" h="564" extrusionOk="0">
                  <a:moveTo>
                    <a:pt x="128" y="1"/>
                  </a:moveTo>
                  <a:cubicBezTo>
                    <a:pt x="128" y="52"/>
                    <a:pt x="115" y="116"/>
                    <a:pt x="90" y="167"/>
                  </a:cubicBezTo>
                  <a:cubicBezTo>
                    <a:pt x="64" y="192"/>
                    <a:pt x="38" y="218"/>
                    <a:pt x="0" y="218"/>
                  </a:cubicBezTo>
                  <a:cubicBezTo>
                    <a:pt x="38" y="231"/>
                    <a:pt x="64" y="256"/>
                    <a:pt x="90" y="282"/>
                  </a:cubicBezTo>
                  <a:cubicBezTo>
                    <a:pt x="115" y="371"/>
                    <a:pt x="128" y="474"/>
                    <a:pt x="128" y="563"/>
                  </a:cubicBezTo>
                  <a:cubicBezTo>
                    <a:pt x="128" y="474"/>
                    <a:pt x="141" y="371"/>
                    <a:pt x="166" y="282"/>
                  </a:cubicBezTo>
                  <a:cubicBezTo>
                    <a:pt x="192" y="256"/>
                    <a:pt x="230" y="231"/>
                    <a:pt x="256" y="218"/>
                  </a:cubicBezTo>
                  <a:cubicBezTo>
                    <a:pt x="230" y="218"/>
                    <a:pt x="192" y="205"/>
                    <a:pt x="166" y="167"/>
                  </a:cubicBezTo>
                  <a:cubicBezTo>
                    <a:pt x="154" y="116"/>
                    <a:pt x="141" y="52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3081;p73">
              <a:extLst>
                <a:ext uri="{FF2B5EF4-FFF2-40B4-BE49-F238E27FC236}">
                  <a16:creationId xmlns:a16="http://schemas.microsoft.com/office/drawing/2014/main" id="{94F7B787-0F7A-76CC-07C8-956C90216536}"/>
                </a:ext>
              </a:extLst>
            </p:cNvPr>
            <p:cNvSpPr/>
            <p:nvPr/>
          </p:nvSpPr>
          <p:spPr>
            <a:xfrm>
              <a:off x="3730964" y="3092999"/>
              <a:ext cx="7382" cy="16714"/>
            </a:xfrm>
            <a:custGeom>
              <a:avLst/>
              <a:gdLst/>
              <a:ahLst/>
              <a:cxnLst/>
              <a:rect l="l" t="t" r="r" b="b"/>
              <a:pathLst>
                <a:path w="125" h="283" extrusionOk="0">
                  <a:moveTo>
                    <a:pt x="60" y="1"/>
                  </a:moveTo>
                  <a:cubicBezTo>
                    <a:pt x="60" y="26"/>
                    <a:pt x="47" y="65"/>
                    <a:pt x="35" y="90"/>
                  </a:cubicBezTo>
                  <a:cubicBezTo>
                    <a:pt x="30" y="87"/>
                    <a:pt x="26" y="86"/>
                    <a:pt x="23" y="86"/>
                  </a:cubicBezTo>
                  <a:cubicBezTo>
                    <a:pt x="0" y="86"/>
                    <a:pt x="0" y="146"/>
                    <a:pt x="23" y="146"/>
                  </a:cubicBezTo>
                  <a:cubicBezTo>
                    <a:pt x="26" y="146"/>
                    <a:pt x="30" y="144"/>
                    <a:pt x="35" y="141"/>
                  </a:cubicBezTo>
                  <a:cubicBezTo>
                    <a:pt x="47" y="193"/>
                    <a:pt x="60" y="231"/>
                    <a:pt x="60" y="282"/>
                  </a:cubicBezTo>
                  <a:cubicBezTo>
                    <a:pt x="60" y="231"/>
                    <a:pt x="60" y="193"/>
                    <a:pt x="86" y="141"/>
                  </a:cubicBezTo>
                  <a:cubicBezTo>
                    <a:pt x="99" y="129"/>
                    <a:pt x="111" y="116"/>
                    <a:pt x="124" y="116"/>
                  </a:cubicBezTo>
                  <a:cubicBezTo>
                    <a:pt x="111" y="116"/>
                    <a:pt x="86" y="103"/>
                    <a:pt x="86" y="90"/>
                  </a:cubicBezTo>
                  <a:cubicBezTo>
                    <a:pt x="73" y="65"/>
                    <a:pt x="60" y="26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3082;p73">
              <a:extLst>
                <a:ext uri="{FF2B5EF4-FFF2-40B4-BE49-F238E27FC236}">
                  <a16:creationId xmlns:a16="http://schemas.microsoft.com/office/drawing/2014/main" id="{454E7552-F44D-8339-CFD4-AF698A4C06F3}"/>
                </a:ext>
              </a:extLst>
            </p:cNvPr>
            <p:cNvSpPr/>
            <p:nvPr/>
          </p:nvSpPr>
          <p:spPr>
            <a:xfrm>
              <a:off x="3900641" y="3151173"/>
              <a:ext cx="7619" cy="16655"/>
            </a:xfrm>
            <a:custGeom>
              <a:avLst/>
              <a:gdLst/>
              <a:ahLst/>
              <a:cxnLst/>
              <a:rect l="l" t="t" r="r" b="b"/>
              <a:pathLst>
                <a:path w="129" h="282" extrusionOk="0">
                  <a:moveTo>
                    <a:pt x="64" y="0"/>
                  </a:moveTo>
                  <a:cubicBezTo>
                    <a:pt x="52" y="39"/>
                    <a:pt x="52" y="64"/>
                    <a:pt x="39" y="90"/>
                  </a:cubicBezTo>
                  <a:cubicBezTo>
                    <a:pt x="26" y="103"/>
                    <a:pt x="13" y="116"/>
                    <a:pt x="0" y="116"/>
                  </a:cubicBezTo>
                  <a:cubicBezTo>
                    <a:pt x="13" y="128"/>
                    <a:pt x="26" y="128"/>
                    <a:pt x="39" y="154"/>
                  </a:cubicBezTo>
                  <a:cubicBezTo>
                    <a:pt x="52" y="192"/>
                    <a:pt x="64" y="243"/>
                    <a:pt x="64" y="282"/>
                  </a:cubicBezTo>
                  <a:cubicBezTo>
                    <a:pt x="64" y="243"/>
                    <a:pt x="64" y="192"/>
                    <a:pt x="77" y="154"/>
                  </a:cubicBezTo>
                  <a:cubicBezTo>
                    <a:pt x="90" y="128"/>
                    <a:pt x="103" y="128"/>
                    <a:pt x="128" y="116"/>
                  </a:cubicBezTo>
                  <a:cubicBezTo>
                    <a:pt x="103" y="116"/>
                    <a:pt x="90" y="103"/>
                    <a:pt x="77" y="90"/>
                  </a:cubicBezTo>
                  <a:cubicBezTo>
                    <a:pt x="64" y="64"/>
                    <a:pt x="64" y="39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3083;p73">
              <a:extLst>
                <a:ext uri="{FF2B5EF4-FFF2-40B4-BE49-F238E27FC236}">
                  <a16:creationId xmlns:a16="http://schemas.microsoft.com/office/drawing/2014/main" id="{5108F91C-1EED-D07B-F343-FAB26840BA79}"/>
                </a:ext>
              </a:extLst>
            </p:cNvPr>
            <p:cNvSpPr/>
            <p:nvPr/>
          </p:nvSpPr>
          <p:spPr>
            <a:xfrm>
              <a:off x="3726947" y="3439678"/>
              <a:ext cx="7619" cy="16655"/>
            </a:xfrm>
            <a:custGeom>
              <a:avLst/>
              <a:gdLst/>
              <a:ahLst/>
              <a:cxnLst/>
              <a:rect l="l" t="t" r="r" b="b"/>
              <a:pathLst>
                <a:path w="129" h="282" extrusionOk="0">
                  <a:moveTo>
                    <a:pt x="64" y="0"/>
                  </a:moveTo>
                  <a:cubicBezTo>
                    <a:pt x="64" y="26"/>
                    <a:pt x="51" y="64"/>
                    <a:pt x="39" y="90"/>
                  </a:cubicBezTo>
                  <a:cubicBezTo>
                    <a:pt x="26" y="103"/>
                    <a:pt x="13" y="103"/>
                    <a:pt x="0" y="115"/>
                  </a:cubicBezTo>
                  <a:cubicBezTo>
                    <a:pt x="13" y="115"/>
                    <a:pt x="26" y="128"/>
                    <a:pt x="39" y="141"/>
                  </a:cubicBezTo>
                  <a:cubicBezTo>
                    <a:pt x="51" y="179"/>
                    <a:pt x="64" y="230"/>
                    <a:pt x="64" y="282"/>
                  </a:cubicBezTo>
                  <a:cubicBezTo>
                    <a:pt x="64" y="230"/>
                    <a:pt x="64" y="179"/>
                    <a:pt x="90" y="141"/>
                  </a:cubicBezTo>
                  <a:cubicBezTo>
                    <a:pt x="103" y="128"/>
                    <a:pt x="115" y="115"/>
                    <a:pt x="128" y="115"/>
                  </a:cubicBezTo>
                  <a:cubicBezTo>
                    <a:pt x="115" y="103"/>
                    <a:pt x="90" y="103"/>
                    <a:pt x="90" y="90"/>
                  </a:cubicBezTo>
                  <a:cubicBezTo>
                    <a:pt x="77" y="64"/>
                    <a:pt x="64" y="26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3084;p73">
              <a:extLst>
                <a:ext uri="{FF2B5EF4-FFF2-40B4-BE49-F238E27FC236}">
                  <a16:creationId xmlns:a16="http://schemas.microsoft.com/office/drawing/2014/main" id="{205220EC-E16F-DFE6-FB3B-F230A6C8682D}"/>
                </a:ext>
              </a:extLst>
            </p:cNvPr>
            <p:cNvSpPr/>
            <p:nvPr/>
          </p:nvSpPr>
          <p:spPr>
            <a:xfrm>
              <a:off x="3587981" y="3790078"/>
              <a:ext cx="7619" cy="16655"/>
            </a:xfrm>
            <a:custGeom>
              <a:avLst/>
              <a:gdLst/>
              <a:ahLst/>
              <a:cxnLst/>
              <a:rect l="l" t="t" r="r" b="b"/>
              <a:pathLst>
                <a:path w="129" h="282" extrusionOk="0">
                  <a:moveTo>
                    <a:pt x="64" y="1"/>
                  </a:moveTo>
                  <a:cubicBezTo>
                    <a:pt x="64" y="26"/>
                    <a:pt x="52" y="65"/>
                    <a:pt x="39" y="90"/>
                  </a:cubicBezTo>
                  <a:cubicBezTo>
                    <a:pt x="39" y="103"/>
                    <a:pt x="13" y="103"/>
                    <a:pt x="0" y="116"/>
                  </a:cubicBezTo>
                  <a:cubicBezTo>
                    <a:pt x="13" y="116"/>
                    <a:pt x="39" y="129"/>
                    <a:pt x="39" y="141"/>
                  </a:cubicBezTo>
                  <a:cubicBezTo>
                    <a:pt x="64" y="180"/>
                    <a:pt x="64" y="231"/>
                    <a:pt x="64" y="282"/>
                  </a:cubicBezTo>
                  <a:cubicBezTo>
                    <a:pt x="64" y="231"/>
                    <a:pt x="77" y="180"/>
                    <a:pt x="90" y="141"/>
                  </a:cubicBezTo>
                  <a:cubicBezTo>
                    <a:pt x="103" y="129"/>
                    <a:pt x="115" y="116"/>
                    <a:pt x="128" y="116"/>
                  </a:cubicBezTo>
                  <a:cubicBezTo>
                    <a:pt x="115" y="103"/>
                    <a:pt x="90" y="103"/>
                    <a:pt x="90" y="90"/>
                  </a:cubicBezTo>
                  <a:cubicBezTo>
                    <a:pt x="77" y="52"/>
                    <a:pt x="64" y="26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3085;p73">
              <a:extLst>
                <a:ext uri="{FF2B5EF4-FFF2-40B4-BE49-F238E27FC236}">
                  <a16:creationId xmlns:a16="http://schemas.microsoft.com/office/drawing/2014/main" id="{0185F83C-88BD-A9F9-C71C-86BB1D140143}"/>
                </a:ext>
              </a:extLst>
            </p:cNvPr>
            <p:cNvSpPr/>
            <p:nvPr/>
          </p:nvSpPr>
          <p:spPr>
            <a:xfrm>
              <a:off x="3700489" y="3858055"/>
              <a:ext cx="7619" cy="15946"/>
            </a:xfrm>
            <a:custGeom>
              <a:avLst/>
              <a:gdLst/>
              <a:ahLst/>
              <a:cxnLst/>
              <a:rect l="l" t="t" r="r" b="b"/>
              <a:pathLst>
                <a:path w="129" h="270" extrusionOk="0">
                  <a:moveTo>
                    <a:pt x="65" y="1"/>
                  </a:moveTo>
                  <a:cubicBezTo>
                    <a:pt x="65" y="26"/>
                    <a:pt x="65" y="52"/>
                    <a:pt x="52" y="77"/>
                  </a:cubicBezTo>
                  <a:cubicBezTo>
                    <a:pt x="39" y="90"/>
                    <a:pt x="26" y="103"/>
                    <a:pt x="1" y="103"/>
                  </a:cubicBezTo>
                  <a:cubicBezTo>
                    <a:pt x="26" y="116"/>
                    <a:pt x="39" y="116"/>
                    <a:pt x="52" y="141"/>
                  </a:cubicBezTo>
                  <a:cubicBezTo>
                    <a:pt x="65" y="180"/>
                    <a:pt x="65" y="231"/>
                    <a:pt x="65" y="269"/>
                  </a:cubicBezTo>
                  <a:cubicBezTo>
                    <a:pt x="65" y="231"/>
                    <a:pt x="77" y="180"/>
                    <a:pt x="90" y="141"/>
                  </a:cubicBezTo>
                  <a:cubicBezTo>
                    <a:pt x="103" y="116"/>
                    <a:pt x="116" y="116"/>
                    <a:pt x="129" y="103"/>
                  </a:cubicBezTo>
                  <a:cubicBezTo>
                    <a:pt x="116" y="103"/>
                    <a:pt x="103" y="90"/>
                    <a:pt x="90" y="77"/>
                  </a:cubicBezTo>
                  <a:cubicBezTo>
                    <a:pt x="77" y="52"/>
                    <a:pt x="65" y="26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3086;p73">
              <a:extLst>
                <a:ext uri="{FF2B5EF4-FFF2-40B4-BE49-F238E27FC236}">
                  <a16:creationId xmlns:a16="http://schemas.microsoft.com/office/drawing/2014/main" id="{40128030-8676-8499-3D50-EAB186A4F434}"/>
                </a:ext>
              </a:extLst>
            </p:cNvPr>
            <p:cNvSpPr/>
            <p:nvPr/>
          </p:nvSpPr>
          <p:spPr>
            <a:xfrm>
              <a:off x="3685370" y="3989462"/>
              <a:ext cx="11399" cy="16655"/>
            </a:xfrm>
            <a:custGeom>
              <a:avLst/>
              <a:gdLst/>
              <a:ahLst/>
              <a:cxnLst/>
              <a:rect l="l" t="t" r="r" b="b"/>
              <a:pathLst>
                <a:path w="193" h="282" extrusionOk="0">
                  <a:moveTo>
                    <a:pt x="90" y="1"/>
                  </a:moveTo>
                  <a:cubicBezTo>
                    <a:pt x="90" y="26"/>
                    <a:pt x="90" y="52"/>
                    <a:pt x="78" y="77"/>
                  </a:cubicBezTo>
                  <a:cubicBezTo>
                    <a:pt x="65" y="90"/>
                    <a:pt x="39" y="103"/>
                    <a:pt x="27" y="103"/>
                  </a:cubicBezTo>
                  <a:cubicBezTo>
                    <a:pt x="39" y="116"/>
                    <a:pt x="65" y="128"/>
                    <a:pt x="78" y="141"/>
                  </a:cubicBezTo>
                  <a:cubicBezTo>
                    <a:pt x="1" y="167"/>
                    <a:pt x="14" y="282"/>
                    <a:pt x="90" y="282"/>
                  </a:cubicBezTo>
                  <a:cubicBezTo>
                    <a:pt x="180" y="282"/>
                    <a:pt x="193" y="167"/>
                    <a:pt x="116" y="141"/>
                  </a:cubicBezTo>
                  <a:cubicBezTo>
                    <a:pt x="129" y="128"/>
                    <a:pt x="142" y="116"/>
                    <a:pt x="154" y="103"/>
                  </a:cubicBezTo>
                  <a:cubicBezTo>
                    <a:pt x="142" y="103"/>
                    <a:pt x="129" y="103"/>
                    <a:pt x="116" y="77"/>
                  </a:cubicBezTo>
                  <a:cubicBezTo>
                    <a:pt x="103" y="52"/>
                    <a:pt x="90" y="26"/>
                    <a:pt x="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3087;p73">
              <a:extLst>
                <a:ext uri="{FF2B5EF4-FFF2-40B4-BE49-F238E27FC236}">
                  <a16:creationId xmlns:a16="http://schemas.microsoft.com/office/drawing/2014/main" id="{AA8C8650-E4A5-7346-0F62-7CA139083E96}"/>
                </a:ext>
              </a:extLst>
            </p:cNvPr>
            <p:cNvSpPr/>
            <p:nvPr/>
          </p:nvSpPr>
          <p:spPr>
            <a:xfrm>
              <a:off x="3605344" y="3907901"/>
              <a:ext cx="15946" cy="33310"/>
            </a:xfrm>
            <a:custGeom>
              <a:avLst/>
              <a:gdLst/>
              <a:ahLst/>
              <a:cxnLst/>
              <a:rect l="l" t="t" r="r" b="b"/>
              <a:pathLst>
                <a:path w="270" h="564" extrusionOk="0">
                  <a:moveTo>
                    <a:pt x="128" y="0"/>
                  </a:moveTo>
                  <a:cubicBezTo>
                    <a:pt x="128" y="52"/>
                    <a:pt x="116" y="116"/>
                    <a:pt x="90" y="167"/>
                  </a:cubicBezTo>
                  <a:cubicBezTo>
                    <a:pt x="64" y="192"/>
                    <a:pt x="39" y="218"/>
                    <a:pt x="0" y="218"/>
                  </a:cubicBezTo>
                  <a:cubicBezTo>
                    <a:pt x="39" y="231"/>
                    <a:pt x="64" y="256"/>
                    <a:pt x="90" y="282"/>
                  </a:cubicBezTo>
                  <a:cubicBezTo>
                    <a:pt x="116" y="371"/>
                    <a:pt x="128" y="461"/>
                    <a:pt x="128" y="563"/>
                  </a:cubicBezTo>
                  <a:cubicBezTo>
                    <a:pt x="128" y="461"/>
                    <a:pt x="141" y="371"/>
                    <a:pt x="180" y="282"/>
                  </a:cubicBezTo>
                  <a:cubicBezTo>
                    <a:pt x="205" y="256"/>
                    <a:pt x="231" y="231"/>
                    <a:pt x="269" y="218"/>
                  </a:cubicBezTo>
                  <a:cubicBezTo>
                    <a:pt x="231" y="218"/>
                    <a:pt x="192" y="205"/>
                    <a:pt x="180" y="167"/>
                  </a:cubicBezTo>
                  <a:cubicBezTo>
                    <a:pt x="154" y="116"/>
                    <a:pt x="141" y="52"/>
                    <a:pt x="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8"/>
          <p:cNvSpPr txBox="1">
            <a:spLocks noGrp="1"/>
          </p:cNvSpPr>
          <p:nvPr>
            <p:ph type="body" idx="1"/>
          </p:nvPr>
        </p:nvSpPr>
        <p:spPr>
          <a:xfrm>
            <a:off x="157163" y="608464"/>
            <a:ext cx="8829674" cy="596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Hay cuatro evangelios que presentan las enseñanzas más destacadas de Jesús a través de parábolas y ejemplos prácticos, dirigidos a aquellos que buscaban la verdad espiritual.</a:t>
            </a:r>
          </a:p>
        </p:txBody>
      </p:sp>
      <p:sp>
        <p:nvSpPr>
          <p:cNvPr id="436" name="Google Shape;436;p38"/>
          <p:cNvSpPr txBox="1">
            <a:spLocks noGrp="1"/>
          </p:cNvSpPr>
          <p:nvPr>
            <p:ph type="title"/>
          </p:nvPr>
        </p:nvSpPr>
        <p:spPr>
          <a:xfrm>
            <a:off x="796650" y="-10252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</a:t>
            </a:r>
            <a:r>
              <a:rPr lang="es-ES" sz="4000" dirty="0"/>
              <a:t>vangelios</a:t>
            </a:r>
            <a:endParaRPr lang="es-ES" dirty="0"/>
          </a:p>
        </p:txBody>
      </p:sp>
      <p:pic>
        <p:nvPicPr>
          <p:cNvPr id="3078" name="Picture 6" descr="46 ideas de Evangelio de Marcos | evangelio, marcos, atontada">
            <a:extLst>
              <a:ext uri="{FF2B5EF4-FFF2-40B4-BE49-F238E27FC236}">
                <a16:creationId xmlns:a16="http://schemas.microsoft.com/office/drawing/2014/main" id="{A35B2EDC-2573-C140-79C6-47895BC9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155590"/>
            <a:ext cx="2999999" cy="170231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88900" dir="2160000" sx="98000" sy="98000" algn="ctr" rotWithShape="0">
              <a:schemeClr val="tx1">
                <a:lumMod val="50000"/>
                <a:alpha val="74000"/>
              </a:schemeClr>
            </a:outerShdw>
          </a:effectLst>
        </p:spPr>
      </p:pic>
      <p:sp>
        <p:nvSpPr>
          <p:cNvPr id="8" name="Google Shape;435;p38">
            <a:extLst>
              <a:ext uri="{FF2B5EF4-FFF2-40B4-BE49-F238E27FC236}">
                <a16:creationId xmlns:a16="http://schemas.microsoft.com/office/drawing/2014/main" id="{14AFF616-1476-9790-9973-EE39A5B142F5}"/>
              </a:ext>
            </a:extLst>
          </p:cNvPr>
          <p:cNvSpPr txBox="1">
            <a:spLocks/>
          </p:cNvSpPr>
          <p:nvPr/>
        </p:nvSpPr>
        <p:spPr>
          <a:xfrm>
            <a:off x="3976688" y="3323112"/>
            <a:ext cx="5167312" cy="136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buFont typeface="Nunito"/>
              <a:buNone/>
            </a:pPr>
            <a:r>
              <a:rPr lang="es-ES" dirty="0"/>
              <a:t>"Y Jesús les dijo: Por vuestra falta de fe. Porque de cierto os digo que si tenéis fe como un grano de mostaza, diréis a este monte: 'Pásate de aquí allá', y se pasará; y nada os será imposible" (Marcos 11:23-24).</a:t>
            </a:r>
          </a:p>
          <a:p>
            <a:pPr marL="0" indent="0" algn="just">
              <a:buFont typeface="Nunito"/>
              <a:buNone/>
            </a:pPr>
            <a:endParaRPr lang="es-ES" dirty="0"/>
          </a:p>
          <a:p>
            <a:pPr marL="0" indent="0" algn="just">
              <a:buFont typeface="Nunito"/>
              <a:buNone/>
            </a:pPr>
            <a:r>
              <a:rPr lang="es-ES" dirty="0"/>
              <a:t>"Porque el Hijo del Hombre no vino para ser servido, sino para servir, y para dar su vida en rescate por muchos" (Marcos 10:45).</a:t>
            </a:r>
          </a:p>
          <a:p>
            <a:pPr marL="0" indent="0" algn="just">
              <a:buFont typeface="Nunito"/>
              <a:buNone/>
            </a:pPr>
            <a:endParaRPr lang="es-ES" dirty="0"/>
          </a:p>
          <a:p>
            <a:pPr marL="0" indent="0" algn="just">
              <a:buFont typeface="Nunito"/>
              <a:buNone/>
            </a:pPr>
            <a:endParaRPr lang="es-ES" dirty="0"/>
          </a:p>
        </p:txBody>
      </p:sp>
      <p:sp>
        <p:nvSpPr>
          <p:cNvPr id="9" name="Google Shape;435;p38">
            <a:extLst>
              <a:ext uri="{FF2B5EF4-FFF2-40B4-BE49-F238E27FC236}">
                <a16:creationId xmlns:a16="http://schemas.microsoft.com/office/drawing/2014/main" id="{C63F5803-3C2E-3D5D-C27D-AFEFE8A9B596}"/>
              </a:ext>
            </a:extLst>
          </p:cNvPr>
          <p:cNvSpPr txBox="1">
            <a:spLocks/>
          </p:cNvSpPr>
          <p:nvPr/>
        </p:nvSpPr>
        <p:spPr>
          <a:xfrm>
            <a:off x="3976688" y="1438942"/>
            <a:ext cx="5167312" cy="136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buFont typeface="Nunito"/>
              <a:buNone/>
            </a:pPr>
            <a:r>
              <a:rPr lang="es-ES" dirty="0"/>
              <a:t>"Amarás al Señor tu Dios con todo tu corazón, y con toda tu alma, y con toda tu mente. Este es el primero y grande mandamiento. Y el segundo es semejante: Amarás a tu prójimo como a ti mismo" (Mateo 22:37-39).</a:t>
            </a:r>
          </a:p>
          <a:p>
            <a:pPr marL="0" indent="0" algn="just">
              <a:buFont typeface="Nunito"/>
              <a:buNone/>
            </a:pPr>
            <a:endParaRPr lang="es-ES" dirty="0"/>
          </a:p>
          <a:p>
            <a:pPr marL="0" indent="0" algn="just">
              <a:buFont typeface="Nunito"/>
              <a:buNone/>
            </a:pPr>
            <a:r>
              <a:rPr lang="es-ES" dirty="0"/>
              <a:t>"Venid a mí todos los que estáis trabajados y cargados, y yo os haré descansar" (Mateo 11:28).</a:t>
            </a:r>
          </a:p>
        </p:txBody>
      </p:sp>
      <p:pic>
        <p:nvPicPr>
          <p:cNvPr id="10" name="Picture 4" descr="Estudio Biblia: Mateo">
            <a:extLst>
              <a:ext uri="{FF2B5EF4-FFF2-40B4-BE49-F238E27FC236}">
                <a16:creationId xmlns:a16="http://schemas.microsoft.com/office/drawing/2014/main" id="{F92899B8-C979-03BA-9E75-9B0E5C48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76713"/>
            <a:ext cx="3000000" cy="16917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3240000" algn="ctr" rotWithShape="0">
              <a:schemeClr val="accent6">
                <a:lumMod val="50000"/>
                <a:alpha val="86000"/>
              </a:schemeClr>
            </a:outerShdw>
          </a:effectLst>
        </p:spPr>
      </p:pic>
      <p:grpSp>
        <p:nvGrpSpPr>
          <p:cNvPr id="11" name="Google Shape;2898;p73">
            <a:extLst>
              <a:ext uri="{FF2B5EF4-FFF2-40B4-BE49-F238E27FC236}">
                <a16:creationId xmlns:a16="http://schemas.microsoft.com/office/drawing/2014/main" id="{62074EFE-F82C-B3C6-4A66-2FAA66703E56}"/>
              </a:ext>
            </a:extLst>
          </p:cNvPr>
          <p:cNvGrpSpPr/>
          <p:nvPr/>
        </p:nvGrpSpPr>
        <p:grpSpPr>
          <a:xfrm>
            <a:off x="0" y="3414176"/>
            <a:ext cx="857051" cy="1729324"/>
            <a:chOff x="5576250" y="1194700"/>
            <a:chExt cx="1552176" cy="1729324"/>
          </a:xfrm>
        </p:grpSpPr>
        <p:sp>
          <p:nvSpPr>
            <p:cNvPr id="12" name="Google Shape;2899;p73">
              <a:extLst>
                <a:ext uri="{FF2B5EF4-FFF2-40B4-BE49-F238E27FC236}">
                  <a16:creationId xmlns:a16="http://schemas.microsoft.com/office/drawing/2014/main" id="{EBD0AF3D-65B2-81A3-A7F5-4F2860A7A429}"/>
                </a:ext>
              </a:extLst>
            </p:cNvPr>
            <p:cNvSpPr/>
            <p:nvPr/>
          </p:nvSpPr>
          <p:spPr>
            <a:xfrm>
              <a:off x="5719621" y="2690139"/>
              <a:ext cx="1351338" cy="233885"/>
            </a:xfrm>
            <a:custGeom>
              <a:avLst/>
              <a:gdLst/>
              <a:ahLst/>
              <a:cxnLst/>
              <a:rect l="l" t="t" r="r" b="b"/>
              <a:pathLst>
                <a:path w="54821" h="3122" extrusionOk="0">
                  <a:moveTo>
                    <a:pt x="27404" y="1"/>
                  </a:moveTo>
                  <a:cubicBezTo>
                    <a:pt x="12263" y="1"/>
                    <a:pt x="0" y="704"/>
                    <a:pt x="0" y="1561"/>
                  </a:cubicBezTo>
                  <a:cubicBezTo>
                    <a:pt x="0" y="2431"/>
                    <a:pt x="12263" y="3121"/>
                    <a:pt x="27404" y="3121"/>
                  </a:cubicBezTo>
                  <a:cubicBezTo>
                    <a:pt x="42544" y="3121"/>
                    <a:pt x="54820" y="2431"/>
                    <a:pt x="54820" y="1561"/>
                  </a:cubicBezTo>
                  <a:cubicBezTo>
                    <a:pt x="54820" y="704"/>
                    <a:pt x="42544" y="1"/>
                    <a:pt x="27404" y="1"/>
                  </a:cubicBezTo>
                  <a:close/>
                </a:path>
              </a:pathLst>
            </a:custGeom>
            <a:solidFill>
              <a:srgbClr val="DFEF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00;p73">
              <a:extLst>
                <a:ext uri="{FF2B5EF4-FFF2-40B4-BE49-F238E27FC236}">
                  <a16:creationId xmlns:a16="http://schemas.microsoft.com/office/drawing/2014/main" id="{778194D8-3090-9939-E9F0-7CBBD84235B5}"/>
                </a:ext>
              </a:extLst>
            </p:cNvPr>
            <p:cNvSpPr/>
            <p:nvPr/>
          </p:nvSpPr>
          <p:spPr>
            <a:xfrm>
              <a:off x="7005628" y="2834878"/>
              <a:ext cx="6847" cy="2179"/>
            </a:xfrm>
            <a:custGeom>
              <a:avLst/>
              <a:gdLst/>
              <a:ahLst/>
              <a:cxnLst/>
              <a:rect l="l" t="t" r="r" b="b"/>
              <a:pathLst>
                <a:path w="116" h="26" fill="none" extrusionOk="0">
                  <a:moveTo>
                    <a:pt x="0" y="26"/>
                  </a:moveTo>
                  <a:cubicBezTo>
                    <a:pt x="39" y="0"/>
                    <a:pt x="77" y="0"/>
                    <a:pt x="115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01;p73">
              <a:extLst>
                <a:ext uri="{FF2B5EF4-FFF2-40B4-BE49-F238E27FC236}">
                  <a16:creationId xmlns:a16="http://schemas.microsoft.com/office/drawing/2014/main" id="{FE8F96CD-CAC4-8E6C-BB42-635AD8C4060C}"/>
                </a:ext>
              </a:extLst>
            </p:cNvPr>
            <p:cNvSpPr/>
            <p:nvPr/>
          </p:nvSpPr>
          <p:spPr>
            <a:xfrm>
              <a:off x="5797157" y="2864677"/>
              <a:ext cx="285386" cy="26905"/>
            </a:xfrm>
            <a:custGeom>
              <a:avLst/>
              <a:gdLst/>
              <a:ahLst/>
              <a:cxnLst/>
              <a:rect l="l" t="t" r="r" b="b"/>
              <a:pathLst>
                <a:path w="4835" h="321" fill="none" extrusionOk="0">
                  <a:moveTo>
                    <a:pt x="1" y="1"/>
                  </a:moveTo>
                  <a:cubicBezTo>
                    <a:pt x="512" y="1"/>
                    <a:pt x="1024" y="26"/>
                    <a:pt x="1522" y="90"/>
                  </a:cubicBezTo>
                  <a:cubicBezTo>
                    <a:pt x="2021" y="154"/>
                    <a:pt x="2481" y="167"/>
                    <a:pt x="2967" y="193"/>
                  </a:cubicBezTo>
                  <a:cubicBezTo>
                    <a:pt x="3338" y="218"/>
                    <a:pt x="3709" y="231"/>
                    <a:pt x="4080" y="231"/>
                  </a:cubicBezTo>
                  <a:cubicBezTo>
                    <a:pt x="4297" y="231"/>
                    <a:pt x="4642" y="321"/>
                    <a:pt x="4834" y="218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02;p73">
              <a:extLst>
                <a:ext uri="{FF2B5EF4-FFF2-40B4-BE49-F238E27FC236}">
                  <a16:creationId xmlns:a16="http://schemas.microsoft.com/office/drawing/2014/main" id="{FFC18A67-E5D6-1E2A-37FA-CBB368DF0E2B}"/>
                </a:ext>
              </a:extLst>
            </p:cNvPr>
            <p:cNvSpPr/>
            <p:nvPr/>
          </p:nvSpPr>
          <p:spPr>
            <a:xfrm>
              <a:off x="6144683" y="2871639"/>
              <a:ext cx="5312" cy="2179"/>
            </a:xfrm>
            <a:custGeom>
              <a:avLst/>
              <a:gdLst/>
              <a:ahLst/>
              <a:cxnLst/>
              <a:rect l="l" t="t" r="r" b="b"/>
              <a:pathLst>
                <a:path w="90" h="26" fill="none" extrusionOk="0">
                  <a:moveTo>
                    <a:pt x="0" y="0"/>
                  </a:moveTo>
                  <a:lnTo>
                    <a:pt x="90" y="26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03;p73">
              <a:extLst>
                <a:ext uri="{FF2B5EF4-FFF2-40B4-BE49-F238E27FC236}">
                  <a16:creationId xmlns:a16="http://schemas.microsoft.com/office/drawing/2014/main" id="{7F7187A9-F900-AE0F-0E01-FD5BD077ECF5}"/>
                </a:ext>
              </a:extLst>
            </p:cNvPr>
            <p:cNvSpPr/>
            <p:nvPr/>
          </p:nvSpPr>
          <p:spPr>
            <a:xfrm>
              <a:off x="6044475" y="2834883"/>
              <a:ext cx="10625" cy="2179"/>
            </a:xfrm>
            <a:custGeom>
              <a:avLst/>
              <a:gdLst/>
              <a:ahLst/>
              <a:cxnLst/>
              <a:rect l="l" t="t" r="r" b="b"/>
              <a:pathLst>
                <a:path w="180" h="26" fill="none" extrusionOk="0">
                  <a:moveTo>
                    <a:pt x="1" y="26"/>
                  </a:moveTo>
                  <a:cubicBezTo>
                    <a:pt x="65" y="26"/>
                    <a:pt x="129" y="26"/>
                    <a:pt x="180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04;p73">
              <a:extLst>
                <a:ext uri="{FF2B5EF4-FFF2-40B4-BE49-F238E27FC236}">
                  <a16:creationId xmlns:a16="http://schemas.microsoft.com/office/drawing/2014/main" id="{4A5DD4AC-84B6-E0C1-290C-7BF643E33304}"/>
                </a:ext>
              </a:extLst>
            </p:cNvPr>
            <p:cNvSpPr/>
            <p:nvPr/>
          </p:nvSpPr>
          <p:spPr>
            <a:xfrm>
              <a:off x="6099602" y="2842343"/>
              <a:ext cx="767" cy="84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0" y="1"/>
                  </a:moveTo>
                  <a:lnTo>
                    <a:pt x="13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05;p73">
              <a:extLst>
                <a:ext uri="{FF2B5EF4-FFF2-40B4-BE49-F238E27FC236}">
                  <a16:creationId xmlns:a16="http://schemas.microsoft.com/office/drawing/2014/main" id="{96627185-1105-9B1A-AA9B-24AF9C242AFC}"/>
                </a:ext>
              </a:extLst>
            </p:cNvPr>
            <p:cNvSpPr/>
            <p:nvPr/>
          </p:nvSpPr>
          <p:spPr>
            <a:xfrm>
              <a:off x="6108633" y="2845612"/>
              <a:ext cx="3837" cy="84"/>
            </a:xfrm>
            <a:custGeom>
              <a:avLst/>
              <a:gdLst/>
              <a:ahLst/>
              <a:cxnLst/>
              <a:rect l="l" t="t" r="r" b="b"/>
              <a:pathLst>
                <a:path w="65" h="1" fill="none" extrusionOk="0">
                  <a:moveTo>
                    <a:pt x="1" y="0"/>
                  </a:moveTo>
                  <a:lnTo>
                    <a:pt x="65" y="0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06;p73">
              <a:extLst>
                <a:ext uri="{FF2B5EF4-FFF2-40B4-BE49-F238E27FC236}">
                  <a16:creationId xmlns:a16="http://schemas.microsoft.com/office/drawing/2014/main" id="{54BD635B-C12D-8DF3-729F-782ACA218028}"/>
                </a:ext>
              </a:extLst>
            </p:cNvPr>
            <p:cNvSpPr/>
            <p:nvPr/>
          </p:nvSpPr>
          <p:spPr>
            <a:xfrm>
              <a:off x="6194991" y="2874709"/>
              <a:ext cx="57431" cy="11818"/>
            </a:xfrm>
            <a:custGeom>
              <a:avLst/>
              <a:gdLst/>
              <a:ahLst/>
              <a:cxnLst/>
              <a:rect l="l" t="t" r="r" b="b"/>
              <a:pathLst>
                <a:path w="973" h="141" fill="none" extrusionOk="0">
                  <a:moveTo>
                    <a:pt x="1" y="0"/>
                  </a:moveTo>
                  <a:cubicBezTo>
                    <a:pt x="180" y="141"/>
                    <a:pt x="755" y="90"/>
                    <a:pt x="973" y="77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07;p73">
              <a:extLst>
                <a:ext uri="{FF2B5EF4-FFF2-40B4-BE49-F238E27FC236}">
                  <a16:creationId xmlns:a16="http://schemas.microsoft.com/office/drawing/2014/main" id="{8CFEE043-68E5-20D7-134D-8DC4F205E830}"/>
                </a:ext>
              </a:extLst>
            </p:cNvPr>
            <p:cNvSpPr/>
            <p:nvPr/>
          </p:nvSpPr>
          <p:spPr>
            <a:xfrm>
              <a:off x="6442135" y="2855204"/>
              <a:ext cx="110259" cy="13997"/>
            </a:xfrm>
            <a:custGeom>
              <a:avLst/>
              <a:gdLst/>
              <a:ahLst/>
              <a:cxnLst/>
              <a:rect l="l" t="t" r="r" b="b"/>
              <a:pathLst>
                <a:path w="1868" h="167" fill="none" extrusionOk="0">
                  <a:moveTo>
                    <a:pt x="0" y="38"/>
                  </a:moveTo>
                  <a:cubicBezTo>
                    <a:pt x="128" y="64"/>
                    <a:pt x="256" y="51"/>
                    <a:pt x="371" y="13"/>
                  </a:cubicBezTo>
                  <a:cubicBezTo>
                    <a:pt x="614" y="0"/>
                    <a:pt x="857" y="26"/>
                    <a:pt x="1087" y="77"/>
                  </a:cubicBezTo>
                  <a:cubicBezTo>
                    <a:pt x="1253" y="102"/>
                    <a:pt x="1381" y="64"/>
                    <a:pt x="1535" y="77"/>
                  </a:cubicBezTo>
                  <a:cubicBezTo>
                    <a:pt x="1650" y="90"/>
                    <a:pt x="1739" y="166"/>
                    <a:pt x="1867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08;p73">
              <a:extLst>
                <a:ext uri="{FF2B5EF4-FFF2-40B4-BE49-F238E27FC236}">
                  <a16:creationId xmlns:a16="http://schemas.microsoft.com/office/drawing/2014/main" id="{FF4432C4-A524-0EF9-5EE5-27A031024869}"/>
                </a:ext>
              </a:extLst>
            </p:cNvPr>
            <p:cNvSpPr/>
            <p:nvPr/>
          </p:nvSpPr>
          <p:spPr>
            <a:xfrm>
              <a:off x="6595315" y="2864684"/>
              <a:ext cx="245367" cy="16092"/>
            </a:xfrm>
            <a:custGeom>
              <a:avLst/>
              <a:gdLst/>
              <a:ahLst/>
              <a:cxnLst/>
              <a:rect l="l" t="t" r="r" b="b"/>
              <a:pathLst>
                <a:path w="4157" h="192" fill="none" extrusionOk="0">
                  <a:moveTo>
                    <a:pt x="0" y="26"/>
                  </a:moveTo>
                  <a:cubicBezTo>
                    <a:pt x="409" y="0"/>
                    <a:pt x="819" y="0"/>
                    <a:pt x="1228" y="26"/>
                  </a:cubicBezTo>
                  <a:cubicBezTo>
                    <a:pt x="1471" y="64"/>
                    <a:pt x="1726" y="77"/>
                    <a:pt x="1982" y="77"/>
                  </a:cubicBezTo>
                  <a:cubicBezTo>
                    <a:pt x="2353" y="77"/>
                    <a:pt x="2724" y="179"/>
                    <a:pt x="3095" y="192"/>
                  </a:cubicBezTo>
                  <a:cubicBezTo>
                    <a:pt x="3427" y="192"/>
                    <a:pt x="3836" y="64"/>
                    <a:pt x="4156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09;p73">
              <a:extLst>
                <a:ext uri="{FF2B5EF4-FFF2-40B4-BE49-F238E27FC236}">
                  <a16:creationId xmlns:a16="http://schemas.microsoft.com/office/drawing/2014/main" id="{B561861F-F324-A175-B843-24439C86A6B0}"/>
                </a:ext>
              </a:extLst>
            </p:cNvPr>
            <p:cNvSpPr/>
            <p:nvPr/>
          </p:nvSpPr>
          <p:spPr>
            <a:xfrm>
              <a:off x="6838515" y="2767326"/>
              <a:ext cx="108016" cy="6538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10;p73">
              <a:extLst>
                <a:ext uri="{FF2B5EF4-FFF2-40B4-BE49-F238E27FC236}">
                  <a16:creationId xmlns:a16="http://schemas.microsoft.com/office/drawing/2014/main" id="{B294D8B7-9768-31B4-41D3-CA965665BCCA}"/>
                </a:ext>
              </a:extLst>
            </p:cNvPr>
            <p:cNvSpPr/>
            <p:nvPr/>
          </p:nvSpPr>
          <p:spPr>
            <a:xfrm>
              <a:off x="5804790" y="2769504"/>
              <a:ext cx="21957" cy="2179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11;p73">
              <a:extLst>
                <a:ext uri="{FF2B5EF4-FFF2-40B4-BE49-F238E27FC236}">
                  <a16:creationId xmlns:a16="http://schemas.microsoft.com/office/drawing/2014/main" id="{F221C934-F8BF-8BDC-092E-78DFA713CAED}"/>
                </a:ext>
              </a:extLst>
            </p:cNvPr>
            <p:cNvSpPr/>
            <p:nvPr/>
          </p:nvSpPr>
          <p:spPr>
            <a:xfrm>
              <a:off x="6661485" y="2783384"/>
              <a:ext cx="28037" cy="5448"/>
            </a:xfrm>
            <a:custGeom>
              <a:avLst/>
              <a:gdLst/>
              <a:ahLst/>
              <a:cxnLst/>
              <a:rect l="l" t="t" r="r" b="b"/>
              <a:pathLst>
                <a:path w="475" h="65" fill="none" extrusionOk="0">
                  <a:moveTo>
                    <a:pt x="1" y="64"/>
                  </a:moveTo>
                  <a:cubicBezTo>
                    <a:pt x="142" y="13"/>
                    <a:pt x="321" y="0"/>
                    <a:pt x="474" y="5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12;p73">
              <a:extLst>
                <a:ext uri="{FF2B5EF4-FFF2-40B4-BE49-F238E27FC236}">
                  <a16:creationId xmlns:a16="http://schemas.microsoft.com/office/drawing/2014/main" id="{377DF727-1415-3774-8134-0F1541BE4A22}"/>
                </a:ext>
              </a:extLst>
            </p:cNvPr>
            <p:cNvSpPr/>
            <p:nvPr/>
          </p:nvSpPr>
          <p:spPr>
            <a:xfrm>
              <a:off x="6353256" y="2857257"/>
              <a:ext cx="9149" cy="2263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14"/>
                    <a:pt x="103" y="27"/>
                    <a:pt x="154" y="14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13;p73">
              <a:extLst>
                <a:ext uri="{FF2B5EF4-FFF2-40B4-BE49-F238E27FC236}">
                  <a16:creationId xmlns:a16="http://schemas.microsoft.com/office/drawing/2014/main" id="{E74EB753-C105-E86B-9668-667ACF1BDDA8}"/>
                </a:ext>
              </a:extLst>
            </p:cNvPr>
            <p:cNvSpPr/>
            <p:nvPr/>
          </p:nvSpPr>
          <p:spPr>
            <a:xfrm>
              <a:off x="5765070" y="2826810"/>
              <a:ext cx="13635" cy="3269"/>
            </a:xfrm>
            <a:custGeom>
              <a:avLst/>
              <a:gdLst/>
              <a:ahLst/>
              <a:cxnLst/>
              <a:rect l="l" t="t" r="r" b="b"/>
              <a:pathLst>
                <a:path w="231" h="39" fill="none" extrusionOk="0">
                  <a:moveTo>
                    <a:pt x="0" y="39"/>
                  </a:moveTo>
                  <a:cubicBezTo>
                    <a:pt x="77" y="26"/>
                    <a:pt x="154" y="13"/>
                    <a:pt x="231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14;p73">
              <a:extLst>
                <a:ext uri="{FF2B5EF4-FFF2-40B4-BE49-F238E27FC236}">
                  <a16:creationId xmlns:a16="http://schemas.microsoft.com/office/drawing/2014/main" id="{CE6D6ED0-0F51-D746-2105-6F2EB9CBCEC6}"/>
                </a:ext>
              </a:extLst>
            </p:cNvPr>
            <p:cNvSpPr/>
            <p:nvPr/>
          </p:nvSpPr>
          <p:spPr>
            <a:xfrm rot="-447103">
              <a:off x="6554973" y="2822385"/>
              <a:ext cx="117544" cy="18317"/>
            </a:xfrm>
            <a:custGeom>
              <a:avLst/>
              <a:gdLst/>
              <a:ahLst/>
              <a:cxnLst/>
              <a:rect l="l" t="t" r="r" b="b"/>
              <a:pathLst>
                <a:path w="1983" h="219" fill="none" extrusionOk="0">
                  <a:moveTo>
                    <a:pt x="1" y="1"/>
                  </a:moveTo>
                  <a:cubicBezTo>
                    <a:pt x="180" y="14"/>
                    <a:pt x="346" y="14"/>
                    <a:pt x="525" y="1"/>
                  </a:cubicBezTo>
                  <a:cubicBezTo>
                    <a:pt x="793" y="14"/>
                    <a:pt x="1062" y="39"/>
                    <a:pt x="1318" y="90"/>
                  </a:cubicBezTo>
                  <a:cubicBezTo>
                    <a:pt x="1535" y="116"/>
                    <a:pt x="1778" y="218"/>
                    <a:pt x="1983" y="14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15;p73">
              <a:extLst>
                <a:ext uri="{FF2B5EF4-FFF2-40B4-BE49-F238E27FC236}">
                  <a16:creationId xmlns:a16="http://schemas.microsoft.com/office/drawing/2014/main" id="{26CD1CA1-C8E4-18B3-F9D9-5D5EA379BE38}"/>
                </a:ext>
              </a:extLst>
            </p:cNvPr>
            <p:cNvSpPr/>
            <p:nvPr/>
          </p:nvSpPr>
          <p:spPr>
            <a:xfrm>
              <a:off x="6937037" y="2848009"/>
              <a:ext cx="31755" cy="3353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16;p73">
              <a:extLst>
                <a:ext uri="{FF2B5EF4-FFF2-40B4-BE49-F238E27FC236}">
                  <a16:creationId xmlns:a16="http://schemas.microsoft.com/office/drawing/2014/main" id="{5C0E51DC-8B35-F2BE-8E93-4F7C5E6162EC}"/>
                </a:ext>
              </a:extLst>
            </p:cNvPr>
            <p:cNvSpPr/>
            <p:nvPr/>
          </p:nvSpPr>
          <p:spPr>
            <a:xfrm>
              <a:off x="6765228" y="2830411"/>
              <a:ext cx="9149" cy="2263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17;p73">
              <a:extLst>
                <a:ext uri="{FF2B5EF4-FFF2-40B4-BE49-F238E27FC236}">
                  <a16:creationId xmlns:a16="http://schemas.microsoft.com/office/drawing/2014/main" id="{47347201-F791-AC24-C4AA-D15A3452DB8A}"/>
                </a:ext>
              </a:extLst>
            </p:cNvPr>
            <p:cNvSpPr/>
            <p:nvPr/>
          </p:nvSpPr>
          <p:spPr>
            <a:xfrm>
              <a:off x="6731228" y="2807796"/>
              <a:ext cx="108016" cy="6538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18;p73">
              <a:extLst>
                <a:ext uri="{FF2B5EF4-FFF2-40B4-BE49-F238E27FC236}">
                  <a16:creationId xmlns:a16="http://schemas.microsoft.com/office/drawing/2014/main" id="{FC4BC6A2-D2D0-2945-70ED-9591D17A6B1A}"/>
                </a:ext>
              </a:extLst>
            </p:cNvPr>
            <p:cNvSpPr/>
            <p:nvPr/>
          </p:nvSpPr>
          <p:spPr>
            <a:xfrm>
              <a:off x="6848478" y="2830438"/>
              <a:ext cx="45331" cy="11094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19;p73">
              <a:extLst>
                <a:ext uri="{FF2B5EF4-FFF2-40B4-BE49-F238E27FC236}">
                  <a16:creationId xmlns:a16="http://schemas.microsoft.com/office/drawing/2014/main" id="{DA78D293-1A27-1064-689F-045110DBAFFC}"/>
                </a:ext>
              </a:extLst>
            </p:cNvPr>
            <p:cNvSpPr/>
            <p:nvPr/>
          </p:nvSpPr>
          <p:spPr>
            <a:xfrm>
              <a:off x="5911129" y="2830082"/>
              <a:ext cx="57431" cy="11818"/>
            </a:xfrm>
            <a:custGeom>
              <a:avLst/>
              <a:gdLst/>
              <a:ahLst/>
              <a:cxnLst/>
              <a:rect l="l" t="t" r="r" b="b"/>
              <a:pathLst>
                <a:path w="973" h="141" fill="none" extrusionOk="0">
                  <a:moveTo>
                    <a:pt x="1" y="0"/>
                  </a:moveTo>
                  <a:cubicBezTo>
                    <a:pt x="180" y="141"/>
                    <a:pt x="755" y="90"/>
                    <a:pt x="973" y="77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20;p73">
              <a:extLst>
                <a:ext uri="{FF2B5EF4-FFF2-40B4-BE49-F238E27FC236}">
                  <a16:creationId xmlns:a16="http://schemas.microsoft.com/office/drawing/2014/main" id="{1366CB59-189A-03BF-47BB-F8228424B86B}"/>
                </a:ext>
              </a:extLst>
            </p:cNvPr>
            <p:cNvSpPr/>
            <p:nvPr/>
          </p:nvSpPr>
          <p:spPr>
            <a:xfrm>
              <a:off x="6324790" y="2906779"/>
              <a:ext cx="108016" cy="6538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21;p73">
              <a:extLst>
                <a:ext uri="{FF2B5EF4-FFF2-40B4-BE49-F238E27FC236}">
                  <a16:creationId xmlns:a16="http://schemas.microsoft.com/office/drawing/2014/main" id="{CF9899F5-FDAF-5F93-CD0D-9FED136D0E81}"/>
                </a:ext>
              </a:extLst>
            </p:cNvPr>
            <p:cNvSpPr/>
            <p:nvPr/>
          </p:nvSpPr>
          <p:spPr>
            <a:xfrm>
              <a:off x="5727689" y="2789628"/>
              <a:ext cx="21957" cy="2179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22;p73">
              <a:extLst>
                <a:ext uri="{FF2B5EF4-FFF2-40B4-BE49-F238E27FC236}">
                  <a16:creationId xmlns:a16="http://schemas.microsoft.com/office/drawing/2014/main" id="{355129AC-9125-8252-1E2F-C61827ACC310}"/>
                </a:ext>
              </a:extLst>
            </p:cNvPr>
            <p:cNvSpPr/>
            <p:nvPr/>
          </p:nvSpPr>
          <p:spPr>
            <a:xfrm>
              <a:off x="5826749" y="2817987"/>
              <a:ext cx="45331" cy="11094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23;p73">
              <a:extLst>
                <a:ext uri="{FF2B5EF4-FFF2-40B4-BE49-F238E27FC236}">
                  <a16:creationId xmlns:a16="http://schemas.microsoft.com/office/drawing/2014/main" id="{BABAB743-6537-DB5C-F0C9-800A7FA31965}"/>
                </a:ext>
              </a:extLst>
            </p:cNvPr>
            <p:cNvSpPr/>
            <p:nvPr/>
          </p:nvSpPr>
          <p:spPr>
            <a:xfrm>
              <a:off x="7008565" y="2780523"/>
              <a:ext cx="9149" cy="2263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14"/>
                    <a:pt x="103" y="27"/>
                    <a:pt x="154" y="14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24;p73">
              <a:extLst>
                <a:ext uri="{FF2B5EF4-FFF2-40B4-BE49-F238E27FC236}">
                  <a16:creationId xmlns:a16="http://schemas.microsoft.com/office/drawing/2014/main" id="{AC33B7FE-1085-2B52-956F-15B56B154D86}"/>
                </a:ext>
              </a:extLst>
            </p:cNvPr>
            <p:cNvSpPr/>
            <p:nvPr/>
          </p:nvSpPr>
          <p:spPr>
            <a:xfrm>
              <a:off x="6277169" y="2855299"/>
              <a:ext cx="9149" cy="2263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25;p73">
              <a:extLst>
                <a:ext uri="{FF2B5EF4-FFF2-40B4-BE49-F238E27FC236}">
                  <a16:creationId xmlns:a16="http://schemas.microsoft.com/office/drawing/2014/main" id="{45E4F57D-1C5C-C90B-90E7-477ABA6DA33C}"/>
                </a:ext>
              </a:extLst>
            </p:cNvPr>
            <p:cNvSpPr/>
            <p:nvPr/>
          </p:nvSpPr>
          <p:spPr>
            <a:xfrm>
              <a:off x="6526305" y="2902739"/>
              <a:ext cx="5312" cy="2179"/>
            </a:xfrm>
            <a:custGeom>
              <a:avLst/>
              <a:gdLst/>
              <a:ahLst/>
              <a:cxnLst/>
              <a:rect l="l" t="t" r="r" b="b"/>
              <a:pathLst>
                <a:path w="90" h="26" fill="none" extrusionOk="0">
                  <a:moveTo>
                    <a:pt x="0" y="0"/>
                  </a:moveTo>
                  <a:lnTo>
                    <a:pt x="90" y="26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26;p73">
              <a:extLst>
                <a:ext uri="{FF2B5EF4-FFF2-40B4-BE49-F238E27FC236}">
                  <a16:creationId xmlns:a16="http://schemas.microsoft.com/office/drawing/2014/main" id="{FF5AE80A-DD42-EF6B-867C-0B325F8D0C34}"/>
                </a:ext>
              </a:extLst>
            </p:cNvPr>
            <p:cNvSpPr/>
            <p:nvPr/>
          </p:nvSpPr>
          <p:spPr>
            <a:xfrm>
              <a:off x="6537107" y="2852794"/>
              <a:ext cx="5312" cy="2179"/>
            </a:xfrm>
            <a:custGeom>
              <a:avLst/>
              <a:gdLst/>
              <a:ahLst/>
              <a:cxnLst/>
              <a:rect l="l" t="t" r="r" b="b"/>
              <a:pathLst>
                <a:path w="90" h="26" fill="none" extrusionOk="0">
                  <a:moveTo>
                    <a:pt x="0" y="0"/>
                  </a:moveTo>
                  <a:lnTo>
                    <a:pt x="90" y="26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27;p73">
              <a:extLst>
                <a:ext uri="{FF2B5EF4-FFF2-40B4-BE49-F238E27FC236}">
                  <a16:creationId xmlns:a16="http://schemas.microsoft.com/office/drawing/2014/main" id="{5B9B2695-2247-89C3-9899-06A33882AFA9}"/>
                </a:ext>
              </a:extLst>
            </p:cNvPr>
            <p:cNvSpPr/>
            <p:nvPr/>
          </p:nvSpPr>
          <p:spPr>
            <a:xfrm>
              <a:off x="5794826" y="2808716"/>
              <a:ext cx="9149" cy="2263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28;p73">
              <a:extLst>
                <a:ext uri="{FF2B5EF4-FFF2-40B4-BE49-F238E27FC236}">
                  <a16:creationId xmlns:a16="http://schemas.microsoft.com/office/drawing/2014/main" id="{2B46B3DF-3980-1A30-46F1-F4E4BFCD5CBA}"/>
                </a:ext>
              </a:extLst>
            </p:cNvPr>
            <p:cNvSpPr/>
            <p:nvPr/>
          </p:nvSpPr>
          <p:spPr>
            <a:xfrm>
              <a:off x="6473744" y="2707479"/>
              <a:ext cx="193597" cy="91439"/>
            </a:xfrm>
            <a:custGeom>
              <a:avLst/>
              <a:gdLst/>
              <a:ahLst/>
              <a:cxnLst/>
              <a:rect l="l" t="t" r="r" b="b"/>
              <a:pathLst>
                <a:path w="4118" h="1945" extrusionOk="0">
                  <a:moveTo>
                    <a:pt x="1545" y="0"/>
                  </a:moveTo>
                  <a:cubicBezTo>
                    <a:pt x="935" y="0"/>
                    <a:pt x="831" y="730"/>
                    <a:pt x="831" y="730"/>
                  </a:cubicBezTo>
                  <a:cubicBezTo>
                    <a:pt x="831" y="730"/>
                    <a:pt x="0" y="1945"/>
                    <a:pt x="1739" y="1945"/>
                  </a:cubicBezTo>
                  <a:cubicBezTo>
                    <a:pt x="3478" y="1945"/>
                    <a:pt x="4118" y="1651"/>
                    <a:pt x="2570" y="461"/>
                  </a:cubicBezTo>
                  <a:cubicBezTo>
                    <a:pt x="2126" y="121"/>
                    <a:pt x="1794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29;p73">
              <a:extLst>
                <a:ext uri="{FF2B5EF4-FFF2-40B4-BE49-F238E27FC236}">
                  <a16:creationId xmlns:a16="http://schemas.microsoft.com/office/drawing/2014/main" id="{23A81402-4C1D-FC6B-CDA8-06D4F534759F}"/>
                </a:ext>
              </a:extLst>
            </p:cNvPr>
            <p:cNvSpPr/>
            <p:nvPr/>
          </p:nvSpPr>
          <p:spPr>
            <a:xfrm>
              <a:off x="6640258" y="2707479"/>
              <a:ext cx="193597" cy="91439"/>
            </a:xfrm>
            <a:custGeom>
              <a:avLst/>
              <a:gdLst/>
              <a:ahLst/>
              <a:cxnLst/>
              <a:rect l="l" t="t" r="r" b="b"/>
              <a:pathLst>
                <a:path w="4118" h="1945" extrusionOk="0">
                  <a:moveTo>
                    <a:pt x="1540" y="0"/>
                  </a:moveTo>
                  <a:cubicBezTo>
                    <a:pt x="928" y="0"/>
                    <a:pt x="831" y="730"/>
                    <a:pt x="831" y="730"/>
                  </a:cubicBezTo>
                  <a:cubicBezTo>
                    <a:pt x="831" y="730"/>
                    <a:pt x="0" y="1945"/>
                    <a:pt x="1739" y="1945"/>
                  </a:cubicBezTo>
                  <a:cubicBezTo>
                    <a:pt x="3478" y="1945"/>
                    <a:pt x="4118" y="1651"/>
                    <a:pt x="2570" y="461"/>
                  </a:cubicBezTo>
                  <a:cubicBezTo>
                    <a:pt x="2123" y="121"/>
                    <a:pt x="1789" y="0"/>
                    <a:pt x="1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30;p73">
              <a:extLst>
                <a:ext uri="{FF2B5EF4-FFF2-40B4-BE49-F238E27FC236}">
                  <a16:creationId xmlns:a16="http://schemas.microsoft.com/office/drawing/2014/main" id="{C2B8B1ED-01B5-4BB4-69F0-86651D47CFA7}"/>
                </a:ext>
              </a:extLst>
            </p:cNvPr>
            <p:cNvSpPr/>
            <p:nvPr/>
          </p:nvSpPr>
          <p:spPr>
            <a:xfrm>
              <a:off x="6963650" y="1194700"/>
              <a:ext cx="149735" cy="348363"/>
            </a:xfrm>
            <a:custGeom>
              <a:avLst/>
              <a:gdLst/>
              <a:ahLst/>
              <a:cxnLst/>
              <a:rect l="l" t="t" r="r" b="b"/>
              <a:pathLst>
                <a:path w="3185" h="7410" extrusionOk="0">
                  <a:moveTo>
                    <a:pt x="2504" y="0"/>
                  </a:moveTo>
                  <a:cubicBezTo>
                    <a:pt x="2496" y="0"/>
                    <a:pt x="2489" y="3"/>
                    <a:pt x="2482" y="7"/>
                  </a:cubicBezTo>
                  <a:cubicBezTo>
                    <a:pt x="2290" y="122"/>
                    <a:pt x="2341" y="774"/>
                    <a:pt x="2303" y="1209"/>
                  </a:cubicBezTo>
                  <a:cubicBezTo>
                    <a:pt x="2272" y="1499"/>
                    <a:pt x="2039" y="1831"/>
                    <a:pt x="1863" y="1831"/>
                  </a:cubicBezTo>
                  <a:cubicBezTo>
                    <a:pt x="1822" y="1831"/>
                    <a:pt x="1784" y="1813"/>
                    <a:pt x="1753" y="1772"/>
                  </a:cubicBezTo>
                  <a:cubicBezTo>
                    <a:pt x="1574" y="1554"/>
                    <a:pt x="1689" y="940"/>
                    <a:pt x="1535" y="761"/>
                  </a:cubicBezTo>
                  <a:cubicBezTo>
                    <a:pt x="1521" y="745"/>
                    <a:pt x="1505" y="738"/>
                    <a:pt x="1489" y="738"/>
                  </a:cubicBezTo>
                  <a:cubicBezTo>
                    <a:pt x="1337" y="738"/>
                    <a:pt x="1132" y="1389"/>
                    <a:pt x="1062" y="1644"/>
                  </a:cubicBezTo>
                  <a:cubicBezTo>
                    <a:pt x="985" y="1925"/>
                    <a:pt x="1484" y="3191"/>
                    <a:pt x="1484" y="3421"/>
                  </a:cubicBezTo>
                  <a:cubicBezTo>
                    <a:pt x="1484" y="3651"/>
                    <a:pt x="998" y="4661"/>
                    <a:pt x="691" y="5058"/>
                  </a:cubicBezTo>
                  <a:cubicBezTo>
                    <a:pt x="372" y="5454"/>
                    <a:pt x="1" y="5940"/>
                    <a:pt x="1" y="5940"/>
                  </a:cubicBezTo>
                  <a:cubicBezTo>
                    <a:pt x="308" y="6439"/>
                    <a:pt x="653" y="6912"/>
                    <a:pt x="1024" y="7347"/>
                  </a:cubicBezTo>
                  <a:cubicBezTo>
                    <a:pt x="1066" y="7390"/>
                    <a:pt x="1109" y="7410"/>
                    <a:pt x="1154" y="7410"/>
                  </a:cubicBezTo>
                  <a:cubicBezTo>
                    <a:pt x="1590" y="7410"/>
                    <a:pt x="2140" y="5528"/>
                    <a:pt x="2175" y="4623"/>
                  </a:cubicBezTo>
                  <a:cubicBezTo>
                    <a:pt x="2226" y="3626"/>
                    <a:pt x="3185" y="2756"/>
                    <a:pt x="3172" y="2053"/>
                  </a:cubicBezTo>
                  <a:cubicBezTo>
                    <a:pt x="3148" y="1376"/>
                    <a:pt x="27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31;p73">
              <a:extLst>
                <a:ext uri="{FF2B5EF4-FFF2-40B4-BE49-F238E27FC236}">
                  <a16:creationId xmlns:a16="http://schemas.microsoft.com/office/drawing/2014/main" id="{C20DA7F9-762B-5DAA-1D2A-2CD1131EE506}"/>
                </a:ext>
              </a:extLst>
            </p:cNvPr>
            <p:cNvSpPr/>
            <p:nvPr/>
          </p:nvSpPr>
          <p:spPr>
            <a:xfrm>
              <a:off x="7026175" y="1375365"/>
              <a:ext cx="49363" cy="51714"/>
            </a:xfrm>
            <a:custGeom>
              <a:avLst/>
              <a:gdLst/>
              <a:ahLst/>
              <a:cxnLst/>
              <a:rect l="l" t="t" r="r" b="b"/>
              <a:pathLst>
                <a:path w="1050" h="1100" extrusionOk="0">
                  <a:moveTo>
                    <a:pt x="1049" y="0"/>
                  </a:moveTo>
                  <a:lnTo>
                    <a:pt x="1049" y="0"/>
                  </a:lnTo>
                  <a:cubicBezTo>
                    <a:pt x="834" y="40"/>
                    <a:pt x="613" y="60"/>
                    <a:pt x="393" y="60"/>
                  </a:cubicBezTo>
                  <a:cubicBezTo>
                    <a:pt x="261" y="60"/>
                    <a:pt x="130" y="53"/>
                    <a:pt x="1" y="38"/>
                  </a:cubicBezTo>
                  <a:lnTo>
                    <a:pt x="1" y="38"/>
                  </a:lnTo>
                  <a:cubicBezTo>
                    <a:pt x="39" y="320"/>
                    <a:pt x="103" y="588"/>
                    <a:pt x="205" y="844"/>
                  </a:cubicBezTo>
                  <a:cubicBezTo>
                    <a:pt x="269" y="959"/>
                    <a:pt x="551" y="1049"/>
                    <a:pt x="819" y="1100"/>
                  </a:cubicBezTo>
                  <a:cubicBezTo>
                    <a:pt x="832" y="985"/>
                    <a:pt x="845" y="870"/>
                    <a:pt x="845" y="780"/>
                  </a:cubicBezTo>
                  <a:cubicBezTo>
                    <a:pt x="870" y="512"/>
                    <a:pt x="934" y="243"/>
                    <a:pt x="1049" y="0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932;p73">
              <a:extLst>
                <a:ext uri="{FF2B5EF4-FFF2-40B4-BE49-F238E27FC236}">
                  <a16:creationId xmlns:a16="http://schemas.microsoft.com/office/drawing/2014/main" id="{4E14EDDB-CFC2-4410-EDEA-825A991996FB}"/>
                </a:ext>
              </a:extLst>
            </p:cNvPr>
            <p:cNvSpPr/>
            <p:nvPr/>
          </p:nvSpPr>
          <p:spPr>
            <a:xfrm>
              <a:off x="7083294" y="1199213"/>
              <a:ext cx="15091" cy="67980"/>
            </a:xfrm>
            <a:custGeom>
              <a:avLst/>
              <a:gdLst/>
              <a:ahLst/>
              <a:cxnLst/>
              <a:rect l="l" t="t" r="r" b="b"/>
              <a:pathLst>
                <a:path w="321" h="1446" extrusionOk="0">
                  <a:moveTo>
                    <a:pt x="64" y="0"/>
                  </a:moveTo>
                  <a:lnTo>
                    <a:pt x="1" y="1445"/>
                  </a:lnTo>
                  <a:lnTo>
                    <a:pt x="320" y="640"/>
                  </a:lnTo>
                  <a:cubicBezTo>
                    <a:pt x="256" y="422"/>
                    <a:pt x="167" y="205"/>
                    <a:pt x="64" y="0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933;p73">
              <a:extLst>
                <a:ext uri="{FF2B5EF4-FFF2-40B4-BE49-F238E27FC236}">
                  <a16:creationId xmlns:a16="http://schemas.microsoft.com/office/drawing/2014/main" id="{5A1B6724-0DA3-CE53-F7D4-207698F00EF3}"/>
                </a:ext>
              </a:extLst>
            </p:cNvPr>
            <p:cNvSpPr/>
            <p:nvPr/>
          </p:nvSpPr>
          <p:spPr>
            <a:xfrm>
              <a:off x="7048411" y="1277957"/>
              <a:ext cx="22331" cy="43346"/>
            </a:xfrm>
            <a:custGeom>
              <a:avLst/>
              <a:gdLst/>
              <a:ahLst/>
              <a:cxnLst/>
              <a:rect l="l" t="t" r="r" b="b"/>
              <a:pathLst>
                <a:path w="475" h="922" extrusionOk="0">
                  <a:moveTo>
                    <a:pt x="244" y="1"/>
                  </a:moveTo>
                  <a:cubicBezTo>
                    <a:pt x="193" y="35"/>
                    <a:pt x="136" y="52"/>
                    <a:pt x="81" y="52"/>
                  </a:cubicBezTo>
                  <a:cubicBezTo>
                    <a:pt x="53" y="52"/>
                    <a:pt x="26" y="47"/>
                    <a:pt x="1" y="39"/>
                  </a:cubicBezTo>
                  <a:lnTo>
                    <a:pt x="1" y="39"/>
                  </a:lnTo>
                  <a:cubicBezTo>
                    <a:pt x="282" y="243"/>
                    <a:pt x="372" y="614"/>
                    <a:pt x="218" y="921"/>
                  </a:cubicBezTo>
                  <a:cubicBezTo>
                    <a:pt x="461" y="665"/>
                    <a:pt x="474" y="269"/>
                    <a:pt x="244" y="1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34;p73">
              <a:extLst>
                <a:ext uri="{FF2B5EF4-FFF2-40B4-BE49-F238E27FC236}">
                  <a16:creationId xmlns:a16="http://schemas.microsoft.com/office/drawing/2014/main" id="{3B405B73-E25C-F168-4085-10C54D3314D0}"/>
                </a:ext>
              </a:extLst>
            </p:cNvPr>
            <p:cNvSpPr/>
            <p:nvPr/>
          </p:nvSpPr>
          <p:spPr>
            <a:xfrm>
              <a:off x="7083905" y="1199166"/>
              <a:ext cx="25904" cy="105872"/>
            </a:xfrm>
            <a:custGeom>
              <a:avLst/>
              <a:gdLst/>
              <a:ahLst/>
              <a:cxnLst/>
              <a:rect l="l" t="t" r="r" b="b"/>
              <a:pathLst>
                <a:path w="551" h="2252" extrusionOk="0">
                  <a:moveTo>
                    <a:pt x="299" y="1"/>
                  </a:moveTo>
                  <a:cubicBezTo>
                    <a:pt x="84" y="1"/>
                    <a:pt x="0" y="1434"/>
                    <a:pt x="0" y="1434"/>
                  </a:cubicBezTo>
                  <a:lnTo>
                    <a:pt x="473" y="2252"/>
                  </a:lnTo>
                  <a:lnTo>
                    <a:pt x="550" y="2022"/>
                  </a:lnTo>
                  <a:cubicBezTo>
                    <a:pt x="550" y="2022"/>
                    <a:pt x="550" y="308"/>
                    <a:pt x="371" y="52"/>
                  </a:cubicBezTo>
                  <a:cubicBezTo>
                    <a:pt x="345" y="17"/>
                    <a:pt x="321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35;p73">
              <a:extLst>
                <a:ext uri="{FF2B5EF4-FFF2-40B4-BE49-F238E27FC236}">
                  <a16:creationId xmlns:a16="http://schemas.microsoft.com/office/drawing/2014/main" id="{759C69AF-99EF-D915-13FF-1AB16B8895A8}"/>
                </a:ext>
              </a:extLst>
            </p:cNvPr>
            <p:cNvSpPr/>
            <p:nvPr/>
          </p:nvSpPr>
          <p:spPr>
            <a:xfrm>
              <a:off x="7091709" y="1212423"/>
              <a:ext cx="15702" cy="69437"/>
            </a:xfrm>
            <a:custGeom>
              <a:avLst/>
              <a:gdLst/>
              <a:ahLst/>
              <a:cxnLst/>
              <a:rect l="l" t="t" r="r" b="b"/>
              <a:pathLst>
                <a:path w="334" h="1477" extrusionOk="0">
                  <a:moveTo>
                    <a:pt x="269" y="1"/>
                  </a:moveTo>
                  <a:cubicBezTo>
                    <a:pt x="269" y="1"/>
                    <a:pt x="1" y="857"/>
                    <a:pt x="65" y="1369"/>
                  </a:cubicBezTo>
                  <a:cubicBezTo>
                    <a:pt x="72" y="1445"/>
                    <a:pt x="83" y="1477"/>
                    <a:pt x="97" y="1477"/>
                  </a:cubicBezTo>
                  <a:cubicBezTo>
                    <a:pt x="175" y="1477"/>
                    <a:pt x="333" y="410"/>
                    <a:pt x="333" y="410"/>
                  </a:cubicBezTo>
                  <a:lnTo>
                    <a:pt x="333" y="397"/>
                  </a:lnTo>
                  <a:cubicBezTo>
                    <a:pt x="307" y="244"/>
                    <a:pt x="295" y="103"/>
                    <a:pt x="269" y="1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36;p73">
              <a:extLst>
                <a:ext uri="{FF2B5EF4-FFF2-40B4-BE49-F238E27FC236}">
                  <a16:creationId xmlns:a16="http://schemas.microsoft.com/office/drawing/2014/main" id="{8CE8EE60-2077-EC11-4C88-2FBC0CA4E70F}"/>
                </a:ext>
              </a:extLst>
            </p:cNvPr>
            <p:cNvSpPr/>
            <p:nvPr/>
          </p:nvSpPr>
          <p:spPr>
            <a:xfrm>
              <a:off x="7092931" y="1212799"/>
              <a:ext cx="28866" cy="95858"/>
            </a:xfrm>
            <a:custGeom>
              <a:avLst/>
              <a:gdLst/>
              <a:ahLst/>
              <a:cxnLst/>
              <a:rect l="l" t="t" r="r" b="b"/>
              <a:pathLst>
                <a:path w="614" h="2039" extrusionOk="0">
                  <a:moveTo>
                    <a:pt x="390" y="0"/>
                  </a:moveTo>
                  <a:cubicBezTo>
                    <a:pt x="222" y="0"/>
                    <a:pt x="39" y="1207"/>
                    <a:pt x="39" y="1207"/>
                  </a:cubicBezTo>
                  <a:lnTo>
                    <a:pt x="0" y="2039"/>
                  </a:lnTo>
                  <a:lnTo>
                    <a:pt x="281" y="1693"/>
                  </a:lnTo>
                  <a:cubicBezTo>
                    <a:pt x="281" y="1693"/>
                    <a:pt x="614" y="287"/>
                    <a:pt x="435" y="31"/>
                  </a:cubicBezTo>
                  <a:cubicBezTo>
                    <a:pt x="420" y="10"/>
                    <a:pt x="4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7;p73">
              <a:extLst>
                <a:ext uri="{FF2B5EF4-FFF2-40B4-BE49-F238E27FC236}">
                  <a16:creationId xmlns:a16="http://schemas.microsoft.com/office/drawing/2014/main" id="{860EE634-AFA5-46B4-DE30-72D6EE6F979A}"/>
                </a:ext>
              </a:extLst>
            </p:cNvPr>
            <p:cNvSpPr/>
            <p:nvPr/>
          </p:nvSpPr>
          <p:spPr>
            <a:xfrm>
              <a:off x="7091709" y="1227279"/>
              <a:ext cx="36717" cy="104838"/>
            </a:xfrm>
            <a:custGeom>
              <a:avLst/>
              <a:gdLst/>
              <a:ahLst/>
              <a:cxnLst/>
              <a:rect l="l" t="t" r="r" b="b"/>
              <a:pathLst>
                <a:path w="781" h="2230" extrusionOk="0">
                  <a:moveTo>
                    <a:pt x="589" y="1"/>
                  </a:moveTo>
                  <a:cubicBezTo>
                    <a:pt x="420" y="1"/>
                    <a:pt x="103" y="1424"/>
                    <a:pt x="103" y="1424"/>
                  </a:cubicBezTo>
                  <a:lnTo>
                    <a:pt x="1" y="2229"/>
                  </a:lnTo>
                  <a:lnTo>
                    <a:pt x="256" y="2025"/>
                  </a:lnTo>
                  <a:cubicBezTo>
                    <a:pt x="256" y="2025"/>
                    <a:pt x="781" y="298"/>
                    <a:pt x="627" y="30"/>
                  </a:cubicBezTo>
                  <a:cubicBezTo>
                    <a:pt x="616" y="10"/>
                    <a:pt x="603" y="1"/>
                    <a:pt x="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38;p73">
              <a:extLst>
                <a:ext uri="{FF2B5EF4-FFF2-40B4-BE49-F238E27FC236}">
                  <a16:creationId xmlns:a16="http://schemas.microsoft.com/office/drawing/2014/main" id="{F83F20F4-A9FC-21DA-1094-F099A3B50886}"/>
                </a:ext>
              </a:extLst>
            </p:cNvPr>
            <p:cNvSpPr/>
            <p:nvPr/>
          </p:nvSpPr>
          <p:spPr>
            <a:xfrm>
              <a:off x="7103744" y="1220227"/>
              <a:ext cx="12646" cy="54770"/>
            </a:xfrm>
            <a:custGeom>
              <a:avLst/>
              <a:gdLst/>
              <a:ahLst/>
              <a:cxnLst/>
              <a:rect l="l" t="t" r="r" b="b"/>
              <a:pathLst>
                <a:path w="269" h="1165" extrusionOk="0">
                  <a:moveTo>
                    <a:pt x="256" y="1"/>
                  </a:moveTo>
                  <a:cubicBezTo>
                    <a:pt x="51" y="346"/>
                    <a:pt x="0" y="1165"/>
                    <a:pt x="0" y="1165"/>
                  </a:cubicBezTo>
                  <a:cubicBezTo>
                    <a:pt x="154" y="321"/>
                    <a:pt x="269" y="206"/>
                    <a:pt x="269" y="206"/>
                  </a:cubicBezTo>
                  <a:cubicBezTo>
                    <a:pt x="269" y="142"/>
                    <a:pt x="256" y="65"/>
                    <a:pt x="256" y="1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39;p73">
              <a:extLst>
                <a:ext uri="{FF2B5EF4-FFF2-40B4-BE49-F238E27FC236}">
                  <a16:creationId xmlns:a16="http://schemas.microsoft.com/office/drawing/2014/main" id="{295E059E-36A1-B610-A5BD-0E16B64B2432}"/>
                </a:ext>
              </a:extLst>
            </p:cNvPr>
            <p:cNvSpPr/>
            <p:nvPr/>
          </p:nvSpPr>
          <p:spPr>
            <a:xfrm>
              <a:off x="6628882" y="1374142"/>
              <a:ext cx="459876" cy="364488"/>
            </a:xfrm>
            <a:custGeom>
              <a:avLst/>
              <a:gdLst/>
              <a:ahLst/>
              <a:cxnLst/>
              <a:rect l="l" t="t" r="r" b="b"/>
              <a:pathLst>
                <a:path w="9782" h="7753" extrusionOk="0">
                  <a:moveTo>
                    <a:pt x="8043" y="0"/>
                  </a:moveTo>
                  <a:cubicBezTo>
                    <a:pt x="5837" y="4183"/>
                    <a:pt x="2652" y="4416"/>
                    <a:pt x="1972" y="4416"/>
                  </a:cubicBezTo>
                  <a:cubicBezTo>
                    <a:pt x="1887" y="4416"/>
                    <a:pt x="1841" y="4412"/>
                    <a:pt x="1841" y="4412"/>
                  </a:cubicBezTo>
                  <a:lnTo>
                    <a:pt x="1841" y="4412"/>
                  </a:lnTo>
                  <a:cubicBezTo>
                    <a:pt x="1841" y="4412"/>
                    <a:pt x="1" y="7753"/>
                    <a:pt x="2726" y="7753"/>
                  </a:cubicBezTo>
                  <a:cubicBezTo>
                    <a:pt x="3040" y="7753"/>
                    <a:pt x="3415" y="7708"/>
                    <a:pt x="3861" y="7609"/>
                  </a:cubicBezTo>
                  <a:cubicBezTo>
                    <a:pt x="8170" y="6650"/>
                    <a:pt x="9782" y="627"/>
                    <a:pt x="9782" y="627"/>
                  </a:cubicBezTo>
                  <a:cubicBezTo>
                    <a:pt x="9257" y="282"/>
                    <a:pt x="8669" y="64"/>
                    <a:pt x="8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40;p73">
              <a:extLst>
                <a:ext uri="{FF2B5EF4-FFF2-40B4-BE49-F238E27FC236}">
                  <a16:creationId xmlns:a16="http://schemas.microsoft.com/office/drawing/2014/main" id="{B01897EB-5A5B-B2D8-D6E4-7FA3D841A380}"/>
                </a:ext>
              </a:extLst>
            </p:cNvPr>
            <p:cNvSpPr/>
            <p:nvPr/>
          </p:nvSpPr>
          <p:spPr>
            <a:xfrm>
              <a:off x="6728029" y="1611597"/>
              <a:ext cx="257346" cy="127028"/>
            </a:xfrm>
            <a:custGeom>
              <a:avLst/>
              <a:gdLst/>
              <a:ahLst/>
              <a:cxnLst/>
              <a:rect l="l" t="t" r="r" b="b"/>
              <a:pathLst>
                <a:path w="5474" h="2702" extrusionOk="0">
                  <a:moveTo>
                    <a:pt x="5473" y="1"/>
                  </a:moveTo>
                  <a:lnTo>
                    <a:pt x="5473" y="1"/>
                  </a:lnTo>
                  <a:cubicBezTo>
                    <a:pt x="4278" y="1196"/>
                    <a:pt x="2584" y="1411"/>
                    <a:pt x="1520" y="1411"/>
                  </a:cubicBezTo>
                  <a:cubicBezTo>
                    <a:pt x="923" y="1411"/>
                    <a:pt x="524" y="1343"/>
                    <a:pt x="524" y="1343"/>
                  </a:cubicBezTo>
                  <a:cubicBezTo>
                    <a:pt x="307" y="1752"/>
                    <a:pt x="128" y="2187"/>
                    <a:pt x="0" y="2622"/>
                  </a:cubicBezTo>
                  <a:cubicBezTo>
                    <a:pt x="177" y="2673"/>
                    <a:pt x="386" y="2702"/>
                    <a:pt x="634" y="2702"/>
                  </a:cubicBezTo>
                  <a:cubicBezTo>
                    <a:pt x="943" y="2702"/>
                    <a:pt x="1312" y="2657"/>
                    <a:pt x="1752" y="2558"/>
                  </a:cubicBezTo>
                  <a:cubicBezTo>
                    <a:pt x="3338" y="2200"/>
                    <a:pt x="4565" y="1164"/>
                    <a:pt x="5473" y="1"/>
                  </a:cubicBez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41;p73">
              <a:extLst>
                <a:ext uri="{FF2B5EF4-FFF2-40B4-BE49-F238E27FC236}">
                  <a16:creationId xmlns:a16="http://schemas.microsoft.com/office/drawing/2014/main" id="{ABF2BA8F-9B84-9F93-36F1-C0658F020ADD}"/>
                </a:ext>
              </a:extLst>
            </p:cNvPr>
            <p:cNvSpPr/>
            <p:nvPr/>
          </p:nvSpPr>
          <p:spPr>
            <a:xfrm>
              <a:off x="6328855" y="1571308"/>
              <a:ext cx="606038" cy="1167555"/>
            </a:xfrm>
            <a:custGeom>
              <a:avLst/>
              <a:gdLst/>
              <a:ahLst/>
              <a:cxnLst/>
              <a:rect l="l" t="t" r="r" b="b"/>
              <a:pathLst>
                <a:path w="12891" h="24835" extrusionOk="0">
                  <a:moveTo>
                    <a:pt x="4131" y="1"/>
                  </a:moveTo>
                  <a:cubicBezTo>
                    <a:pt x="3542" y="1"/>
                    <a:pt x="3044" y="436"/>
                    <a:pt x="2980" y="1011"/>
                  </a:cubicBezTo>
                  <a:lnTo>
                    <a:pt x="39" y="24233"/>
                  </a:lnTo>
                  <a:cubicBezTo>
                    <a:pt x="0" y="24553"/>
                    <a:pt x="243" y="24834"/>
                    <a:pt x="576" y="24834"/>
                  </a:cubicBezTo>
                  <a:lnTo>
                    <a:pt x="12315" y="24834"/>
                  </a:lnTo>
                  <a:cubicBezTo>
                    <a:pt x="12634" y="24834"/>
                    <a:pt x="12890" y="24553"/>
                    <a:pt x="12852" y="24233"/>
                  </a:cubicBezTo>
                  <a:lnTo>
                    <a:pt x="10141" y="1024"/>
                  </a:lnTo>
                  <a:cubicBezTo>
                    <a:pt x="10077" y="448"/>
                    <a:pt x="9591" y="1"/>
                    <a:pt x="8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42;p73">
              <a:extLst>
                <a:ext uri="{FF2B5EF4-FFF2-40B4-BE49-F238E27FC236}">
                  <a16:creationId xmlns:a16="http://schemas.microsoft.com/office/drawing/2014/main" id="{5C766DC1-65B2-F8AA-7262-376DAB24D8D8}"/>
                </a:ext>
              </a:extLst>
            </p:cNvPr>
            <p:cNvSpPr/>
            <p:nvPr/>
          </p:nvSpPr>
          <p:spPr>
            <a:xfrm>
              <a:off x="6328855" y="2099152"/>
              <a:ext cx="559120" cy="640263"/>
            </a:xfrm>
            <a:custGeom>
              <a:avLst/>
              <a:gdLst/>
              <a:ahLst/>
              <a:cxnLst/>
              <a:rect l="l" t="t" r="r" b="b"/>
              <a:pathLst>
                <a:path w="11893" h="13619" extrusionOk="0">
                  <a:moveTo>
                    <a:pt x="6535" y="0"/>
                  </a:moveTo>
                  <a:lnTo>
                    <a:pt x="6535" y="0"/>
                  </a:lnTo>
                  <a:cubicBezTo>
                    <a:pt x="6534" y="0"/>
                    <a:pt x="2788" y="281"/>
                    <a:pt x="2021" y="448"/>
                  </a:cubicBezTo>
                  <a:cubicBezTo>
                    <a:pt x="1867" y="473"/>
                    <a:pt x="1727" y="537"/>
                    <a:pt x="1611" y="627"/>
                  </a:cubicBezTo>
                  <a:lnTo>
                    <a:pt x="39" y="13005"/>
                  </a:lnTo>
                  <a:cubicBezTo>
                    <a:pt x="0" y="13325"/>
                    <a:pt x="243" y="13619"/>
                    <a:pt x="576" y="13619"/>
                  </a:cubicBezTo>
                  <a:lnTo>
                    <a:pt x="11893" y="13619"/>
                  </a:lnTo>
                  <a:cubicBezTo>
                    <a:pt x="2276" y="13606"/>
                    <a:pt x="3696" y="7084"/>
                    <a:pt x="5998" y="5895"/>
                  </a:cubicBezTo>
                  <a:cubicBezTo>
                    <a:pt x="8299" y="4693"/>
                    <a:pt x="6535" y="0"/>
                    <a:pt x="6535" y="0"/>
                  </a:cubicBez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43;p73">
              <a:extLst>
                <a:ext uri="{FF2B5EF4-FFF2-40B4-BE49-F238E27FC236}">
                  <a16:creationId xmlns:a16="http://schemas.microsoft.com/office/drawing/2014/main" id="{5BBC31D1-F597-4611-FB2F-C63270DD9431}"/>
                </a:ext>
              </a:extLst>
            </p:cNvPr>
            <p:cNvSpPr/>
            <p:nvPr/>
          </p:nvSpPr>
          <p:spPr>
            <a:xfrm>
              <a:off x="6389547" y="1739045"/>
              <a:ext cx="426874" cy="506231"/>
            </a:xfrm>
            <a:custGeom>
              <a:avLst/>
              <a:gdLst/>
              <a:ahLst/>
              <a:cxnLst/>
              <a:rect l="l" t="t" r="r" b="b"/>
              <a:pathLst>
                <a:path w="9080" h="10768" extrusionOk="0">
                  <a:moveTo>
                    <a:pt x="8607" y="0"/>
                  </a:moveTo>
                  <a:lnTo>
                    <a:pt x="7290" y="972"/>
                  </a:lnTo>
                  <a:lnTo>
                    <a:pt x="5461" y="1906"/>
                  </a:lnTo>
                  <a:cubicBezTo>
                    <a:pt x="5461" y="1906"/>
                    <a:pt x="4042" y="3760"/>
                    <a:pt x="2661" y="4003"/>
                  </a:cubicBezTo>
                  <a:cubicBezTo>
                    <a:pt x="2566" y="4020"/>
                    <a:pt x="2481" y="4027"/>
                    <a:pt x="2404" y="4027"/>
                  </a:cubicBezTo>
                  <a:cubicBezTo>
                    <a:pt x="1364" y="4027"/>
                    <a:pt x="1919" y="2597"/>
                    <a:pt x="1919" y="2596"/>
                  </a:cubicBezTo>
                  <a:lnTo>
                    <a:pt x="1919" y="2596"/>
                  </a:lnTo>
                  <a:lnTo>
                    <a:pt x="819" y="4323"/>
                  </a:lnTo>
                  <a:lnTo>
                    <a:pt x="1" y="10768"/>
                  </a:lnTo>
                  <a:cubicBezTo>
                    <a:pt x="1190" y="9796"/>
                    <a:pt x="2507" y="8990"/>
                    <a:pt x="3927" y="8389"/>
                  </a:cubicBezTo>
                  <a:cubicBezTo>
                    <a:pt x="9080" y="6138"/>
                    <a:pt x="8607" y="1"/>
                    <a:pt x="8607" y="0"/>
                  </a:cubicBez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44;p73">
              <a:extLst>
                <a:ext uri="{FF2B5EF4-FFF2-40B4-BE49-F238E27FC236}">
                  <a16:creationId xmlns:a16="http://schemas.microsoft.com/office/drawing/2014/main" id="{7117FC5E-AFD2-39CA-0D29-2E95AA6FE315}"/>
                </a:ext>
              </a:extLst>
            </p:cNvPr>
            <p:cNvSpPr/>
            <p:nvPr/>
          </p:nvSpPr>
          <p:spPr>
            <a:xfrm>
              <a:off x="6420198" y="1764901"/>
              <a:ext cx="99855" cy="239294"/>
            </a:xfrm>
            <a:custGeom>
              <a:avLst/>
              <a:gdLst/>
              <a:ahLst/>
              <a:cxnLst/>
              <a:rect l="l" t="t" r="r" b="b"/>
              <a:pathLst>
                <a:path w="2124" h="5090" extrusionOk="0">
                  <a:moveTo>
                    <a:pt x="2124" y="0"/>
                  </a:moveTo>
                  <a:lnTo>
                    <a:pt x="602" y="333"/>
                  </a:lnTo>
                  <a:lnTo>
                    <a:pt x="1" y="5090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945;p73">
              <a:extLst>
                <a:ext uri="{FF2B5EF4-FFF2-40B4-BE49-F238E27FC236}">
                  <a16:creationId xmlns:a16="http://schemas.microsoft.com/office/drawing/2014/main" id="{E6E41DDB-5642-2826-006A-A89CF7D8BE80}"/>
                </a:ext>
              </a:extLst>
            </p:cNvPr>
            <p:cNvSpPr/>
            <p:nvPr/>
          </p:nvSpPr>
          <p:spPr>
            <a:xfrm>
              <a:off x="6577122" y="1571308"/>
              <a:ext cx="129896" cy="76489"/>
            </a:xfrm>
            <a:custGeom>
              <a:avLst/>
              <a:gdLst/>
              <a:ahLst/>
              <a:cxnLst/>
              <a:rect l="l" t="t" r="r" b="b"/>
              <a:pathLst>
                <a:path w="2763" h="1627" extrusionOk="0">
                  <a:moveTo>
                    <a:pt x="0" y="1"/>
                  </a:moveTo>
                  <a:cubicBezTo>
                    <a:pt x="0" y="487"/>
                    <a:pt x="116" y="1574"/>
                    <a:pt x="1279" y="1625"/>
                  </a:cubicBezTo>
                  <a:cubicBezTo>
                    <a:pt x="1305" y="1626"/>
                    <a:pt x="1330" y="1627"/>
                    <a:pt x="1354" y="1627"/>
                  </a:cubicBezTo>
                  <a:cubicBezTo>
                    <a:pt x="2417" y="1627"/>
                    <a:pt x="2688" y="563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946;p73">
              <a:extLst>
                <a:ext uri="{FF2B5EF4-FFF2-40B4-BE49-F238E27FC236}">
                  <a16:creationId xmlns:a16="http://schemas.microsoft.com/office/drawing/2014/main" id="{F420BDEB-EEFA-C7E6-4EF5-C57148E4BD0F}"/>
                </a:ext>
              </a:extLst>
            </p:cNvPr>
            <p:cNvSpPr/>
            <p:nvPr/>
          </p:nvSpPr>
          <p:spPr>
            <a:xfrm>
              <a:off x="6536222" y="1861086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A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947;p73">
              <a:extLst>
                <a:ext uri="{FF2B5EF4-FFF2-40B4-BE49-F238E27FC236}">
                  <a16:creationId xmlns:a16="http://schemas.microsoft.com/office/drawing/2014/main" id="{63AD5061-88DB-B260-DB72-8FBB0E68AACA}"/>
                </a:ext>
              </a:extLst>
            </p:cNvPr>
            <p:cNvSpPr/>
            <p:nvPr/>
          </p:nvSpPr>
          <p:spPr>
            <a:xfrm>
              <a:off x="6602978" y="1494351"/>
              <a:ext cx="74562" cy="127498"/>
            </a:xfrm>
            <a:custGeom>
              <a:avLst/>
              <a:gdLst/>
              <a:ahLst/>
              <a:cxnLst/>
              <a:rect l="l" t="t" r="r" b="b"/>
              <a:pathLst>
                <a:path w="1586" h="2712" extrusionOk="0">
                  <a:moveTo>
                    <a:pt x="179" y="1"/>
                  </a:moveTo>
                  <a:lnTo>
                    <a:pt x="26" y="1894"/>
                  </a:lnTo>
                  <a:cubicBezTo>
                    <a:pt x="0" y="2341"/>
                    <a:pt x="346" y="2712"/>
                    <a:pt x="793" y="2712"/>
                  </a:cubicBezTo>
                  <a:cubicBezTo>
                    <a:pt x="1241" y="2712"/>
                    <a:pt x="1586" y="2341"/>
                    <a:pt x="1548" y="1894"/>
                  </a:cubicBezTo>
                  <a:lnTo>
                    <a:pt x="1407" y="1"/>
                  </a:lnTo>
                  <a:lnTo>
                    <a:pt x="793" y="46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948;p73">
              <a:extLst>
                <a:ext uri="{FF2B5EF4-FFF2-40B4-BE49-F238E27FC236}">
                  <a16:creationId xmlns:a16="http://schemas.microsoft.com/office/drawing/2014/main" id="{9A46C51A-37A7-C00B-B59E-9EBC9A262EC7}"/>
                </a:ext>
              </a:extLst>
            </p:cNvPr>
            <p:cNvSpPr/>
            <p:nvPr/>
          </p:nvSpPr>
          <p:spPr>
            <a:xfrm>
              <a:off x="6664892" y="1502813"/>
              <a:ext cx="43910" cy="15890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934" y="0"/>
                  </a:moveTo>
                  <a:lnTo>
                    <a:pt x="0" y="26"/>
                  </a:lnTo>
                  <a:cubicBezTo>
                    <a:pt x="192" y="259"/>
                    <a:pt x="358" y="337"/>
                    <a:pt x="494" y="337"/>
                  </a:cubicBezTo>
                  <a:cubicBezTo>
                    <a:pt x="777" y="337"/>
                    <a:pt x="934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49;p73">
              <a:extLst>
                <a:ext uri="{FF2B5EF4-FFF2-40B4-BE49-F238E27FC236}">
                  <a16:creationId xmlns:a16="http://schemas.microsoft.com/office/drawing/2014/main" id="{713733DC-56BB-39D0-5637-A73663BE99E4}"/>
                </a:ext>
              </a:extLst>
            </p:cNvPr>
            <p:cNvSpPr/>
            <p:nvPr/>
          </p:nvSpPr>
          <p:spPr>
            <a:xfrm>
              <a:off x="6994912" y="1374142"/>
              <a:ext cx="93837" cy="55945"/>
            </a:xfrm>
            <a:custGeom>
              <a:avLst/>
              <a:gdLst/>
              <a:ahLst/>
              <a:cxnLst/>
              <a:rect l="l" t="t" r="r" b="b"/>
              <a:pathLst>
                <a:path w="1996" h="1190" extrusionOk="0">
                  <a:moveTo>
                    <a:pt x="257" y="0"/>
                  </a:moveTo>
                  <a:cubicBezTo>
                    <a:pt x="180" y="167"/>
                    <a:pt x="90" y="320"/>
                    <a:pt x="1" y="474"/>
                  </a:cubicBezTo>
                  <a:cubicBezTo>
                    <a:pt x="500" y="550"/>
                    <a:pt x="1331" y="755"/>
                    <a:pt x="1817" y="1190"/>
                  </a:cubicBezTo>
                  <a:cubicBezTo>
                    <a:pt x="1944" y="832"/>
                    <a:pt x="1996" y="627"/>
                    <a:pt x="1996" y="627"/>
                  </a:cubicBezTo>
                  <a:cubicBezTo>
                    <a:pt x="1471" y="282"/>
                    <a:pt x="883" y="64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950;p73">
              <a:extLst>
                <a:ext uri="{FF2B5EF4-FFF2-40B4-BE49-F238E27FC236}">
                  <a16:creationId xmlns:a16="http://schemas.microsoft.com/office/drawing/2014/main" id="{F13D98F1-E005-6775-0688-2F92994BE226}"/>
                </a:ext>
              </a:extLst>
            </p:cNvPr>
            <p:cNvSpPr/>
            <p:nvPr/>
          </p:nvSpPr>
          <p:spPr>
            <a:xfrm>
              <a:off x="6387149" y="1563739"/>
              <a:ext cx="441306" cy="587327"/>
            </a:xfrm>
            <a:custGeom>
              <a:avLst/>
              <a:gdLst/>
              <a:ahLst/>
              <a:cxnLst/>
              <a:rect l="l" t="t" r="r" b="b"/>
              <a:pathLst>
                <a:path w="9387" h="12493" extrusionOk="0">
                  <a:moveTo>
                    <a:pt x="7637" y="0"/>
                  </a:moveTo>
                  <a:cubicBezTo>
                    <a:pt x="7225" y="0"/>
                    <a:pt x="6823" y="51"/>
                    <a:pt x="6804" y="162"/>
                  </a:cubicBezTo>
                  <a:cubicBezTo>
                    <a:pt x="6804" y="162"/>
                    <a:pt x="7801" y="6594"/>
                    <a:pt x="704" y="9369"/>
                  </a:cubicBezTo>
                  <a:cubicBezTo>
                    <a:pt x="704" y="9369"/>
                    <a:pt x="435" y="9407"/>
                    <a:pt x="384" y="9778"/>
                  </a:cubicBezTo>
                  <a:cubicBezTo>
                    <a:pt x="320" y="10149"/>
                    <a:pt x="1" y="12310"/>
                    <a:pt x="39" y="12476"/>
                  </a:cubicBezTo>
                  <a:cubicBezTo>
                    <a:pt x="42" y="12487"/>
                    <a:pt x="67" y="12493"/>
                    <a:pt x="112" y="12493"/>
                  </a:cubicBezTo>
                  <a:cubicBezTo>
                    <a:pt x="709" y="12493"/>
                    <a:pt x="4785" y="11516"/>
                    <a:pt x="6995" y="8486"/>
                  </a:cubicBezTo>
                  <a:cubicBezTo>
                    <a:pt x="9387" y="5238"/>
                    <a:pt x="8671" y="315"/>
                    <a:pt x="8517" y="136"/>
                  </a:cubicBezTo>
                  <a:cubicBezTo>
                    <a:pt x="8442" y="48"/>
                    <a:pt x="8035" y="0"/>
                    <a:pt x="7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951;p73">
              <a:extLst>
                <a:ext uri="{FF2B5EF4-FFF2-40B4-BE49-F238E27FC236}">
                  <a16:creationId xmlns:a16="http://schemas.microsoft.com/office/drawing/2014/main" id="{A97AF7DD-7DEC-90BE-A40D-70BB86E99970}"/>
                </a:ext>
              </a:extLst>
            </p:cNvPr>
            <p:cNvSpPr/>
            <p:nvPr/>
          </p:nvSpPr>
          <p:spPr>
            <a:xfrm>
              <a:off x="6387149" y="1571308"/>
              <a:ext cx="366745" cy="579805"/>
            </a:xfrm>
            <a:custGeom>
              <a:avLst/>
              <a:gdLst/>
              <a:ahLst/>
              <a:cxnLst/>
              <a:rect l="l" t="t" r="r" b="b"/>
              <a:pathLst>
                <a:path w="7801" h="12333" extrusionOk="0">
                  <a:moveTo>
                    <a:pt x="6804" y="1"/>
                  </a:moveTo>
                  <a:cubicBezTo>
                    <a:pt x="6804" y="1"/>
                    <a:pt x="7801" y="6433"/>
                    <a:pt x="704" y="9208"/>
                  </a:cubicBezTo>
                  <a:cubicBezTo>
                    <a:pt x="704" y="9208"/>
                    <a:pt x="435" y="9246"/>
                    <a:pt x="384" y="9617"/>
                  </a:cubicBezTo>
                  <a:cubicBezTo>
                    <a:pt x="320" y="9988"/>
                    <a:pt x="1" y="12149"/>
                    <a:pt x="39" y="12315"/>
                  </a:cubicBezTo>
                  <a:cubicBezTo>
                    <a:pt x="42" y="12327"/>
                    <a:pt x="68" y="12333"/>
                    <a:pt x="116" y="12333"/>
                  </a:cubicBezTo>
                  <a:cubicBezTo>
                    <a:pt x="704" y="12333"/>
                    <a:pt x="4529" y="11412"/>
                    <a:pt x="6778" y="8620"/>
                  </a:cubicBezTo>
                  <a:lnTo>
                    <a:pt x="6778" y="8620"/>
                  </a:lnTo>
                  <a:cubicBezTo>
                    <a:pt x="5148" y="10609"/>
                    <a:pt x="1721" y="11677"/>
                    <a:pt x="908" y="11677"/>
                  </a:cubicBezTo>
                  <a:cubicBezTo>
                    <a:pt x="853" y="11677"/>
                    <a:pt x="810" y="11673"/>
                    <a:pt x="781" y="11663"/>
                  </a:cubicBezTo>
                  <a:cubicBezTo>
                    <a:pt x="308" y="11509"/>
                    <a:pt x="512" y="10704"/>
                    <a:pt x="2315" y="10052"/>
                  </a:cubicBezTo>
                  <a:cubicBezTo>
                    <a:pt x="3719" y="9547"/>
                    <a:pt x="5499" y="8133"/>
                    <a:pt x="5298" y="8133"/>
                  </a:cubicBezTo>
                  <a:cubicBezTo>
                    <a:pt x="5239" y="8133"/>
                    <a:pt x="5011" y="8254"/>
                    <a:pt x="4553" y="8556"/>
                  </a:cubicBezTo>
                  <a:cubicBezTo>
                    <a:pt x="3087" y="9527"/>
                    <a:pt x="1696" y="9898"/>
                    <a:pt x="1062" y="9898"/>
                  </a:cubicBezTo>
                  <a:cubicBezTo>
                    <a:pt x="828" y="9898"/>
                    <a:pt x="697" y="9847"/>
                    <a:pt x="704" y="9758"/>
                  </a:cubicBezTo>
                  <a:cubicBezTo>
                    <a:pt x="729" y="9425"/>
                    <a:pt x="3888" y="9003"/>
                    <a:pt x="5768" y="5730"/>
                  </a:cubicBezTo>
                  <a:cubicBezTo>
                    <a:pt x="7660" y="2469"/>
                    <a:pt x="6804" y="1"/>
                    <a:pt x="680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952;p73">
              <a:extLst>
                <a:ext uri="{FF2B5EF4-FFF2-40B4-BE49-F238E27FC236}">
                  <a16:creationId xmlns:a16="http://schemas.microsoft.com/office/drawing/2014/main" id="{28342CB7-EED9-57E2-3641-BE90FBFA37A9}"/>
                </a:ext>
              </a:extLst>
            </p:cNvPr>
            <p:cNvSpPr/>
            <p:nvPr/>
          </p:nvSpPr>
          <p:spPr>
            <a:xfrm>
              <a:off x="6732213" y="1564115"/>
              <a:ext cx="59565" cy="303043"/>
            </a:xfrm>
            <a:custGeom>
              <a:avLst/>
              <a:gdLst/>
              <a:ahLst/>
              <a:cxnLst/>
              <a:rect l="l" t="t" r="r" b="b"/>
              <a:pathLst>
                <a:path w="1267" h="6446" extrusionOk="0">
                  <a:moveTo>
                    <a:pt x="448" y="0"/>
                  </a:moveTo>
                  <a:cubicBezTo>
                    <a:pt x="998" y="3837"/>
                    <a:pt x="1" y="6445"/>
                    <a:pt x="1" y="6445"/>
                  </a:cubicBezTo>
                  <a:cubicBezTo>
                    <a:pt x="1267" y="4156"/>
                    <a:pt x="730" y="13"/>
                    <a:pt x="730" y="13"/>
                  </a:cubicBezTo>
                  <a:cubicBezTo>
                    <a:pt x="640" y="0"/>
                    <a:pt x="551" y="0"/>
                    <a:pt x="448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953;p73">
              <a:extLst>
                <a:ext uri="{FF2B5EF4-FFF2-40B4-BE49-F238E27FC236}">
                  <a16:creationId xmlns:a16="http://schemas.microsoft.com/office/drawing/2014/main" id="{C03D6332-BAC5-C6B8-ACF3-56734D7F7E07}"/>
                </a:ext>
              </a:extLst>
            </p:cNvPr>
            <p:cNvSpPr/>
            <p:nvPr/>
          </p:nvSpPr>
          <p:spPr>
            <a:xfrm>
              <a:off x="5576250" y="2191717"/>
              <a:ext cx="272908" cy="468950"/>
            </a:xfrm>
            <a:custGeom>
              <a:avLst/>
              <a:gdLst/>
              <a:ahLst/>
              <a:cxnLst/>
              <a:rect l="l" t="t" r="r" b="b"/>
              <a:pathLst>
                <a:path w="5805" h="9975" extrusionOk="0">
                  <a:moveTo>
                    <a:pt x="5805" y="0"/>
                  </a:moveTo>
                  <a:cubicBezTo>
                    <a:pt x="5805" y="0"/>
                    <a:pt x="3452" y="410"/>
                    <a:pt x="3068" y="2801"/>
                  </a:cubicBezTo>
                  <a:cubicBezTo>
                    <a:pt x="2697" y="5205"/>
                    <a:pt x="2454" y="9310"/>
                    <a:pt x="920" y="9578"/>
                  </a:cubicBezTo>
                  <a:cubicBezTo>
                    <a:pt x="10" y="9746"/>
                    <a:pt x="1" y="9974"/>
                    <a:pt x="436" y="9974"/>
                  </a:cubicBezTo>
                  <a:cubicBezTo>
                    <a:pt x="728" y="9974"/>
                    <a:pt x="1222" y="9871"/>
                    <a:pt x="1777" y="9578"/>
                  </a:cubicBezTo>
                  <a:cubicBezTo>
                    <a:pt x="3158" y="8862"/>
                    <a:pt x="3554" y="5550"/>
                    <a:pt x="3848" y="4233"/>
                  </a:cubicBezTo>
                  <a:cubicBezTo>
                    <a:pt x="4155" y="2916"/>
                    <a:pt x="4539" y="1995"/>
                    <a:pt x="5805" y="1740"/>
                  </a:cubicBezTo>
                  <a:lnTo>
                    <a:pt x="58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954;p73">
              <a:extLst>
                <a:ext uri="{FF2B5EF4-FFF2-40B4-BE49-F238E27FC236}">
                  <a16:creationId xmlns:a16="http://schemas.microsoft.com/office/drawing/2014/main" id="{97A1C283-C4CD-048A-4BFF-6423C25790C1}"/>
                </a:ext>
              </a:extLst>
            </p:cNvPr>
            <p:cNvSpPr/>
            <p:nvPr/>
          </p:nvSpPr>
          <p:spPr>
            <a:xfrm>
              <a:off x="5744504" y="2254854"/>
              <a:ext cx="104650" cy="171361"/>
            </a:xfrm>
            <a:custGeom>
              <a:avLst/>
              <a:gdLst/>
              <a:ahLst/>
              <a:cxnLst/>
              <a:rect l="l" t="t" r="r" b="b"/>
              <a:pathLst>
                <a:path w="2226" h="3645" extrusionOk="0">
                  <a:moveTo>
                    <a:pt x="1203" y="0"/>
                  </a:moveTo>
                  <a:cubicBezTo>
                    <a:pt x="1203" y="0"/>
                    <a:pt x="1" y="512"/>
                    <a:pt x="116" y="3645"/>
                  </a:cubicBezTo>
                  <a:cubicBezTo>
                    <a:pt x="167" y="3350"/>
                    <a:pt x="218" y="3095"/>
                    <a:pt x="269" y="2890"/>
                  </a:cubicBezTo>
                  <a:cubicBezTo>
                    <a:pt x="563" y="1573"/>
                    <a:pt x="960" y="652"/>
                    <a:pt x="2226" y="397"/>
                  </a:cubicBezTo>
                  <a:lnTo>
                    <a:pt x="2226" y="102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BA5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955;p73">
              <a:extLst>
                <a:ext uri="{FF2B5EF4-FFF2-40B4-BE49-F238E27FC236}">
                  <a16:creationId xmlns:a16="http://schemas.microsoft.com/office/drawing/2014/main" id="{41BAC740-684C-561B-F543-A3711AF0ACD1}"/>
                </a:ext>
              </a:extLst>
            </p:cNvPr>
            <p:cNvSpPr/>
            <p:nvPr/>
          </p:nvSpPr>
          <p:spPr>
            <a:xfrm>
              <a:off x="6132865" y="2172490"/>
              <a:ext cx="286212" cy="103286"/>
            </a:xfrm>
            <a:custGeom>
              <a:avLst/>
              <a:gdLst/>
              <a:ahLst/>
              <a:cxnLst/>
              <a:rect l="l" t="t" r="r" b="b"/>
              <a:pathLst>
                <a:path w="6088" h="2197" extrusionOk="0">
                  <a:moveTo>
                    <a:pt x="4399" y="0"/>
                  </a:moveTo>
                  <a:cubicBezTo>
                    <a:pt x="3810" y="644"/>
                    <a:pt x="2986" y="999"/>
                    <a:pt x="2132" y="999"/>
                  </a:cubicBezTo>
                  <a:cubicBezTo>
                    <a:pt x="1968" y="999"/>
                    <a:pt x="1802" y="986"/>
                    <a:pt x="1637" y="959"/>
                  </a:cubicBezTo>
                  <a:cubicBezTo>
                    <a:pt x="1100" y="870"/>
                    <a:pt x="550" y="729"/>
                    <a:pt x="0" y="588"/>
                  </a:cubicBezTo>
                  <a:lnTo>
                    <a:pt x="0" y="588"/>
                  </a:lnTo>
                  <a:cubicBezTo>
                    <a:pt x="486" y="1305"/>
                    <a:pt x="1203" y="1842"/>
                    <a:pt x="2034" y="2085"/>
                  </a:cubicBezTo>
                  <a:cubicBezTo>
                    <a:pt x="2316" y="2164"/>
                    <a:pt x="2572" y="2197"/>
                    <a:pt x="2803" y="2197"/>
                  </a:cubicBezTo>
                  <a:cubicBezTo>
                    <a:pt x="3949" y="2197"/>
                    <a:pt x="4463" y="1381"/>
                    <a:pt x="4463" y="1381"/>
                  </a:cubicBezTo>
                  <a:cubicBezTo>
                    <a:pt x="4463" y="1381"/>
                    <a:pt x="4928" y="1601"/>
                    <a:pt x="5349" y="1601"/>
                  </a:cubicBezTo>
                  <a:cubicBezTo>
                    <a:pt x="5446" y="1601"/>
                    <a:pt x="5541" y="1589"/>
                    <a:pt x="5627" y="1560"/>
                  </a:cubicBezTo>
                  <a:cubicBezTo>
                    <a:pt x="6087" y="1407"/>
                    <a:pt x="5448" y="345"/>
                    <a:pt x="5448" y="345"/>
                  </a:cubicBezTo>
                  <a:lnTo>
                    <a:pt x="4873" y="90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rgbClr val="BA5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956;p73">
              <a:extLst>
                <a:ext uri="{FF2B5EF4-FFF2-40B4-BE49-F238E27FC236}">
                  <a16:creationId xmlns:a16="http://schemas.microsoft.com/office/drawing/2014/main" id="{22D45B87-A10F-0B66-CB60-9DBFF3512BEF}"/>
                </a:ext>
              </a:extLst>
            </p:cNvPr>
            <p:cNvSpPr/>
            <p:nvPr/>
          </p:nvSpPr>
          <p:spPr>
            <a:xfrm>
              <a:off x="5920655" y="2328192"/>
              <a:ext cx="597623" cy="176955"/>
            </a:xfrm>
            <a:custGeom>
              <a:avLst/>
              <a:gdLst/>
              <a:ahLst/>
              <a:cxnLst/>
              <a:rect l="l" t="t" r="r" b="b"/>
              <a:pathLst>
                <a:path w="12712" h="3764" extrusionOk="0">
                  <a:moveTo>
                    <a:pt x="12711" y="358"/>
                  </a:moveTo>
                  <a:cubicBezTo>
                    <a:pt x="12703" y="372"/>
                    <a:pt x="12695" y="386"/>
                    <a:pt x="12688" y="401"/>
                  </a:cubicBezTo>
                  <a:lnTo>
                    <a:pt x="12688" y="401"/>
                  </a:lnTo>
                  <a:cubicBezTo>
                    <a:pt x="12696" y="387"/>
                    <a:pt x="12704" y="373"/>
                    <a:pt x="12711" y="358"/>
                  </a:cubicBezTo>
                  <a:close/>
                  <a:moveTo>
                    <a:pt x="1663" y="0"/>
                  </a:moveTo>
                  <a:lnTo>
                    <a:pt x="768" y="1164"/>
                  </a:lnTo>
                  <a:lnTo>
                    <a:pt x="0" y="2583"/>
                  </a:lnTo>
                  <a:cubicBezTo>
                    <a:pt x="320" y="2711"/>
                    <a:pt x="653" y="2839"/>
                    <a:pt x="1023" y="2954"/>
                  </a:cubicBezTo>
                  <a:lnTo>
                    <a:pt x="1011" y="2954"/>
                  </a:lnTo>
                  <a:lnTo>
                    <a:pt x="1330" y="3056"/>
                  </a:lnTo>
                  <a:lnTo>
                    <a:pt x="1445" y="3095"/>
                  </a:lnTo>
                  <a:lnTo>
                    <a:pt x="1484" y="3095"/>
                  </a:lnTo>
                  <a:cubicBezTo>
                    <a:pt x="1612" y="3133"/>
                    <a:pt x="1752" y="3171"/>
                    <a:pt x="1880" y="3210"/>
                  </a:cubicBezTo>
                  <a:lnTo>
                    <a:pt x="1983" y="3235"/>
                  </a:lnTo>
                  <a:lnTo>
                    <a:pt x="1995" y="3235"/>
                  </a:lnTo>
                  <a:cubicBezTo>
                    <a:pt x="3300" y="3562"/>
                    <a:pt x="4777" y="3763"/>
                    <a:pt x="6179" y="3763"/>
                  </a:cubicBezTo>
                  <a:cubicBezTo>
                    <a:pt x="7361" y="3763"/>
                    <a:pt x="8488" y="3620"/>
                    <a:pt x="9412" y="3287"/>
                  </a:cubicBezTo>
                  <a:cubicBezTo>
                    <a:pt x="11062" y="2711"/>
                    <a:pt x="12046" y="1688"/>
                    <a:pt x="12609" y="588"/>
                  </a:cubicBezTo>
                  <a:cubicBezTo>
                    <a:pt x="12639" y="518"/>
                    <a:pt x="12661" y="456"/>
                    <a:pt x="12688" y="401"/>
                  </a:cubicBezTo>
                  <a:lnTo>
                    <a:pt x="12688" y="401"/>
                  </a:lnTo>
                  <a:cubicBezTo>
                    <a:pt x="11884" y="1853"/>
                    <a:pt x="9476" y="2455"/>
                    <a:pt x="9476" y="2455"/>
                  </a:cubicBezTo>
                  <a:cubicBezTo>
                    <a:pt x="8236" y="2865"/>
                    <a:pt x="6714" y="3031"/>
                    <a:pt x="5307" y="3082"/>
                  </a:cubicBezTo>
                  <a:cubicBezTo>
                    <a:pt x="5260" y="3084"/>
                    <a:pt x="5213" y="3085"/>
                    <a:pt x="5166" y="3085"/>
                  </a:cubicBezTo>
                  <a:cubicBezTo>
                    <a:pt x="3663" y="3085"/>
                    <a:pt x="2327" y="2103"/>
                    <a:pt x="1893" y="652"/>
                  </a:cubicBezTo>
                  <a:cubicBezTo>
                    <a:pt x="1829" y="422"/>
                    <a:pt x="1752" y="205"/>
                    <a:pt x="1663" y="0"/>
                  </a:cubicBezTo>
                  <a:close/>
                </a:path>
              </a:pathLst>
            </a:custGeom>
            <a:solidFill>
              <a:srgbClr val="BA5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957;p73">
              <a:extLst>
                <a:ext uri="{FF2B5EF4-FFF2-40B4-BE49-F238E27FC236}">
                  <a16:creationId xmlns:a16="http://schemas.microsoft.com/office/drawing/2014/main" id="{F6FA833F-1BF3-8FD1-1AE4-6245C78D8D99}"/>
                </a:ext>
              </a:extLst>
            </p:cNvPr>
            <p:cNvSpPr/>
            <p:nvPr/>
          </p:nvSpPr>
          <p:spPr>
            <a:xfrm>
              <a:off x="6327022" y="2184478"/>
              <a:ext cx="219501" cy="239952"/>
            </a:xfrm>
            <a:custGeom>
              <a:avLst/>
              <a:gdLst/>
              <a:ahLst/>
              <a:cxnLst/>
              <a:rect l="l" t="t" r="r" b="b"/>
              <a:pathLst>
                <a:path w="4669" h="5104" extrusionOk="0">
                  <a:moveTo>
                    <a:pt x="858" y="1"/>
                  </a:moveTo>
                  <a:cubicBezTo>
                    <a:pt x="858" y="1"/>
                    <a:pt x="1" y="934"/>
                    <a:pt x="269" y="2878"/>
                  </a:cubicBezTo>
                  <a:cubicBezTo>
                    <a:pt x="474" y="4310"/>
                    <a:pt x="1561" y="5103"/>
                    <a:pt x="2878" y="5103"/>
                  </a:cubicBezTo>
                  <a:cubicBezTo>
                    <a:pt x="4054" y="3991"/>
                    <a:pt x="4515" y="2546"/>
                    <a:pt x="4668" y="1344"/>
                  </a:cubicBezTo>
                  <a:cubicBezTo>
                    <a:pt x="4579" y="1101"/>
                    <a:pt x="4502" y="960"/>
                    <a:pt x="4502" y="960"/>
                  </a:cubicBezTo>
                  <a:lnTo>
                    <a:pt x="2597" y="1"/>
                  </a:lnTo>
                  <a:close/>
                </a:path>
              </a:pathLst>
            </a:custGeom>
            <a:solidFill>
              <a:srgbClr val="BA5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958;p73">
              <a:extLst>
                <a:ext uri="{FF2B5EF4-FFF2-40B4-BE49-F238E27FC236}">
                  <a16:creationId xmlns:a16="http://schemas.microsoft.com/office/drawing/2014/main" id="{45A496FB-A593-95E6-0D69-C39E0C246B98}"/>
                </a:ext>
              </a:extLst>
            </p:cNvPr>
            <p:cNvSpPr/>
            <p:nvPr/>
          </p:nvSpPr>
          <p:spPr>
            <a:xfrm>
              <a:off x="6215228" y="1888729"/>
              <a:ext cx="289221" cy="275963"/>
            </a:xfrm>
            <a:custGeom>
              <a:avLst/>
              <a:gdLst/>
              <a:ahLst/>
              <a:cxnLst/>
              <a:rect l="l" t="t" r="r" b="b"/>
              <a:pathLst>
                <a:path w="6152" h="5870" extrusionOk="0">
                  <a:moveTo>
                    <a:pt x="5205" y="1"/>
                  </a:moveTo>
                  <a:cubicBezTo>
                    <a:pt x="5205" y="1"/>
                    <a:pt x="4732" y="448"/>
                    <a:pt x="4131" y="1087"/>
                  </a:cubicBezTo>
                  <a:lnTo>
                    <a:pt x="4655" y="1484"/>
                  </a:lnTo>
                  <a:lnTo>
                    <a:pt x="4655" y="1484"/>
                  </a:lnTo>
                  <a:lnTo>
                    <a:pt x="4003" y="1228"/>
                  </a:lnTo>
                  <a:cubicBezTo>
                    <a:pt x="3837" y="1407"/>
                    <a:pt x="3683" y="1586"/>
                    <a:pt x="3504" y="1778"/>
                  </a:cubicBezTo>
                  <a:lnTo>
                    <a:pt x="3875" y="2021"/>
                  </a:lnTo>
                  <a:lnTo>
                    <a:pt x="3440" y="1855"/>
                  </a:lnTo>
                  <a:cubicBezTo>
                    <a:pt x="3248" y="2072"/>
                    <a:pt x="3069" y="2302"/>
                    <a:pt x="2878" y="2532"/>
                  </a:cubicBezTo>
                  <a:lnTo>
                    <a:pt x="3287" y="2929"/>
                  </a:lnTo>
                  <a:lnTo>
                    <a:pt x="2788" y="2660"/>
                  </a:lnTo>
                  <a:lnTo>
                    <a:pt x="2673" y="2827"/>
                  </a:lnTo>
                  <a:lnTo>
                    <a:pt x="2916" y="3159"/>
                  </a:lnTo>
                  <a:lnTo>
                    <a:pt x="2571" y="2980"/>
                  </a:lnTo>
                  <a:cubicBezTo>
                    <a:pt x="2507" y="3057"/>
                    <a:pt x="2456" y="3133"/>
                    <a:pt x="2392" y="3210"/>
                  </a:cubicBezTo>
                  <a:lnTo>
                    <a:pt x="2814" y="3939"/>
                  </a:lnTo>
                  <a:lnTo>
                    <a:pt x="2277" y="3364"/>
                  </a:lnTo>
                  <a:cubicBezTo>
                    <a:pt x="2059" y="3632"/>
                    <a:pt x="1816" y="3875"/>
                    <a:pt x="1573" y="4118"/>
                  </a:cubicBezTo>
                  <a:lnTo>
                    <a:pt x="1867" y="4578"/>
                  </a:lnTo>
                  <a:lnTo>
                    <a:pt x="1867" y="4578"/>
                  </a:lnTo>
                  <a:lnTo>
                    <a:pt x="1394" y="4284"/>
                  </a:lnTo>
                  <a:cubicBezTo>
                    <a:pt x="959" y="4668"/>
                    <a:pt x="499" y="5026"/>
                    <a:pt x="0" y="5333"/>
                  </a:cubicBezTo>
                  <a:lnTo>
                    <a:pt x="2916" y="5870"/>
                  </a:lnTo>
                  <a:lnTo>
                    <a:pt x="6151" y="1689"/>
                  </a:lnTo>
                  <a:lnTo>
                    <a:pt x="6023" y="43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959;p73">
              <a:extLst>
                <a:ext uri="{FF2B5EF4-FFF2-40B4-BE49-F238E27FC236}">
                  <a16:creationId xmlns:a16="http://schemas.microsoft.com/office/drawing/2014/main" id="{06D65CF8-2046-00C5-30D9-0EE12E5BC3BD}"/>
                </a:ext>
              </a:extLst>
            </p:cNvPr>
            <p:cNvSpPr/>
            <p:nvPr/>
          </p:nvSpPr>
          <p:spPr>
            <a:xfrm>
              <a:off x="6025256" y="2494706"/>
              <a:ext cx="117860" cy="316864"/>
            </a:xfrm>
            <a:custGeom>
              <a:avLst/>
              <a:gdLst/>
              <a:ahLst/>
              <a:cxnLst/>
              <a:rect l="l" t="t" r="r" b="b"/>
              <a:pathLst>
                <a:path w="2507" h="6740" extrusionOk="0">
                  <a:moveTo>
                    <a:pt x="1" y="0"/>
                  </a:moveTo>
                  <a:lnTo>
                    <a:pt x="90" y="1714"/>
                  </a:lnTo>
                  <a:cubicBezTo>
                    <a:pt x="90" y="1714"/>
                    <a:pt x="768" y="4796"/>
                    <a:pt x="1151" y="6637"/>
                  </a:cubicBezTo>
                  <a:cubicBezTo>
                    <a:pt x="1599" y="6701"/>
                    <a:pt x="2047" y="6727"/>
                    <a:pt x="2507" y="6739"/>
                  </a:cubicBezTo>
                  <a:cubicBezTo>
                    <a:pt x="2507" y="6739"/>
                    <a:pt x="1011" y="2264"/>
                    <a:pt x="1100" y="2110"/>
                  </a:cubicBezTo>
                  <a:cubicBezTo>
                    <a:pt x="1164" y="1982"/>
                    <a:pt x="1612" y="831"/>
                    <a:pt x="1778" y="422"/>
                  </a:cubicBezTo>
                  <a:lnTo>
                    <a:pt x="1829" y="2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960;p73">
              <a:extLst>
                <a:ext uri="{FF2B5EF4-FFF2-40B4-BE49-F238E27FC236}">
                  <a16:creationId xmlns:a16="http://schemas.microsoft.com/office/drawing/2014/main" id="{2F928C85-1AAA-B78B-4668-D7243372F864}"/>
                </a:ext>
              </a:extLst>
            </p:cNvPr>
            <p:cNvSpPr/>
            <p:nvPr/>
          </p:nvSpPr>
          <p:spPr>
            <a:xfrm>
              <a:off x="6073348" y="2764598"/>
              <a:ext cx="69767" cy="46965"/>
            </a:xfrm>
            <a:custGeom>
              <a:avLst/>
              <a:gdLst/>
              <a:ahLst/>
              <a:cxnLst/>
              <a:rect l="l" t="t" r="r" b="b"/>
              <a:pathLst>
                <a:path w="1484" h="999" extrusionOk="0">
                  <a:moveTo>
                    <a:pt x="1151" y="1"/>
                  </a:moveTo>
                  <a:lnTo>
                    <a:pt x="1" y="282"/>
                  </a:lnTo>
                  <a:cubicBezTo>
                    <a:pt x="39" y="500"/>
                    <a:pt x="90" y="704"/>
                    <a:pt x="128" y="896"/>
                  </a:cubicBezTo>
                  <a:cubicBezTo>
                    <a:pt x="576" y="960"/>
                    <a:pt x="1024" y="986"/>
                    <a:pt x="1484" y="998"/>
                  </a:cubicBezTo>
                  <a:cubicBezTo>
                    <a:pt x="1484" y="998"/>
                    <a:pt x="1343" y="589"/>
                    <a:pt x="1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961;p73">
              <a:extLst>
                <a:ext uri="{FF2B5EF4-FFF2-40B4-BE49-F238E27FC236}">
                  <a16:creationId xmlns:a16="http://schemas.microsoft.com/office/drawing/2014/main" id="{263ECE6C-EE42-B3E5-6147-584489DFD303}"/>
                </a:ext>
              </a:extLst>
            </p:cNvPr>
            <p:cNvSpPr/>
            <p:nvPr/>
          </p:nvSpPr>
          <p:spPr>
            <a:xfrm>
              <a:off x="6654080" y="1726399"/>
              <a:ext cx="77006" cy="153355"/>
            </a:xfrm>
            <a:custGeom>
              <a:avLst/>
              <a:gdLst/>
              <a:ahLst/>
              <a:cxnLst/>
              <a:rect l="l" t="t" r="r" b="b"/>
              <a:pathLst>
                <a:path w="1638" h="3262" extrusionOk="0">
                  <a:moveTo>
                    <a:pt x="768" y="1"/>
                  </a:moveTo>
                  <a:cubicBezTo>
                    <a:pt x="218" y="819"/>
                    <a:pt x="0" y="1817"/>
                    <a:pt x="128" y="2789"/>
                  </a:cubicBezTo>
                  <a:lnTo>
                    <a:pt x="461" y="3262"/>
                  </a:lnTo>
                  <a:cubicBezTo>
                    <a:pt x="1369" y="2315"/>
                    <a:pt x="1637" y="1113"/>
                    <a:pt x="768" y="1"/>
                  </a:cubicBezTo>
                  <a:close/>
                </a:path>
              </a:pathLst>
            </a:custGeom>
            <a:solidFill>
              <a:srgbClr val="B86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962;p73">
              <a:extLst>
                <a:ext uri="{FF2B5EF4-FFF2-40B4-BE49-F238E27FC236}">
                  <a16:creationId xmlns:a16="http://schemas.microsoft.com/office/drawing/2014/main" id="{4A9C857B-AF94-BEFF-83E4-19CA68BF693C}"/>
                </a:ext>
              </a:extLst>
            </p:cNvPr>
            <p:cNvSpPr/>
            <p:nvPr/>
          </p:nvSpPr>
          <p:spPr>
            <a:xfrm>
              <a:off x="6668512" y="1755875"/>
              <a:ext cx="43299" cy="111279"/>
            </a:xfrm>
            <a:custGeom>
              <a:avLst/>
              <a:gdLst/>
              <a:ahLst/>
              <a:cxnLst/>
              <a:rect l="l" t="t" r="r" b="b"/>
              <a:pathLst>
                <a:path w="921" h="2367" extrusionOk="0">
                  <a:moveTo>
                    <a:pt x="461" y="1"/>
                  </a:moveTo>
                  <a:lnTo>
                    <a:pt x="461" y="1"/>
                  </a:lnTo>
                  <a:cubicBezTo>
                    <a:pt x="192" y="525"/>
                    <a:pt x="0" y="2315"/>
                    <a:pt x="0" y="2315"/>
                  </a:cubicBezTo>
                  <a:lnTo>
                    <a:pt x="192" y="2366"/>
                  </a:lnTo>
                  <a:cubicBezTo>
                    <a:pt x="614" y="1880"/>
                    <a:pt x="921" y="755"/>
                    <a:pt x="461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963;p73">
              <a:extLst>
                <a:ext uri="{FF2B5EF4-FFF2-40B4-BE49-F238E27FC236}">
                  <a16:creationId xmlns:a16="http://schemas.microsoft.com/office/drawing/2014/main" id="{6F68457B-654F-E853-5179-AA3930380F6A}"/>
                </a:ext>
              </a:extLst>
            </p:cNvPr>
            <p:cNvSpPr/>
            <p:nvPr/>
          </p:nvSpPr>
          <p:spPr>
            <a:xfrm>
              <a:off x="6416014" y="2410555"/>
              <a:ext cx="175592" cy="395610"/>
            </a:xfrm>
            <a:custGeom>
              <a:avLst/>
              <a:gdLst/>
              <a:ahLst/>
              <a:cxnLst/>
              <a:rect l="l" t="t" r="r" b="b"/>
              <a:pathLst>
                <a:path w="3735" h="8415" extrusionOk="0">
                  <a:moveTo>
                    <a:pt x="1509" y="0"/>
                  </a:moveTo>
                  <a:lnTo>
                    <a:pt x="0" y="1125"/>
                  </a:lnTo>
                  <a:lnTo>
                    <a:pt x="1369" y="4476"/>
                  </a:lnTo>
                  <a:lnTo>
                    <a:pt x="2149" y="8312"/>
                  </a:lnTo>
                  <a:lnTo>
                    <a:pt x="3734" y="8414"/>
                  </a:lnTo>
                  <a:cubicBezTo>
                    <a:pt x="3734" y="8414"/>
                    <a:pt x="2353" y="4783"/>
                    <a:pt x="2213" y="4476"/>
                  </a:cubicBezTo>
                  <a:cubicBezTo>
                    <a:pt x="2085" y="4169"/>
                    <a:pt x="1548" y="102"/>
                    <a:pt x="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964;p73">
              <a:extLst>
                <a:ext uri="{FF2B5EF4-FFF2-40B4-BE49-F238E27FC236}">
                  <a16:creationId xmlns:a16="http://schemas.microsoft.com/office/drawing/2014/main" id="{82F0DEE0-F6B7-E3AC-4EBF-6781F5654F3F}"/>
                </a:ext>
              </a:extLst>
            </p:cNvPr>
            <p:cNvSpPr/>
            <p:nvPr/>
          </p:nvSpPr>
          <p:spPr>
            <a:xfrm>
              <a:off x="6510413" y="2755008"/>
              <a:ext cx="81191" cy="51714"/>
            </a:xfrm>
            <a:custGeom>
              <a:avLst/>
              <a:gdLst/>
              <a:ahLst/>
              <a:cxnLst/>
              <a:rect l="l" t="t" r="r" b="b"/>
              <a:pathLst>
                <a:path w="1727" h="1100" extrusionOk="0">
                  <a:moveTo>
                    <a:pt x="1317" y="0"/>
                  </a:moveTo>
                  <a:lnTo>
                    <a:pt x="0" y="307"/>
                  </a:lnTo>
                  <a:lnTo>
                    <a:pt x="141" y="985"/>
                  </a:lnTo>
                  <a:lnTo>
                    <a:pt x="1726" y="110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965;p73">
              <a:extLst>
                <a:ext uri="{FF2B5EF4-FFF2-40B4-BE49-F238E27FC236}">
                  <a16:creationId xmlns:a16="http://schemas.microsoft.com/office/drawing/2014/main" id="{C829B867-2966-D078-33CF-4AF1E7B65CBC}"/>
                </a:ext>
              </a:extLst>
            </p:cNvPr>
            <p:cNvSpPr/>
            <p:nvPr/>
          </p:nvSpPr>
          <p:spPr>
            <a:xfrm>
              <a:off x="6465282" y="2157446"/>
              <a:ext cx="275399" cy="184618"/>
            </a:xfrm>
            <a:custGeom>
              <a:avLst/>
              <a:gdLst/>
              <a:ahLst/>
              <a:cxnLst/>
              <a:rect l="l" t="t" r="r" b="b"/>
              <a:pathLst>
                <a:path w="5858" h="3927" fill="none" extrusionOk="0">
                  <a:moveTo>
                    <a:pt x="5858" y="1"/>
                  </a:moveTo>
                  <a:cubicBezTo>
                    <a:pt x="4668" y="2187"/>
                    <a:pt x="2482" y="3658"/>
                    <a:pt x="1" y="39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966;p73">
              <a:extLst>
                <a:ext uri="{FF2B5EF4-FFF2-40B4-BE49-F238E27FC236}">
                  <a16:creationId xmlns:a16="http://schemas.microsoft.com/office/drawing/2014/main" id="{5063140C-9BCE-5D38-E805-6717F6509EE9}"/>
                </a:ext>
              </a:extLst>
            </p:cNvPr>
            <p:cNvSpPr/>
            <p:nvPr/>
          </p:nvSpPr>
          <p:spPr>
            <a:xfrm>
              <a:off x="6465282" y="2286116"/>
              <a:ext cx="156364" cy="55334"/>
            </a:xfrm>
            <a:custGeom>
              <a:avLst/>
              <a:gdLst/>
              <a:ahLst/>
              <a:cxnLst/>
              <a:rect l="l" t="t" r="r" b="b"/>
              <a:pathLst>
                <a:path w="3326" h="1177" fill="none" extrusionOk="0">
                  <a:moveTo>
                    <a:pt x="3326" y="0"/>
                  </a:moveTo>
                  <a:cubicBezTo>
                    <a:pt x="2328" y="652"/>
                    <a:pt x="1190" y="1061"/>
                    <a:pt x="1" y="1177"/>
                  </a:cubicBezTo>
                </a:path>
              </a:pathLst>
            </a:custGeom>
            <a:solidFill>
              <a:schemeClr val="dk1"/>
            </a:solidFill>
            <a:ln w="4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967;p73">
              <a:extLst>
                <a:ext uri="{FF2B5EF4-FFF2-40B4-BE49-F238E27FC236}">
                  <a16:creationId xmlns:a16="http://schemas.microsoft.com/office/drawing/2014/main" id="{101723F1-EB77-F352-1DA4-3CD645A1FA40}"/>
                </a:ext>
              </a:extLst>
            </p:cNvPr>
            <p:cNvSpPr/>
            <p:nvPr/>
          </p:nvSpPr>
          <p:spPr>
            <a:xfrm>
              <a:off x="6415403" y="1803356"/>
              <a:ext cx="101641" cy="122091"/>
            </a:xfrm>
            <a:custGeom>
              <a:avLst/>
              <a:gdLst/>
              <a:ahLst/>
              <a:cxnLst/>
              <a:rect l="l" t="t" r="r" b="b"/>
              <a:pathLst>
                <a:path w="2162" h="2597" extrusionOk="0">
                  <a:moveTo>
                    <a:pt x="13" y="1"/>
                  </a:moveTo>
                  <a:cubicBezTo>
                    <a:pt x="1" y="1574"/>
                    <a:pt x="1049" y="2418"/>
                    <a:pt x="1765" y="2597"/>
                  </a:cubicBezTo>
                  <a:lnTo>
                    <a:pt x="2162" y="2315"/>
                  </a:lnTo>
                  <a:cubicBezTo>
                    <a:pt x="2021" y="1164"/>
                    <a:pt x="1151" y="231"/>
                    <a:pt x="13" y="1"/>
                  </a:cubicBezTo>
                  <a:close/>
                </a:path>
              </a:pathLst>
            </a:custGeom>
            <a:solidFill>
              <a:srgbClr val="B86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968;p73">
              <a:extLst>
                <a:ext uri="{FF2B5EF4-FFF2-40B4-BE49-F238E27FC236}">
                  <a16:creationId xmlns:a16="http://schemas.microsoft.com/office/drawing/2014/main" id="{CAA2D9AD-FCAB-8013-BE80-6C805B3C7177}"/>
                </a:ext>
              </a:extLst>
            </p:cNvPr>
            <p:cNvSpPr/>
            <p:nvPr/>
          </p:nvSpPr>
          <p:spPr>
            <a:xfrm>
              <a:off x="5780971" y="1856505"/>
              <a:ext cx="1026236" cy="968081"/>
            </a:xfrm>
            <a:custGeom>
              <a:avLst/>
              <a:gdLst/>
              <a:ahLst/>
              <a:cxnLst/>
              <a:rect l="l" t="t" r="r" b="b"/>
              <a:pathLst>
                <a:path w="21829" h="20592" extrusionOk="0">
                  <a:moveTo>
                    <a:pt x="18378" y="0"/>
                  </a:moveTo>
                  <a:cubicBezTo>
                    <a:pt x="17171" y="0"/>
                    <a:pt x="15243" y="1142"/>
                    <a:pt x="15243" y="1142"/>
                  </a:cubicBezTo>
                  <a:cubicBezTo>
                    <a:pt x="14527" y="1807"/>
                    <a:pt x="13888" y="2562"/>
                    <a:pt x="13338" y="3354"/>
                  </a:cubicBezTo>
                  <a:cubicBezTo>
                    <a:pt x="12609" y="4480"/>
                    <a:pt x="11599" y="5656"/>
                    <a:pt x="10512" y="5937"/>
                  </a:cubicBezTo>
                  <a:cubicBezTo>
                    <a:pt x="10249" y="6006"/>
                    <a:pt x="9774" y="6032"/>
                    <a:pt x="9206" y="6032"/>
                  </a:cubicBezTo>
                  <a:cubicBezTo>
                    <a:pt x="7451" y="6032"/>
                    <a:pt x="4809" y="5784"/>
                    <a:pt x="4809" y="5784"/>
                  </a:cubicBezTo>
                  <a:cubicBezTo>
                    <a:pt x="4606" y="5771"/>
                    <a:pt x="4401" y="5764"/>
                    <a:pt x="4196" y="5764"/>
                  </a:cubicBezTo>
                  <a:cubicBezTo>
                    <a:pt x="3807" y="5764"/>
                    <a:pt x="3416" y="5789"/>
                    <a:pt x="3031" y="5848"/>
                  </a:cubicBezTo>
                  <a:cubicBezTo>
                    <a:pt x="1714" y="6027"/>
                    <a:pt x="742" y="7242"/>
                    <a:pt x="371" y="8584"/>
                  </a:cubicBezTo>
                  <a:cubicBezTo>
                    <a:pt x="320" y="8815"/>
                    <a:pt x="282" y="9032"/>
                    <a:pt x="282" y="9262"/>
                  </a:cubicBezTo>
                  <a:cubicBezTo>
                    <a:pt x="1" y="10886"/>
                    <a:pt x="512" y="12779"/>
                    <a:pt x="1561" y="15375"/>
                  </a:cubicBezTo>
                  <a:cubicBezTo>
                    <a:pt x="1816" y="15988"/>
                    <a:pt x="2302" y="19620"/>
                    <a:pt x="2302" y="19620"/>
                  </a:cubicBezTo>
                  <a:lnTo>
                    <a:pt x="2302" y="20400"/>
                  </a:lnTo>
                  <a:lnTo>
                    <a:pt x="3734" y="20426"/>
                  </a:lnTo>
                  <a:cubicBezTo>
                    <a:pt x="3734" y="20426"/>
                    <a:pt x="2673" y="16768"/>
                    <a:pt x="2648" y="15822"/>
                  </a:cubicBezTo>
                  <a:cubicBezTo>
                    <a:pt x="2635" y="15413"/>
                    <a:pt x="3018" y="14403"/>
                    <a:pt x="3466" y="13405"/>
                  </a:cubicBezTo>
                  <a:cubicBezTo>
                    <a:pt x="4544" y="14011"/>
                    <a:pt x="8545" y="14742"/>
                    <a:pt x="9651" y="14742"/>
                  </a:cubicBezTo>
                  <a:cubicBezTo>
                    <a:pt x="9713" y="14742"/>
                    <a:pt x="9766" y="14740"/>
                    <a:pt x="9809" y="14735"/>
                  </a:cubicBezTo>
                  <a:cubicBezTo>
                    <a:pt x="10128" y="14697"/>
                    <a:pt x="10678" y="14620"/>
                    <a:pt x="11266" y="14505"/>
                  </a:cubicBezTo>
                  <a:cubicBezTo>
                    <a:pt x="11381" y="14978"/>
                    <a:pt x="11471" y="15375"/>
                    <a:pt x="11496" y="15566"/>
                  </a:cubicBezTo>
                  <a:cubicBezTo>
                    <a:pt x="11599" y="16219"/>
                    <a:pt x="12072" y="19786"/>
                    <a:pt x="12072" y="19786"/>
                  </a:cubicBezTo>
                  <a:lnTo>
                    <a:pt x="12072" y="20566"/>
                  </a:lnTo>
                  <a:lnTo>
                    <a:pt x="13517" y="20592"/>
                  </a:lnTo>
                  <a:cubicBezTo>
                    <a:pt x="13517" y="20592"/>
                    <a:pt x="12456" y="16922"/>
                    <a:pt x="12417" y="15976"/>
                  </a:cubicBezTo>
                  <a:cubicBezTo>
                    <a:pt x="12443" y="15375"/>
                    <a:pt x="12519" y="14774"/>
                    <a:pt x="12635" y="14173"/>
                  </a:cubicBezTo>
                  <a:cubicBezTo>
                    <a:pt x="13095" y="14057"/>
                    <a:pt x="13555" y="13866"/>
                    <a:pt x="13977" y="13623"/>
                  </a:cubicBezTo>
                  <a:cubicBezTo>
                    <a:pt x="14847" y="13009"/>
                    <a:pt x="15320" y="12267"/>
                    <a:pt x="16036" y="10081"/>
                  </a:cubicBezTo>
                  <a:cubicBezTo>
                    <a:pt x="16509" y="8623"/>
                    <a:pt x="17072" y="6871"/>
                    <a:pt x="17392" y="5886"/>
                  </a:cubicBezTo>
                  <a:cubicBezTo>
                    <a:pt x="17647" y="6155"/>
                    <a:pt x="17890" y="6411"/>
                    <a:pt x="18120" y="6654"/>
                  </a:cubicBezTo>
                  <a:cubicBezTo>
                    <a:pt x="17788" y="8035"/>
                    <a:pt x="18159" y="8175"/>
                    <a:pt x="18760" y="8214"/>
                  </a:cubicBezTo>
                  <a:cubicBezTo>
                    <a:pt x="18810" y="8217"/>
                    <a:pt x="18863" y="8218"/>
                    <a:pt x="18919" y="8218"/>
                  </a:cubicBezTo>
                  <a:cubicBezTo>
                    <a:pt x="19550" y="8218"/>
                    <a:pt x="20516" y="8025"/>
                    <a:pt x="20857" y="7779"/>
                  </a:cubicBezTo>
                  <a:cubicBezTo>
                    <a:pt x="21228" y="7510"/>
                    <a:pt x="21829" y="6500"/>
                    <a:pt x="21253" y="6449"/>
                  </a:cubicBezTo>
                  <a:cubicBezTo>
                    <a:pt x="21151" y="4480"/>
                    <a:pt x="19834" y="285"/>
                    <a:pt x="18683" y="30"/>
                  </a:cubicBezTo>
                  <a:cubicBezTo>
                    <a:pt x="18588" y="10"/>
                    <a:pt x="18486" y="0"/>
                    <a:pt x="18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969;p73">
              <a:extLst>
                <a:ext uri="{FF2B5EF4-FFF2-40B4-BE49-F238E27FC236}">
                  <a16:creationId xmlns:a16="http://schemas.microsoft.com/office/drawing/2014/main" id="{57AC0988-2E2A-DF8E-6D71-44316BA0F58D}"/>
                </a:ext>
              </a:extLst>
            </p:cNvPr>
            <p:cNvSpPr/>
            <p:nvPr/>
          </p:nvSpPr>
          <p:spPr>
            <a:xfrm>
              <a:off x="6268116" y="2363638"/>
              <a:ext cx="42734" cy="174369"/>
            </a:xfrm>
            <a:custGeom>
              <a:avLst/>
              <a:gdLst/>
              <a:ahLst/>
              <a:cxnLst/>
              <a:rect l="l" t="t" r="r" b="b"/>
              <a:pathLst>
                <a:path w="909" h="3709" fill="none" extrusionOk="0">
                  <a:moveTo>
                    <a:pt x="909" y="3709"/>
                  </a:moveTo>
                  <a:cubicBezTo>
                    <a:pt x="602" y="2494"/>
                    <a:pt x="116" y="69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970;p73">
              <a:extLst>
                <a:ext uri="{FF2B5EF4-FFF2-40B4-BE49-F238E27FC236}">
                  <a16:creationId xmlns:a16="http://schemas.microsoft.com/office/drawing/2014/main" id="{791FB53E-F132-A402-6AA2-DF2E35236638}"/>
                </a:ext>
              </a:extLst>
            </p:cNvPr>
            <p:cNvSpPr/>
            <p:nvPr/>
          </p:nvSpPr>
          <p:spPr>
            <a:xfrm>
              <a:off x="6374550" y="2363638"/>
              <a:ext cx="30088" cy="158761"/>
            </a:xfrm>
            <a:custGeom>
              <a:avLst/>
              <a:gdLst/>
              <a:ahLst/>
              <a:cxnLst/>
              <a:rect l="l" t="t" r="r" b="b"/>
              <a:pathLst>
                <a:path w="640" h="3377" fill="none" extrusionOk="0">
                  <a:moveTo>
                    <a:pt x="639" y="1"/>
                  </a:moveTo>
                  <a:cubicBezTo>
                    <a:pt x="639" y="1"/>
                    <a:pt x="256" y="1855"/>
                    <a:pt x="0" y="33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971;p73">
              <a:extLst>
                <a:ext uri="{FF2B5EF4-FFF2-40B4-BE49-F238E27FC236}">
                  <a16:creationId xmlns:a16="http://schemas.microsoft.com/office/drawing/2014/main" id="{8374F344-452D-577A-4DA5-308896165909}"/>
                </a:ext>
              </a:extLst>
            </p:cNvPr>
            <p:cNvSpPr/>
            <p:nvPr/>
          </p:nvSpPr>
          <p:spPr>
            <a:xfrm>
              <a:off x="6239254" y="2000275"/>
              <a:ext cx="393769" cy="348384"/>
            </a:xfrm>
            <a:custGeom>
              <a:avLst/>
              <a:gdLst/>
              <a:ahLst/>
              <a:cxnLst/>
              <a:rect l="l" t="t" r="r" b="b"/>
              <a:pathLst>
                <a:path w="9885" h="7072" fill="none" extrusionOk="0">
                  <a:moveTo>
                    <a:pt x="9885" y="2993"/>
                  </a:moveTo>
                  <a:cubicBezTo>
                    <a:pt x="9885" y="2993"/>
                    <a:pt x="7992" y="6752"/>
                    <a:pt x="6471" y="6906"/>
                  </a:cubicBezTo>
                  <a:cubicBezTo>
                    <a:pt x="4949" y="7072"/>
                    <a:pt x="1957" y="6445"/>
                    <a:pt x="0" y="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972;p73">
              <a:extLst>
                <a:ext uri="{FF2B5EF4-FFF2-40B4-BE49-F238E27FC236}">
                  <a16:creationId xmlns:a16="http://schemas.microsoft.com/office/drawing/2014/main" id="{4F46A017-2F72-06D4-8C16-7ADABE4682D0}"/>
                </a:ext>
              </a:extLst>
            </p:cNvPr>
            <p:cNvSpPr/>
            <p:nvPr/>
          </p:nvSpPr>
          <p:spPr>
            <a:xfrm>
              <a:off x="6348694" y="2777244"/>
              <a:ext cx="67369" cy="46918"/>
            </a:xfrm>
            <a:custGeom>
              <a:avLst/>
              <a:gdLst/>
              <a:ahLst/>
              <a:cxnLst/>
              <a:rect l="l" t="t" r="r" b="b"/>
              <a:pathLst>
                <a:path w="1433" h="998" extrusionOk="0">
                  <a:moveTo>
                    <a:pt x="1164" y="0"/>
                  </a:moveTo>
                  <a:lnTo>
                    <a:pt x="0" y="461"/>
                  </a:lnTo>
                  <a:lnTo>
                    <a:pt x="0" y="972"/>
                  </a:lnTo>
                  <a:lnTo>
                    <a:pt x="1432" y="998"/>
                  </a:lnTo>
                  <a:cubicBezTo>
                    <a:pt x="1432" y="998"/>
                    <a:pt x="1317" y="589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973;p73">
              <a:extLst>
                <a:ext uri="{FF2B5EF4-FFF2-40B4-BE49-F238E27FC236}">
                  <a16:creationId xmlns:a16="http://schemas.microsoft.com/office/drawing/2014/main" id="{A0FA3764-C76A-EBD6-B5F1-FF86FDB4DFFE}"/>
                </a:ext>
              </a:extLst>
            </p:cNvPr>
            <p:cNvSpPr/>
            <p:nvPr/>
          </p:nvSpPr>
          <p:spPr>
            <a:xfrm>
              <a:off x="5889393" y="2770616"/>
              <a:ext cx="67369" cy="46354"/>
            </a:xfrm>
            <a:custGeom>
              <a:avLst/>
              <a:gdLst/>
              <a:ahLst/>
              <a:cxnLst/>
              <a:rect l="l" t="t" r="r" b="b"/>
              <a:pathLst>
                <a:path w="1433" h="986" extrusionOk="0">
                  <a:moveTo>
                    <a:pt x="1164" y="1"/>
                  </a:moveTo>
                  <a:lnTo>
                    <a:pt x="1" y="448"/>
                  </a:lnTo>
                  <a:lnTo>
                    <a:pt x="1" y="960"/>
                  </a:lnTo>
                  <a:lnTo>
                    <a:pt x="1433" y="985"/>
                  </a:lnTo>
                  <a:cubicBezTo>
                    <a:pt x="1433" y="985"/>
                    <a:pt x="1318" y="576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974;p73">
              <a:extLst>
                <a:ext uri="{FF2B5EF4-FFF2-40B4-BE49-F238E27FC236}">
                  <a16:creationId xmlns:a16="http://schemas.microsoft.com/office/drawing/2014/main" id="{24D0190C-E8D9-8546-DD1E-14F3F08689A6}"/>
                </a:ext>
              </a:extLst>
            </p:cNvPr>
            <p:cNvSpPr/>
            <p:nvPr/>
          </p:nvSpPr>
          <p:spPr>
            <a:xfrm>
              <a:off x="6614402" y="2105781"/>
              <a:ext cx="163556" cy="63138"/>
            </a:xfrm>
            <a:custGeom>
              <a:avLst/>
              <a:gdLst/>
              <a:ahLst/>
              <a:cxnLst/>
              <a:rect l="l" t="t" r="r" b="b"/>
              <a:pathLst>
                <a:path w="3479" h="1343" extrusionOk="0">
                  <a:moveTo>
                    <a:pt x="2755" y="0"/>
                  </a:moveTo>
                  <a:cubicBezTo>
                    <a:pt x="1194" y="0"/>
                    <a:pt x="0" y="933"/>
                    <a:pt x="0" y="933"/>
                  </a:cubicBezTo>
                  <a:lnTo>
                    <a:pt x="397" y="1343"/>
                  </a:lnTo>
                  <a:cubicBezTo>
                    <a:pt x="1265" y="614"/>
                    <a:pt x="2300" y="486"/>
                    <a:pt x="2922" y="486"/>
                  </a:cubicBezTo>
                  <a:cubicBezTo>
                    <a:pt x="3262" y="486"/>
                    <a:pt x="3478" y="524"/>
                    <a:pt x="3478" y="524"/>
                  </a:cubicBezTo>
                  <a:cubicBezTo>
                    <a:pt x="3453" y="371"/>
                    <a:pt x="3427" y="230"/>
                    <a:pt x="3402" y="64"/>
                  </a:cubicBezTo>
                  <a:lnTo>
                    <a:pt x="3376" y="51"/>
                  </a:lnTo>
                  <a:cubicBezTo>
                    <a:pt x="3164" y="16"/>
                    <a:pt x="2957" y="0"/>
                    <a:pt x="2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975;p73">
              <a:extLst>
                <a:ext uri="{FF2B5EF4-FFF2-40B4-BE49-F238E27FC236}">
                  <a16:creationId xmlns:a16="http://schemas.microsoft.com/office/drawing/2014/main" id="{5B4567D1-BCCF-502C-2F71-62208F1268ED}"/>
                </a:ext>
              </a:extLst>
            </p:cNvPr>
            <p:cNvSpPr/>
            <p:nvPr/>
          </p:nvSpPr>
          <p:spPr>
            <a:xfrm>
              <a:off x="6465283" y="2321780"/>
              <a:ext cx="33707" cy="36693"/>
            </a:xfrm>
            <a:custGeom>
              <a:avLst/>
              <a:gdLst/>
              <a:ahLst/>
              <a:cxnLst/>
              <a:rect l="l" t="t" r="r" b="b"/>
              <a:pathLst>
                <a:path w="282" h="307" fill="none" extrusionOk="0">
                  <a:moveTo>
                    <a:pt x="205" y="0"/>
                  </a:moveTo>
                  <a:cubicBezTo>
                    <a:pt x="256" y="90"/>
                    <a:pt x="282" y="192"/>
                    <a:pt x="269" y="294"/>
                  </a:cubicBezTo>
                  <a:cubicBezTo>
                    <a:pt x="205" y="230"/>
                    <a:pt x="141" y="154"/>
                    <a:pt x="102" y="77"/>
                  </a:cubicBezTo>
                  <a:cubicBezTo>
                    <a:pt x="154" y="141"/>
                    <a:pt x="166" y="230"/>
                    <a:pt x="154" y="307"/>
                  </a:cubicBezTo>
                  <a:cubicBezTo>
                    <a:pt x="90" y="307"/>
                    <a:pt x="0" y="64"/>
                    <a:pt x="26" y="38"/>
                  </a:cubicBezTo>
                </a:path>
              </a:pathLst>
            </a:custGeom>
            <a:noFill/>
            <a:ln w="4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976;p73">
              <a:extLst>
                <a:ext uri="{FF2B5EF4-FFF2-40B4-BE49-F238E27FC236}">
                  <a16:creationId xmlns:a16="http://schemas.microsoft.com/office/drawing/2014/main" id="{D1276E54-8BAE-125E-48C5-0218EAC36846}"/>
                </a:ext>
              </a:extLst>
            </p:cNvPr>
            <p:cNvSpPr/>
            <p:nvPr/>
          </p:nvSpPr>
          <p:spPr>
            <a:xfrm>
              <a:off x="6612005" y="2008561"/>
              <a:ext cx="23459" cy="28490"/>
            </a:xfrm>
            <a:custGeom>
              <a:avLst/>
              <a:gdLst/>
              <a:ahLst/>
              <a:cxnLst/>
              <a:rect l="l" t="t" r="r" b="b"/>
              <a:pathLst>
                <a:path w="499" h="606" extrusionOk="0">
                  <a:moveTo>
                    <a:pt x="174" y="1"/>
                  </a:moveTo>
                  <a:cubicBezTo>
                    <a:pt x="158" y="1"/>
                    <a:pt x="143" y="4"/>
                    <a:pt x="128" y="9"/>
                  </a:cubicBezTo>
                  <a:cubicBezTo>
                    <a:pt x="26" y="47"/>
                    <a:pt x="0" y="214"/>
                    <a:pt x="64" y="380"/>
                  </a:cubicBezTo>
                  <a:cubicBezTo>
                    <a:pt x="119" y="511"/>
                    <a:pt x="230" y="605"/>
                    <a:pt x="325" y="605"/>
                  </a:cubicBezTo>
                  <a:cubicBezTo>
                    <a:pt x="341" y="605"/>
                    <a:pt x="356" y="603"/>
                    <a:pt x="371" y="597"/>
                  </a:cubicBezTo>
                  <a:cubicBezTo>
                    <a:pt x="473" y="559"/>
                    <a:pt x="499" y="393"/>
                    <a:pt x="435" y="226"/>
                  </a:cubicBezTo>
                  <a:cubicBezTo>
                    <a:pt x="380" y="95"/>
                    <a:pt x="269" y="1"/>
                    <a:pt x="174" y="1"/>
                  </a:cubicBezTo>
                  <a:close/>
                </a:path>
              </a:pathLst>
            </a:custGeom>
            <a:solidFill>
              <a:srgbClr val="0C0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977;p73">
              <a:extLst>
                <a:ext uri="{FF2B5EF4-FFF2-40B4-BE49-F238E27FC236}">
                  <a16:creationId xmlns:a16="http://schemas.microsoft.com/office/drawing/2014/main" id="{8E794B17-61FE-3638-F986-3E11E5BA576E}"/>
                </a:ext>
              </a:extLst>
            </p:cNvPr>
            <p:cNvSpPr/>
            <p:nvPr/>
          </p:nvSpPr>
          <p:spPr>
            <a:xfrm>
              <a:off x="6657088" y="1996526"/>
              <a:ext cx="22895" cy="28490"/>
            </a:xfrm>
            <a:custGeom>
              <a:avLst/>
              <a:gdLst/>
              <a:ahLst/>
              <a:cxnLst/>
              <a:rect l="l" t="t" r="r" b="b"/>
              <a:pathLst>
                <a:path w="487" h="606" extrusionOk="0">
                  <a:moveTo>
                    <a:pt x="177" y="0"/>
                  </a:moveTo>
                  <a:cubicBezTo>
                    <a:pt x="160" y="0"/>
                    <a:pt x="144" y="3"/>
                    <a:pt x="128" y="9"/>
                  </a:cubicBezTo>
                  <a:cubicBezTo>
                    <a:pt x="26" y="48"/>
                    <a:pt x="0" y="214"/>
                    <a:pt x="64" y="380"/>
                  </a:cubicBezTo>
                  <a:cubicBezTo>
                    <a:pt x="119" y="512"/>
                    <a:pt x="221" y="606"/>
                    <a:pt x="313" y="606"/>
                  </a:cubicBezTo>
                  <a:cubicBezTo>
                    <a:pt x="329" y="606"/>
                    <a:pt x="344" y="603"/>
                    <a:pt x="358" y="598"/>
                  </a:cubicBezTo>
                  <a:cubicBezTo>
                    <a:pt x="461" y="546"/>
                    <a:pt x="486" y="393"/>
                    <a:pt x="422" y="227"/>
                  </a:cubicBezTo>
                  <a:cubicBezTo>
                    <a:pt x="368" y="86"/>
                    <a:pt x="268" y="0"/>
                    <a:pt x="177" y="0"/>
                  </a:cubicBezTo>
                  <a:close/>
                </a:path>
              </a:pathLst>
            </a:custGeom>
            <a:solidFill>
              <a:srgbClr val="0C0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978;p73">
              <a:extLst>
                <a:ext uri="{FF2B5EF4-FFF2-40B4-BE49-F238E27FC236}">
                  <a16:creationId xmlns:a16="http://schemas.microsoft.com/office/drawing/2014/main" id="{45EC1C10-9E82-F794-1B00-41A31E0A0F8F}"/>
                </a:ext>
              </a:extLst>
            </p:cNvPr>
            <p:cNvSpPr/>
            <p:nvPr/>
          </p:nvSpPr>
          <p:spPr>
            <a:xfrm>
              <a:off x="6578909" y="1968836"/>
              <a:ext cx="38550" cy="38973"/>
            </a:xfrm>
            <a:custGeom>
              <a:avLst/>
              <a:gdLst/>
              <a:ahLst/>
              <a:cxnLst/>
              <a:rect l="l" t="t" r="r" b="b"/>
              <a:pathLst>
                <a:path w="820" h="829" extrusionOk="0">
                  <a:moveTo>
                    <a:pt x="423" y="0"/>
                  </a:moveTo>
                  <a:cubicBezTo>
                    <a:pt x="233" y="0"/>
                    <a:pt x="38" y="169"/>
                    <a:pt x="1" y="828"/>
                  </a:cubicBezTo>
                  <a:lnTo>
                    <a:pt x="819" y="189"/>
                  </a:lnTo>
                  <a:cubicBezTo>
                    <a:pt x="819" y="189"/>
                    <a:pt x="623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979;p73">
              <a:extLst>
                <a:ext uri="{FF2B5EF4-FFF2-40B4-BE49-F238E27FC236}">
                  <a16:creationId xmlns:a16="http://schemas.microsoft.com/office/drawing/2014/main" id="{AFB0050D-B107-14CF-946B-487A0EA3F285}"/>
                </a:ext>
              </a:extLst>
            </p:cNvPr>
            <p:cNvSpPr/>
            <p:nvPr/>
          </p:nvSpPr>
          <p:spPr>
            <a:xfrm>
              <a:off x="6633019" y="1949139"/>
              <a:ext cx="40337" cy="23224"/>
            </a:xfrm>
            <a:custGeom>
              <a:avLst/>
              <a:gdLst/>
              <a:ahLst/>
              <a:cxnLst/>
              <a:rect l="l" t="t" r="r" b="b"/>
              <a:pathLst>
                <a:path w="858" h="494" extrusionOk="0">
                  <a:moveTo>
                    <a:pt x="326" y="0"/>
                  </a:moveTo>
                  <a:cubicBezTo>
                    <a:pt x="32" y="0"/>
                    <a:pt x="1" y="493"/>
                    <a:pt x="1" y="493"/>
                  </a:cubicBezTo>
                  <a:lnTo>
                    <a:pt x="857" y="340"/>
                  </a:lnTo>
                  <a:cubicBezTo>
                    <a:pt x="622" y="89"/>
                    <a:pt x="450" y="0"/>
                    <a:pt x="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980;p73">
              <a:extLst>
                <a:ext uri="{FF2B5EF4-FFF2-40B4-BE49-F238E27FC236}">
                  <a16:creationId xmlns:a16="http://schemas.microsoft.com/office/drawing/2014/main" id="{22886C73-8C65-E677-6647-10DD47D378D7}"/>
                </a:ext>
              </a:extLst>
            </p:cNvPr>
            <p:cNvSpPr/>
            <p:nvPr/>
          </p:nvSpPr>
          <p:spPr>
            <a:xfrm>
              <a:off x="6658875" y="2135821"/>
              <a:ext cx="45132" cy="40290"/>
            </a:xfrm>
            <a:custGeom>
              <a:avLst/>
              <a:gdLst/>
              <a:ahLst/>
              <a:cxnLst/>
              <a:rect l="l" t="t" r="r" b="b"/>
              <a:pathLst>
                <a:path w="960" h="857" fill="none" extrusionOk="0">
                  <a:moveTo>
                    <a:pt x="1" y="857"/>
                  </a:moveTo>
                  <a:cubicBezTo>
                    <a:pt x="1" y="857"/>
                    <a:pt x="550" y="0"/>
                    <a:pt x="960" y="84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981;p73">
              <a:extLst>
                <a:ext uri="{FF2B5EF4-FFF2-40B4-BE49-F238E27FC236}">
                  <a16:creationId xmlns:a16="http://schemas.microsoft.com/office/drawing/2014/main" id="{0F38A2E8-3B96-632F-E4FC-F4CA7FCF5D4B}"/>
                </a:ext>
              </a:extLst>
            </p:cNvPr>
            <p:cNvSpPr/>
            <p:nvPr/>
          </p:nvSpPr>
          <p:spPr>
            <a:xfrm>
              <a:off x="6745423" y="2155660"/>
              <a:ext cx="34930" cy="22284"/>
            </a:xfrm>
            <a:custGeom>
              <a:avLst/>
              <a:gdLst/>
              <a:ahLst/>
              <a:cxnLst/>
              <a:rect l="l" t="t" r="r" b="b"/>
              <a:pathLst>
                <a:path w="743" h="474" fill="none" extrusionOk="0">
                  <a:moveTo>
                    <a:pt x="743" y="77"/>
                  </a:moveTo>
                  <a:cubicBezTo>
                    <a:pt x="743" y="77"/>
                    <a:pt x="474" y="0"/>
                    <a:pt x="1" y="47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982;p73">
              <a:extLst>
                <a:ext uri="{FF2B5EF4-FFF2-40B4-BE49-F238E27FC236}">
                  <a16:creationId xmlns:a16="http://schemas.microsoft.com/office/drawing/2014/main" id="{D3C8479A-5FB1-B647-8DA2-F6B526CF22D7}"/>
                </a:ext>
              </a:extLst>
            </p:cNvPr>
            <p:cNvSpPr/>
            <p:nvPr/>
          </p:nvSpPr>
          <p:spPr>
            <a:xfrm>
              <a:off x="6675094" y="2190495"/>
              <a:ext cx="28913" cy="33144"/>
            </a:xfrm>
            <a:custGeom>
              <a:avLst/>
              <a:gdLst/>
              <a:ahLst/>
              <a:cxnLst/>
              <a:rect l="l" t="t" r="r" b="b"/>
              <a:pathLst>
                <a:path w="615" h="705" fill="none" extrusionOk="0">
                  <a:moveTo>
                    <a:pt x="78" y="1"/>
                  </a:moveTo>
                  <a:cubicBezTo>
                    <a:pt x="78" y="1"/>
                    <a:pt x="615" y="321"/>
                    <a:pt x="397" y="512"/>
                  </a:cubicBezTo>
                  <a:cubicBezTo>
                    <a:pt x="180" y="704"/>
                    <a:pt x="1" y="346"/>
                    <a:pt x="333" y="25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983;p73">
              <a:extLst>
                <a:ext uri="{FF2B5EF4-FFF2-40B4-BE49-F238E27FC236}">
                  <a16:creationId xmlns:a16="http://schemas.microsoft.com/office/drawing/2014/main" id="{651782A3-9093-F550-AE71-E9168B369702}"/>
                </a:ext>
              </a:extLst>
            </p:cNvPr>
            <p:cNvSpPr/>
            <p:nvPr/>
          </p:nvSpPr>
          <p:spPr>
            <a:xfrm>
              <a:off x="6749043" y="2185700"/>
              <a:ext cx="21109" cy="35541"/>
            </a:xfrm>
            <a:custGeom>
              <a:avLst/>
              <a:gdLst/>
              <a:ahLst/>
              <a:cxnLst/>
              <a:rect l="l" t="t" r="r" b="b"/>
              <a:pathLst>
                <a:path w="449" h="756" fill="none" extrusionOk="0">
                  <a:moveTo>
                    <a:pt x="372" y="1"/>
                  </a:moveTo>
                  <a:cubicBezTo>
                    <a:pt x="372" y="1"/>
                    <a:pt x="1" y="205"/>
                    <a:pt x="65" y="486"/>
                  </a:cubicBezTo>
                  <a:cubicBezTo>
                    <a:pt x="129" y="755"/>
                    <a:pt x="448" y="397"/>
                    <a:pt x="180" y="18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984;p73">
              <a:extLst>
                <a:ext uri="{FF2B5EF4-FFF2-40B4-BE49-F238E27FC236}">
                  <a16:creationId xmlns:a16="http://schemas.microsoft.com/office/drawing/2014/main" id="{F149B7A2-FCF7-B608-8D7C-4B36A66BE347}"/>
                </a:ext>
              </a:extLst>
            </p:cNvPr>
            <p:cNvSpPr/>
            <p:nvPr/>
          </p:nvSpPr>
          <p:spPr>
            <a:xfrm>
              <a:off x="6643831" y="2210334"/>
              <a:ext cx="50585" cy="30699"/>
            </a:xfrm>
            <a:custGeom>
              <a:avLst/>
              <a:gdLst/>
              <a:ahLst/>
              <a:cxnLst/>
              <a:rect l="l" t="t" r="r" b="b"/>
              <a:pathLst>
                <a:path w="1076" h="653" fill="none" extrusionOk="0">
                  <a:moveTo>
                    <a:pt x="1" y="1"/>
                  </a:moveTo>
                  <a:cubicBezTo>
                    <a:pt x="218" y="384"/>
                    <a:pt x="615" y="640"/>
                    <a:pt x="1075" y="65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985;p73">
              <a:extLst>
                <a:ext uri="{FF2B5EF4-FFF2-40B4-BE49-F238E27FC236}">
                  <a16:creationId xmlns:a16="http://schemas.microsoft.com/office/drawing/2014/main" id="{CD86C752-6B69-6A58-5BB5-8D4C9D4A6A77}"/>
                </a:ext>
              </a:extLst>
            </p:cNvPr>
            <p:cNvSpPr/>
            <p:nvPr/>
          </p:nvSpPr>
          <p:spPr>
            <a:xfrm>
              <a:off x="6439473" y="1832221"/>
              <a:ext cx="69767" cy="87819"/>
            </a:xfrm>
            <a:custGeom>
              <a:avLst/>
              <a:gdLst/>
              <a:ahLst/>
              <a:cxnLst/>
              <a:rect l="l" t="t" r="r" b="b"/>
              <a:pathLst>
                <a:path w="1484" h="1868" extrusionOk="0">
                  <a:moveTo>
                    <a:pt x="0" y="1"/>
                  </a:moveTo>
                  <a:lnTo>
                    <a:pt x="0" y="1"/>
                  </a:lnTo>
                  <a:cubicBezTo>
                    <a:pt x="128" y="1228"/>
                    <a:pt x="1266" y="1868"/>
                    <a:pt x="1266" y="1868"/>
                  </a:cubicBezTo>
                  <a:lnTo>
                    <a:pt x="1483" y="1701"/>
                  </a:lnTo>
                  <a:cubicBezTo>
                    <a:pt x="1330" y="908"/>
                    <a:pt x="755" y="269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986;p73">
              <a:extLst>
                <a:ext uri="{FF2B5EF4-FFF2-40B4-BE49-F238E27FC236}">
                  <a16:creationId xmlns:a16="http://schemas.microsoft.com/office/drawing/2014/main" id="{DDE0B623-235C-D568-AA9A-51CCCA878A6B}"/>
                </a:ext>
              </a:extLst>
            </p:cNvPr>
            <p:cNvSpPr/>
            <p:nvPr/>
          </p:nvSpPr>
          <p:spPr>
            <a:xfrm>
              <a:off x="6486954" y="1809374"/>
              <a:ext cx="199615" cy="96846"/>
            </a:xfrm>
            <a:custGeom>
              <a:avLst/>
              <a:gdLst/>
              <a:ahLst/>
              <a:cxnLst/>
              <a:rect l="l" t="t" r="r" b="b"/>
              <a:pathLst>
                <a:path w="4246" h="2060" extrusionOk="0">
                  <a:moveTo>
                    <a:pt x="2096" y="1"/>
                  </a:moveTo>
                  <a:cubicBezTo>
                    <a:pt x="1778" y="1"/>
                    <a:pt x="1458" y="90"/>
                    <a:pt x="1177" y="269"/>
                  </a:cubicBezTo>
                  <a:cubicBezTo>
                    <a:pt x="243" y="870"/>
                    <a:pt x="269" y="1497"/>
                    <a:pt x="269" y="1497"/>
                  </a:cubicBezTo>
                  <a:cubicBezTo>
                    <a:pt x="269" y="1497"/>
                    <a:pt x="0" y="1778"/>
                    <a:pt x="627" y="2059"/>
                  </a:cubicBezTo>
                  <a:cubicBezTo>
                    <a:pt x="840" y="1953"/>
                    <a:pt x="1171" y="1917"/>
                    <a:pt x="1518" y="1917"/>
                  </a:cubicBezTo>
                  <a:cubicBezTo>
                    <a:pt x="2211" y="1917"/>
                    <a:pt x="2967" y="2059"/>
                    <a:pt x="2967" y="2059"/>
                  </a:cubicBezTo>
                  <a:lnTo>
                    <a:pt x="1957" y="1689"/>
                  </a:lnTo>
                  <a:lnTo>
                    <a:pt x="1957" y="1689"/>
                  </a:lnTo>
                  <a:cubicBezTo>
                    <a:pt x="2737" y="1740"/>
                    <a:pt x="3504" y="1868"/>
                    <a:pt x="4246" y="2059"/>
                  </a:cubicBezTo>
                  <a:cubicBezTo>
                    <a:pt x="3977" y="1394"/>
                    <a:pt x="2839" y="1228"/>
                    <a:pt x="2839" y="1228"/>
                  </a:cubicBezTo>
                  <a:lnTo>
                    <a:pt x="4041" y="1228"/>
                  </a:lnTo>
                  <a:cubicBezTo>
                    <a:pt x="3913" y="717"/>
                    <a:pt x="3236" y="435"/>
                    <a:pt x="3236" y="435"/>
                  </a:cubicBezTo>
                  <a:lnTo>
                    <a:pt x="2519" y="883"/>
                  </a:lnTo>
                  <a:lnTo>
                    <a:pt x="2519" y="883"/>
                  </a:lnTo>
                  <a:lnTo>
                    <a:pt x="3005" y="269"/>
                  </a:lnTo>
                  <a:cubicBezTo>
                    <a:pt x="2730" y="90"/>
                    <a:pt x="2414" y="1"/>
                    <a:pt x="2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987;p73">
              <a:extLst>
                <a:ext uri="{FF2B5EF4-FFF2-40B4-BE49-F238E27FC236}">
                  <a16:creationId xmlns:a16="http://schemas.microsoft.com/office/drawing/2014/main" id="{D6D39B45-AC8B-C795-3912-A0E89516B5D4}"/>
                </a:ext>
              </a:extLst>
            </p:cNvPr>
            <p:cNvSpPr/>
            <p:nvPr/>
          </p:nvSpPr>
          <p:spPr>
            <a:xfrm>
              <a:off x="6504395" y="2001744"/>
              <a:ext cx="128673" cy="167176"/>
            </a:xfrm>
            <a:custGeom>
              <a:avLst/>
              <a:gdLst/>
              <a:ahLst/>
              <a:cxnLst/>
              <a:rect l="l" t="t" r="r" b="b"/>
              <a:pathLst>
                <a:path w="2737" h="3556" fill="none" extrusionOk="0">
                  <a:moveTo>
                    <a:pt x="2737" y="3556"/>
                  </a:moveTo>
                  <a:cubicBezTo>
                    <a:pt x="1611" y="2379"/>
                    <a:pt x="0" y="729"/>
                    <a:pt x="102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988;p73">
              <a:extLst>
                <a:ext uri="{FF2B5EF4-FFF2-40B4-BE49-F238E27FC236}">
                  <a16:creationId xmlns:a16="http://schemas.microsoft.com/office/drawing/2014/main" id="{83B07FFE-D0CC-CCA0-21B0-48138FBF3D4A}"/>
                </a:ext>
              </a:extLst>
            </p:cNvPr>
            <p:cNvSpPr/>
            <p:nvPr/>
          </p:nvSpPr>
          <p:spPr>
            <a:xfrm>
              <a:off x="6235067" y="1918393"/>
              <a:ext cx="145504" cy="350008"/>
            </a:xfrm>
            <a:custGeom>
              <a:avLst/>
              <a:gdLst/>
              <a:ahLst/>
              <a:cxnLst/>
              <a:rect l="l" t="t" r="r" b="b"/>
              <a:pathLst>
                <a:path w="3095" h="7445" extrusionOk="0">
                  <a:moveTo>
                    <a:pt x="1883" y="1"/>
                  </a:moveTo>
                  <a:cubicBezTo>
                    <a:pt x="1457" y="1"/>
                    <a:pt x="958" y="1903"/>
                    <a:pt x="947" y="2822"/>
                  </a:cubicBezTo>
                  <a:cubicBezTo>
                    <a:pt x="934" y="3820"/>
                    <a:pt x="0" y="4715"/>
                    <a:pt x="39" y="5418"/>
                  </a:cubicBezTo>
                  <a:cubicBezTo>
                    <a:pt x="76" y="6094"/>
                    <a:pt x="562" y="7445"/>
                    <a:pt x="770" y="7445"/>
                  </a:cubicBezTo>
                  <a:cubicBezTo>
                    <a:pt x="778" y="7445"/>
                    <a:pt x="786" y="7443"/>
                    <a:pt x="793" y="7438"/>
                  </a:cubicBezTo>
                  <a:cubicBezTo>
                    <a:pt x="985" y="7311"/>
                    <a:pt x="895" y="6658"/>
                    <a:pt x="934" y="6236"/>
                  </a:cubicBezTo>
                  <a:cubicBezTo>
                    <a:pt x="955" y="5944"/>
                    <a:pt x="1172" y="5591"/>
                    <a:pt x="1356" y="5591"/>
                  </a:cubicBezTo>
                  <a:cubicBezTo>
                    <a:pt x="1397" y="5591"/>
                    <a:pt x="1436" y="5609"/>
                    <a:pt x="1471" y="5648"/>
                  </a:cubicBezTo>
                  <a:cubicBezTo>
                    <a:pt x="1650" y="5866"/>
                    <a:pt x="1548" y="6479"/>
                    <a:pt x="1714" y="6646"/>
                  </a:cubicBezTo>
                  <a:cubicBezTo>
                    <a:pt x="1729" y="6662"/>
                    <a:pt x="1744" y="6669"/>
                    <a:pt x="1760" y="6669"/>
                  </a:cubicBezTo>
                  <a:cubicBezTo>
                    <a:pt x="1908" y="6669"/>
                    <a:pt x="2091" y="6016"/>
                    <a:pt x="2149" y="5750"/>
                  </a:cubicBezTo>
                  <a:cubicBezTo>
                    <a:pt x="2225" y="5469"/>
                    <a:pt x="1676" y="4216"/>
                    <a:pt x="1676" y="3999"/>
                  </a:cubicBezTo>
                  <a:cubicBezTo>
                    <a:pt x="1676" y="3768"/>
                    <a:pt x="2123" y="2745"/>
                    <a:pt x="2430" y="2336"/>
                  </a:cubicBezTo>
                  <a:cubicBezTo>
                    <a:pt x="2724" y="1940"/>
                    <a:pt x="3095" y="1428"/>
                    <a:pt x="3095" y="1428"/>
                  </a:cubicBezTo>
                  <a:cubicBezTo>
                    <a:pt x="2762" y="942"/>
                    <a:pt x="2404" y="482"/>
                    <a:pt x="2008" y="60"/>
                  </a:cubicBezTo>
                  <a:cubicBezTo>
                    <a:pt x="1968" y="20"/>
                    <a:pt x="1926" y="1"/>
                    <a:pt x="1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989;p73">
              <a:extLst>
                <a:ext uri="{FF2B5EF4-FFF2-40B4-BE49-F238E27FC236}">
                  <a16:creationId xmlns:a16="http://schemas.microsoft.com/office/drawing/2014/main" id="{BB962FBA-359A-9AC7-AC99-056D2E556EAE}"/>
                </a:ext>
              </a:extLst>
            </p:cNvPr>
            <p:cNvSpPr/>
            <p:nvPr/>
          </p:nvSpPr>
          <p:spPr>
            <a:xfrm>
              <a:off x="6278365" y="2051059"/>
              <a:ext cx="52936" cy="51714"/>
            </a:xfrm>
            <a:custGeom>
              <a:avLst/>
              <a:gdLst/>
              <a:ahLst/>
              <a:cxnLst/>
              <a:rect l="l" t="t" r="r" b="b"/>
              <a:pathLst>
                <a:path w="1126" h="1100" extrusionOk="0">
                  <a:moveTo>
                    <a:pt x="921" y="0"/>
                  </a:moveTo>
                  <a:lnTo>
                    <a:pt x="166" y="77"/>
                  </a:lnTo>
                  <a:lnTo>
                    <a:pt x="0" y="307"/>
                  </a:lnTo>
                  <a:cubicBezTo>
                    <a:pt x="0" y="307"/>
                    <a:pt x="320" y="883"/>
                    <a:pt x="767" y="1100"/>
                  </a:cubicBezTo>
                  <a:cubicBezTo>
                    <a:pt x="857" y="780"/>
                    <a:pt x="972" y="473"/>
                    <a:pt x="1125" y="179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990;p73">
              <a:extLst>
                <a:ext uri="{FF2B5EF4-FFF2-40B4-BE49-F238E27FC236}">
                  <a16:creationId xmlns:a16="http://schemas.microsoft.com/office/drawing/2014/main" id="{612ADF45-A062-4668-6CF1-CB18D923D1F7}"/>
                </a:ext>
              </a:extLst>
            </p:cNvPr>
            <p:cNvSpPr/>
            <p:nvPr/>
          </p:nvSpPr>
          <p:spPr>
            <a:xfrm>
              <a:off x="6252509" y="2196513"/>
              <a:ext cx="13869" cy="67369"/>
            </a:xfrm>
            <a:custGeom>
              <a:avLst/>
              <a:gdLst/>
              <a:ahLst/>
              <a:cxnLst/>
              <a:rect l="l" t="t" r="r" b="b"/>
              <a:pathLst>
                <a:path w="295" h="1433" extrusionOk="0">
                  <a:moveTo>
                    <a:pt x="294" y="1"/>
                  </a:moveTo>
                  <a:lnTo>
                    <a:pt x="0" y="794"/>
                  </a:lnTo>
                  <a:cubicBezTo>
                    <a:pt x="77" y="1024"/>
                    <a:pt x="166" y="1228"/>
                    <a:pt x="282" y="1433"/>
                  </a:cubicBezTo>
                  <a:lnTo>
                    <a:pt x="294" y="1"/>
                  </a:ln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991;p73">
              <a:extLst>
                <a:ext uri="{FF2B5EF4-FFF2-40B4-BE49-F238E27FC236}">
                  <a16:creationId xmlns:a16="http://schemas.microsoft.com/office/drawing/2014/main" id="{6C3FC4E2-A0E1-432A-9119-489EAC76FCDC}"/>
                </a:ext>
              </a:extLst>
            </p:cNvPr>
            <p:cNvSpPr/>
            <p:nvPr/>
          </p:nvSpPr>
          <p:spPr>
            <a:xfrm>
              <a:off x="6239251" y="2158668"/>
              <a:ext cx="27126" cy="105684"/>
            </a:xfrm>
            <a:custGeom>
              <a:avLst/>
              <a:gdLst/>
              <a:ahLst/>
              <a:cxnLst/>
              <a:rect l="l" t="t" r="r" b="b"/>
              <a:pathLst>
                <a:path w="577" h="2248" extrusionOk="0">
                  <a:moveTo>
                    <a:pt x="78" y="0"/>
                  </a:moveTo>
                  <a:lnTo>
                    <a:pt x="1" y="243"/>
                  </a:lnTo>
                  <a:cubicBezTo>
                    <a:pt x="1" y="243"/>
                    <a:pt x="65" y="1957"/>
                    <a:pt x="257" y="2200"/>
                  </a:cubicBezTo>
                  <a:cubicBezTo>
                    <a:pt x="282" y="2233"/>
                    <a:pt x="305" y="2248"/>
                    <a:pt x="326" y="2248"/>
                  </a:cubicBezTo>
                  <a:cubicBezTo>
                    <a:pt x="534" y="2248"/>
                    <a:pt x="576" y="806"/>
                    <a:pt x="576" y="806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992;p73">
              <a:extLst>
                <a:ext uri="{FF2B5EF4-FFF2-40B4-BE49-F238E27FC236}">
                  <a16:creationId xmlns:a16="http://schemas.microsoft.com/office/drawing/2014/main" id="{1A84FF06-D70E-712D-9A40-BE254307BF26}"/>
                </a:ext>
              </a:extLst>
            </p:cNvPr>
            <p:cNvSpPr/>
            <p:nvPr/>
          </p:nvSpPr>
          <p:spPr>
            <a:xfrm>
              <a:off x="6244093" y="2181845"/>
              <a:ext cx="15044" cy="70049"/>
            </a:xfrm>
            <a:custGeom>
              <a:avLst/>
              <a:gdLst/>
              <a:ahLst/>
              <a:cxnLst/>
              <a:rect l="l" t="t" r="r" b="b"/>
              <a:pathLst>
                <a:path w="320" h="1490" extrusionOk="0">
                  <a:moveTo>
                    <a:pt x="204" y="0"/>
                  </a:moveTo>
                  <a:cubicBezTo>
                    <a:pt x="121" y="0"/>
                    <a:pt x="0" y="1067"/>
                    <a:pt x="0" y="1067"/>
                  </a:cubicBezTo>
                  <a:lnTo>
                    <a:pt x="0" y="1080"/>
                  </a:lnTo>
                  <a:cubicBezTo>
                    <a:pt x="13" y="1233"/>
                    <a:pt x="39" y="1374"/>
                    <a:pt x="64" y="1489"/>
                  </a:cubicBezTo>
                  <a:cubicBezTo>
                    <a:pt x="64" y="1476"/>
                    <a:pt x="320" y="620"/>
                    <a:pt x="243" y="108"/>
                  </a:cubicBezTo>
                  <a:cubicBezTo>
                    <a:pt x="232" y="32"/>
                    <a:pt x="218" y="0"/>
                    <a:pt x="204" y="0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993;p73">
              <a:extLst>
                <a:ext uri="{FF2B5EF4-FFF2-40B4-BE49-F238E27FC236}">
                  <a16:creationId xmlns:a16="http://schemas.microsoft.com/office/drawing/2014/main" id="{ECEDAE4D-5EB4-A5CF-000C-C8E812835B69}"/>
                </a:ext>
              </a:extLst>
            </p:cNvPr>
            <p:cNvSpPr/>
            <p:nvPr/>
          </p:nvSpPr>
          <p:spPr>
            <a:xfrm>
              <a:off x="6229050" y="2155049"/>
              <a:ext cx="26515" cy="95858"/>
            </a:xfrm>
            <a:custGeom>
              <a:avLst/>
              <a:gdLst/>
              <a:ahLst/>
              <a:cxnLst/>
              <a:rect l="l" t="t" r="r" b="b"/>
              <a:pathLst>
                <a:path w="564" h="2039" extrusionOk="0">
                  <a:moveTo>
                    <a:pt x="563" y="0"/>
                  </a:moveTo>
                  <a:lnTo>
                    <a:pt x="295" y="346"/>
                  </a:lnTo>
                  <a:cubicBezTo>
                    <a:pt x="295" y="346"/>
                    <a:pt x="0" y="1765"/>
                    <a:pt x="192" y="2008"/>
                  </a:cubicBezTo>
                  <a:cubicBezTo>
                    <a:pt x="207" y="2029"/>
                    <a:pt x="221" y="2038"/>
                    <a:pt x="236" y="2038"/>
                  </a:cubicBezTo>
                  <a:cubicBezTo>
                    <a:pt x="401" y="2038"/>
                    <a:pt x="563" y="819"/>
                    <a:pt x="563" y="819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994;p73">
              <a:extLst>
                <a:ext uri="{FF2B5EF4-FFF2-40B4-BE49-F238E27FC236}">
                  <a16:creationId xmlns:a16="http://schemas.microsoft.com/office/drawing/2014/main" id="{72EEE905-9C50-E215-3218-82C835266279}"/>
                </a:ext>
              </a:extLst>
            </p:cNvPr>
            <p:cNvSpPr/>
            <p:nvPr/>
          </p:nvSpPr>
          <p:spPr>
            <a:xfrm>
              <a:off x="6223032" y="2130979"/>
              <a:ext cx="33708" cy="106060"/>
            </a:xfrm>
            <a:custGeom>
              <a:avLst/>
              <a:gdLst/>
              <a:ahLst/>
              <a:cxnLst/>
              <a:rect l="l" t="t" r="r" b="b"/>
              <a:pathLst>
                <a:path w="717" h="2256" extrusionOk="0">
                  <a:moveTo>
                    <a:pt x="717" y="1"/>
                  </a:moveTo>
                  <a:lnTo>
                    <a:pt x="474" y="218"/>
                  </a:lnTo>
                  <a:cubicBezTo>
                    <a:pt x="474" y="218"/>
                    <a:pt x="1" y="1957"/>
                    <a:pt x="154" y="2226"/>
                  </a:cubicBezTo>
                  <a:cubicBezTo>
                    <a:pt x="166" y="2246"/>
                    <a:pt x="180" y="2255"/>
                    <a:pt x="193" y="2255"/>
                  </a:cubicBezTo>
                  <a:cubicBezTo>
                    <a:pt x="366" y="2255"/>
                    <a:pt x="640" y="819"/>
                    <a:pt x="640" y="819"/>
                  </a:cubicBezTo>
                  <a:lnTo>
                    <a:pt x="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995;p73">
              <a:extLst>
                <a:ext uri="{FF2B5EF4-FFF2-40B4-BE49-F238E27FC236}">
                  <a16:creationId xmlns:a16="http://schemas.microsoft.com/office/drawing/2014/main" id="{3E39FC0A-A3F1-FF2C-630D-6AB34DE74FD6}"/>
                </a:ext>
              </a:extLst>
            </p:cNvPr>
            <p:cNvSpPr/>
            <p:nvPr/>
          </p:nvSpPr>
          <p:spPr>
            <a:xfrm>
              <a:off x="6235067" y="2188709"/>
              <a:ext cx="10860" cy="55334"/>
            </a:xfrm>
            <a:custGeom>
              <a:avLst/>
              <a:gdLst/>
              <a:ahLst/>
              <a:cxnLst/>
              <a:rect l="l" t="t" r="r" b="b"/>
              <a:pathLst>
                <a:path w="231" h="1177" extrusionOk="0">
                  <a:moveTo>
                    <a:pt x="231" y="0"/>
                  </a:moveTo>
                  <a:lnTo>
                    <a:pt x="231" y="0"/>
                  </a:lnTo>
                  <a:cubicBezTo>
                    <a:pt x="103" y="844"/>
                    <a:pt x="0" y="960"/>
                    <a:pt x="0" y="960"/>
                  </a:cubicBezTo>
                  <a:cubicBezTo>
                    <a:pt x="0" y="1036"/>
                    <a:pt x="13" y="1100"/>
                    <a:pt x="13" y="1177"/>
                  </a:cubicBezTo>
                  <a:cubicBezTo>
                    <a:pt x="205" y="832"/>
                    <a:pt x="231" y="1"/>
                    <a:pt x="231" y="0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996;p73">
              <a:extLst>
                <a:ext uri="{FF2B5EF4-FFF2-40B4-BE49-F238E27FC236}">
                  <a16:creationId xmlns:a16="http://schemas.microsoft.com/office/drawing/2014/main" id="{58770B9B-C0BD-E3CC-3F24-843ECEE299D3}"/>
                </a:ext>
              </a:extLst>
            </p:cNvPr>
            <p:cNvSpPr/>
            <p:nvPr/>
          </p:nvSpPr>
          <p:spPr>
            <a:xfrm>
              <a:off x="6255517" y="1571308"/>
              <a:ext cx="267548" cy="514646"/>
            </a:xfrm>
            <a:custGeom>
              <a:avLst/>
              <a:gdLst/>
              <a:ahLst/>
              <a:cxnLst/>
              <a:rect l="l" t="t" r="r" b="b"/>
              <a:pathLst>
                <a:path w="5691" h="10947" extrusionOk="0">
                  <a:moveTo>
                    <a:pt x="5683" y="1"/>
                  </a:moveTo>
                  <a:cubicBezTo>
                    <a:pt x="5508" y="1"/>
                    <a:pt x="2422" y="145"/>
                    <a:pt x="0" y="10231"/>
                  </a:cubicBezTo>
                  <a:cubicBezTo>
                    <a:pt x="0" y="10231"/>
                    <a:pt x="882" y="10870"/>
                    <a:pt x="1867" y="10947"/>
                  </a:cubicBezTo>
                  <a:cubicBezTo>
                    <a:pt x="1867" y="10947"/>
                    <a:pt x="3402" y="6152"/>
                    <a:pt x="5627" y="4118"/>
                  </a:cubicBezTo>
                  <a:lnTo>
                    <a:pt x="5691" y="1"/>
                  </a:lnTo>
                  <a:cubicBezTo>
                    <a:pt x="5691" y="1"/>
                    <a:pt x="5688" y="1"/>
                    <a:pt x="5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997;p73">
              <a:extLst>
                <a:ext uri="{FF2B5EF4-FFF2-40B4-BE49-F238E27FC236}">
                  <a16:creationId xmlns:a16="http://schemas.microsoft.com/office/drawing/2014/main" id="{41A7D44A-E89B-3556-E301-DF52E6B74C89}"/>
                </a:ext>
              </a:extLst>
            </p:cNvPr>
            <p:cNvSpPr/>
            <p:nvPr/>
          </p:nvSpPr>
          <p:spPr>
            <a:xfrm>
              <a:off x="6255517" y="2026378"/>
              <a:ext cx="96235" cy="59565"/>
            </a:xfrm>
            <a:custGeom>
              <a:avLst/>
              <a:gdLst/>
              <a:ahLst/>
              <a:cxnLst/>
              <a:rect l="l" t="t" r="r" b="b"/>
              <a:pathLst>
                <a:path w="2047" h="1267" extrusionOk="0">
                  <a:moveTo>
                    <a:pt x="128" y="1"/>
                  </a:moveTo>
                  <a:cubicBezTo>
                    <a:pt x="90" y="180"/>
                    <a:pt x="38" y="359"/>
                    <a:pt x="0" y="551"/>
                  </a:cubicBezTo>
                  <a:cubicBezTo>
                    <a:pt x="0" y="551"/>
                    <a:pt x="882" y="1190"/>
                    <a:pt x="1867" y="1267"/>
                  </a:cubicBezTo>
                  <a:cubicBezTo>
                    <a:pt x="1867" y="1267"/>
                    <a:pt x="1931" y="1075"/>
                    <a:pt x="2046" y="743"/>
                  </a:cubicBezTo>
                  <a:cubicBezTo>
                    <a:pt x="1356" y="653"/>
                    <a:pt x="703" y="397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998;p73">
              <a:extLst>
                <a:ext uri="{FF2B5EF4-FFF2-40B4-BE49-F238E27FC236}">
                  <a16:creationId xmlns:a16="http://schemas.microsoft.com/office/drawing/2014/main" id="{9329A0CD-B317-2923-E2CE-577FB97A4FEF}"/>
                </a:ext>
              </a:extLst>
            </p:cNvPr>
            <p:cNvSpPr/>
            <p:nvPr/>
          </p:nvSpPr>
          <p:spPr>
            <a:xfrm>
              <a:off x="6584315" y="1334559"/>
              <a:ext cx="176015" cy="199756"/>
            </a:xfrm>
            <a:custGeom>
              <a:avLst/>
              <a:gdLst/>
              <a:ahLst/>
              <a:cxnLst/>
              <a:rect l="l" t="t" r="r" b="b"/>
              <a:pathLst>
                <a:path w="3744" h="4249" extrusionOk="0">
                  <a:moveTo>
                    <a:pt x="1970" y="1"/>
                  </a:moveTo>
                  <a:cubicBezTo>
                    <a:pt x="1822" y="1"/>
                    <a:pt x="1664" y="28"/>
                    <a:pt x="1497" y="88"/>
                  </a:cubicBezTo>
                  <a:cubicBezTo>
                    <a:pt x="1" y="638"/>
                    <a:pt x="244" y="2236"/>
                    <a:pt x="244" y="2236"/>
                  </a:cubicBezTo>
                  <a:cubicBezTo>
                    <a:pt x="563" y="3743"/>
                    <a:pt x="1185" y="4249"/>
                    <a:pt x="1809" y="4249"/>
                  </a:cubicBezTo>
                  <a:cubicBezTo>
                    <a:pt x="2662" y="4249"/>
                    <a:pt x="3518" y="3304"/>
                    <a:pt x="3607" y="2684"/>
                  </a:cubicBezTo>
                  <a:cubicBezTo>
                    <a:pt x="3743" y="1741"/>
                    <a:pt x="3153" y="1"/>
                    <a:pt x="1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999;p73">
              <a:extLst>
                <a:ext uri="{FF2B5EF4-FFF2-40B4-BE49-F238E27FC236}">
                  <a16:creationId xmlns:a16="http://schemas.microsoft.com/office/drawing/2014/main" id="{1F29BEBF-06B9-5DCD-245A-E3046B2FC78C}"/>
                </a:ext>
              </a:extLst>
            </p:cNvPr>
            <p:cNvSpPr/>
            <p:nvPr/>
          </p:nvSpPr>
          <p:spPr>
            <a:xfrm>
              <a:off x="6646840" y="1387776"/>
              <a:ext cx="19886" cy="26280"/>
            </a:xfrm>
            <a:custGeom>
              <a:avLst/>
              <a:gdLst/>
              <a:ahLst/>
              <a:cxnLst/>
              <a:rect l="l" t="t" r="r" b="b"/>
              <a:pathLst>
                <a:path w="423" h="559" extrusionOk="0">
                  <a:moveTo>
                    <a:pt x="173" y="1"/>
                  </a:moveTo>
                  <a:cubicBezTo>
                    <a:pt x="163" y="1"/>
                    <a:pt x="152" y="2"/>
                    <a:pt x="141" y="5"/>
                  </a:cubicBezTo>
                  <a:cubicBezTo>
                    <a:pt x="52" y="17"/>
                    <a:pt x="1" y="171"/>
                    <a:pt x="39" y="324"/>
                  </a:cubicBezTo>
                  <a:cubicBezTo>
                    <a:pt x="74" y="462"/>
                    <a:pt x="159" y="558"/>
                    <a:pt x="251" y="558"/>
                  </a:cubicBezTo>
                  <a:cubicBezTo>
                    <a:pt x="261" y="558"/>
                    <a:pt x="272" y="557"/>
                    <a:pt x="282" y="554"/>
                  </a:cubicBezTo>
                  <a:cubicBezTo>
                    <a:pt x="372" y="542"/>
                    <a:pt x="423" y="401"/>
                    <a:pt x="384" y="235"/>
                  </a:cubicBezTo>
                  <a:cubicBezTo>
                    <a:pt x="350" y="97"/>
                    <a:pt x="264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3000;p73">
              <a:extLst>
                <a:ext uri="{FF2B5EF4-FFF2-40B4-BE49-F238E27FC236}">
                  <a16:creationId xmlns:a16="http://schemas.microsoft.com/office/drawing/2014/main" id="{FA0EFA6B-7B94-92AB-B84C-D4C66604735B}"/>
                </a:ext>
              </a:extLst>
            </p:cNvPr>
            <p:cNvSpPr/>
            <p:nvPr/>
          </p:nvSpPr>
          <p:spPr>
            <a:xfrm>
              <a:off x="6707579" y="1384156"/>
              <a:ext cx="19886" cy="26750"/>
            </a:xfrm>
            <a:custGeom>
              <a:avLst/>
              <a:gdLst/>
              <a:ahLst/>
              <a:cxnLst/>
              <a:rect l="l" t="t" r="r" b="b"/>
              <a:pathLst>
                <a:path w="423" h="569" extrusionOk="0">
                  <a:moveTo>
                    <a:pt x="172" y="1"/>
                  </a:moveTo>
                  <a:cubicBezTo>
                    <a:pt x="162" y="1"/>
                    <a:pt x="152" y="2"/>
                    <a:pt x="141" y="5"/>
                  </a:cubicBezTo>
                  <a:cubicBezTo>
                    <a:pt x="52" y="18"/>
                    <a:pt x="0" y="171"/>
                    <a:pt x="39" y="325"/>
                  </a:cubicBezTo>
                  <a:cubicBezTo>
                    <a:pt x="75" y="469"/>
                    <a:pt x="168" y="569"/>
                    <a:pt x="264" y="569"/>
                  </a:cubicBezTo>
                  <a:cubicBezTo>
                    <a:pt x="270" y="569"/>
                    <a:pt x="276" y="568"/>
                    <a:pt x="282" y="568"/>
                  </a:cubicBezTo>
                  <a:cubicBezTo>
                    <a:pt x="371" y="542"/>
                    <a:pt x="422" y="401"/>
                    <a:pt x="384" y="248"/>
                  </a:cubicBezTo>
                  <a:cubicBezTo>
                    <a:pt x="350" y="99"/>
                    <a:pt x="264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3001;p73">
              <a:extLst>
                <a:ext uri="{FF2B5EF4-FFF2-40B4-BE49-F238E27FC236}">
                  <a16:creationId xmlns:a16="http://schemas.microsoft.com/office/drawing/2014/main" id="{2F7AB3BD-ED87-43AF-6360-E12C09277BA6}"/>
                </a:ext>
              </a:extLst>
            </p:cNvPr>
            <p:cNvSpPr/>
            <p:nvPr/>
          </p:nvSpPr>
          <p:spPr>
            <a:xfrm>
              <a:off x="6684731" y="1363330"/>
              <a:ext cx="33708" cy="88995"/>
            </a:xfrm>
            <a:custGeom>
              <a:avLst/>
              <a:gdLst/>
              <a:ahLst/>
              <a:cxnLst/>
              <a:rect l="l" t="t" r="r" b="b"/>
              <a:pathLst>
                <a:path w="717" h="1893" extrusionOk="0">
                  <a:moveTo>
                    <a:pt x="64" y="0"/>
                  </a:moveTo>
                  <a:cubicBezTo>
                    <a:pt x="64" y="13"/>
                    <a:pt x="52" y="13"/>
                    <a:pt x="52" y="26"/>
                  </a:cubicBezTo>
                  <a:cubicBezTo>
                    <a:pt x="52" y="26"/>
                    <a:pt x="39" y="39"/>
                    <a:pt x="39" y="51"/>
                  </a:cubicBezTo>
                  <a:cubicBezTo>
                    <a:pt x="39" y="64"/>
                    <a:pt x="26" y="90"/>
                    <a:pt x="26" y="103"/>
                  </a:cubicBezTo>
                  <a:cubicBezTo>
                    <a:pt x="13" y="154"/>
                    <a:pt x="13" y="192"/>
                    <a:pt x="13" y="243"/>
                  </a:cubicBezTo>
                  <a:cubicBezTo>
                    <a:pt x="0" y="333"/>
                    <a:pt x="13" y="422"/>
                    <a:pt x="26" y="512"/>
                  </a:cubicBezTo>
                  <a:cubicBezTo>
                    <a:pt x="64" y="640"/>
                    <a:pt x="103" y="755"/>
                    <a:pt x="167" y="857"/>
                  </a:cubicBezTo>
                  <a:cubicBezTo>
                    <a:pt x="231" y="972"/>
                    <a:pt x="320" y="1074"/>
                    <a:pt x="410" y="1177"/>
                  </a:cubicBezTo>
                  <a:cubicBezTo>
                    <a:pt x="461" y="1215"/>
                    <a:pt x="512" y="1266"/>
                    <a:pt x="563" y="1305"/>
                  </a:cubicBezTo>
                  <a:lnTo>
                    <a:pt x="627" y="1356"/>
                  </a:lnTo>
                  <a:lnTo>
                    <a:pt x="614" y="1394"/>
                  </a:lnTo>
                  <a:cubicBezTo>
                    <a:pt x="563" y="1484"/>
                    <a:pt x="499" y="1560"/>
                    <a:pt x="435" y="1650"/>
                  </a:cubicBezTo>
                  <a:cubicBezTo>
                    <a:pt x="371" y="1727"/>
                    <a:pt x="320" y="1778"/>
                    <a:pt x="282" y="1829"/>
                  </a:cubicBezTo>
                  <a:cubicBezTo>
                    <a:pt x="243" y="1867"/>
                    <a:pt x="231" y="1893"/>
                    <a:pt x="231" y="1893"/>
                  </a:cubicBezTo>
                  <a:cubicBezTo>
                    <a:pt x="231" y="1893"/>
                    <a:pt x="256" y="1880"/>
                    <a:pt x="295" y="1842"/>
                  </a:cubicBezTo>
                  <a:cubicBezTo>
                    <a:pt x="358" y="1791"/>
                    <a:pt x="410" y="1739"/>
                    <a:pt x="461" y="1688"/>
                  </a:cubicBezTo>
                  <a:cubicBezTo>
                    <a:pt x="538" y="1599"/>
                    <a:pt x="601" y="1522"/>
                    <a:pt x="653" y="1420"/>
                  </a:cubicBezTo>
                  <a:cubicBezTo>
                    <a:pt x="678" y="1394"/>
                    <a:pt x="691" y="1356"/>
                    <a:pt x="717" y="1330"/>
                  </a:cubicBezTo>
                  <a:cubicBezTo>
                    <a:pt x="665" y="1292"/>
                    <a:pt x="653" y="1279"/>
                    <a:pt x="627" y="1253"/>
                  </a:cubicBezTo>
                  <a:cubicBezTo>
                    <a:pt x="576" y="1215"/>
                    <a:pt x="525" y="1177"/>
                    <a:pt x="486" y="1138"/>
                  </a:cubicBezTo>
                  <a:cubicBezTo>
                    <a:pt x="397" y="1049"/>
                    <a:pt x="320" y="959"/>
                    <a:pt x="256" y="857"/>
                  </a:cubicBezTo>
                  <a:cubicBezTo>
                    <a:pt x="192" y="768"/>
                    <a:pt x="154" y="665"/>
                    <a:pt x="128" y="563"/>
                  </a:cubicBezTo>
                  <a:cubicBezTo>
                    <a:pt x="103" y="486"/>
                    <a:pt x="90" y="410"/>
                    <a:pt x="90" y="333"/>
                  </a:cubicBezTo>
                  <a:lnTo>
                    <a:pt x="90" y="230"/>
                  </a:lnTo>
                  <a:lnTo>
                    <a:pt x="90" y="167"/>
                  </a:lnTo>
                  <a:lnTo>
                    <a:pt x="90" y="90"/>
                  </a:lnTo>
                  <a:lnTo>
                    <a:pt x="90" y="26"/>
                  </a:lnTo>
                  <a:cubicBezTo>
                    <a:pt x="90" y="13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3002;p73">
              <a:extLst>
                <a:ext uri="{FF2B5EF4-FFF2-40B4-BE49-F238E27FC236}">
                  <a16:creationId xmlns:a16="http://schemas.microsoft.com/office/drawing/2014/main" id="{408E3E5A-5289-C101-0A8B-A1C8E89C9B90}"/>
                </a:ext>
              </a:extLst>
            </p:cNvPr>
            <p:cNvSpPr/>
            <p:nvPr/>
          </p:nvSpPr>
          <p:spPr>
            <a:xfrm>
              <a:off x="6631232" y="1368736"/>
              <a:ext cx="30088" cy="10860"/>
            </a:xfrm>
            <a:custGeom>
              <a:avLst/>
              <a:gdLst/>
              <a:ahLst/>
              <a:cxnLst/>
              <a:rect l="l" t="t" r="r" b="b"/>
              <a:pathLst>
                <a:path w="640" h="231" extrusionOk="0">
                  <a:moveTo>
                    <a:pt x="601" y="0"/>
                  </a:moveTo>
                  <a:lnTo>
                    <a:pt x="563" y="13"/>
                  </a:lnTo>
                  <a:lnTo>
                    <a:pt x="486" y="26"/>
                  </a:lnTo>
                  <a:lnTo>
                    <a:pt x="384" y="52"/>
                  </a:lnTo>
                  <a:lnTo>
                    <a:pt x="282" y="77"/>
                  </a:lnTo>
                  <a:lnTo>
                    <a:pt x="167" y="103"/>
                  </a:lnTo>
                  <a:lnTo>
                    <a:pt x="77" y="141"/>
                  </a:lnTo>
                  <a:cubicBezTo>
                    <a:pt x="64" y="154"/>
                    <a:pt x="39" y="167"/>
                    <a:pt x="26" y="179"/>
                  </a:cubicBezTo>
                  <a:cubicBezTo>
                    <a:pt x="13" y="179"/>
                    <a:pt x="0" y="192"/>
                    <a:pt x="0" y="218"/>
                  </a:cubicBezTo>
                  <a:cubicBezTo>
                    <a:pt x="13" y="218"/>
                    <a:pt x="13" y="231"/>
                    <a:pt x="39" y="231"/>
                  </a:cubicBezTo>
                  <a:lnTo>
                    <a:pt x="192" y="231"/>
                  </a:lnTo>
                  <a:lnTo>
                    <a:pt x="294" y="218"/>
                  </a:lnTo>
                  <a:lnTo>
                    <a:pt x="410" y="192"/>
                  </a:lnTo>
                  <a:lnTo>
                    <a:pt x="499" y="179"/>
                  </a:lnTo>
                  <a:lnTo>
                    <a:pt x="563" y="167"/>
                  </a:lnTo>
                  <a:lnTo>
                    <a:pt x="589" y="167"/>
                  </a:lnTo>
                  <a:cubicBezTo>
                    <a:pt x="601" y="154"/>
                    <a:pt x="614" y="154"/>
                    <a:pt x="614" y="141"/>
                  </a:cubicBezTo>
                  <a:cubicBezTo>
                    <a:pt x="614" y="128"/>
                    <a:pt x="627" y="128"/>
                    <a:pt x="627" y="115"/>
                  </a:cubicBezTo>
                  <a:cubicBezTo>
                    <a:pt x="640" y="115"/>
                    <a:pt x="640" y="103"/>
                    <a:pt x="640" y="90"/>
                  </a:cubicBezTo>
                  <a:cubicBezTo>
                    <a:pt x="640" y="77"/>
                    <a:pt x="640" y="64"/>
                    <a:pt x="640" y="52"/>
                  </a:cubicBezTo>
                  <a:cubicBezTo>
                    <a:pt x="640" y="39"/>
                    <a:pt x="640" y="26"/>
                    <a:pt x="640" y="26"/>
                  </a:cubicBezTo>
                  <a:cubicBezTo>
                    <a:pt x="627" y="13"/>
                    <a:pt x="627" y="13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3003;p73">
              <a:extLst>
                <a:ext uri="{FF2B5EF4-FFF2-40B4-BE49-F238E27FC236}">
                  <a16:creationId xmlns:a16="http://schemas.microsoft.com/office/drawing/2014/main" id="{697C982D-39CF-7521-845F-138D7F21C23F}"/>
                </a:ext>
              </a:extLst>
            </p:cNvPr>
            <p:cNvSpPr/>
            <p:nvPr/>
          </p:nvSpPr>
          <p:spPr>
            <a:xfrm>
              <a:off x="6702783" y="1365727"/>
              <a:ext cx="23459" cy="7851"/>
            </a:xfrm>
            <a:custGeom>
              <a:avLst/>
              <a:gdLst/>
              <a:ahLst/>
              <a:cxnLst/>
              <a:rect l="l" t="t" r="r" b="b"/>
              <a:pathLst>
                <a:path w="499" h="167" extrusionOk="0">
                  <a:moveTo>
                    <a:pt x="51" y="0"/>
                  </a:moveTo>
                  <a:cubicBezTo>
                    <a:pt x="38" y="0"/>
                    <a:pt x="26" y="13"/>
                    <a:pt x="38" y="26"/>
                  </a:cubicBezTo>
                  <a:cubicBezTo>
                    <a:pt x="26" y="26"/>
                    <a:pt x="26" y="39"/>
                    <a:pt x="13" y="39"/>
                  </a:cubicBezTo>
                  <a:cubicBezTo>
                    <a:pt x="13" y="52"/>
                    <a:pt x="0" y="64"/>
                    <a:pt x="0" y="64"/>
                  </a:cubicBezTo>
                  <a:cubicBezTo>
                    <a:pt x="0" y="77"/>
                    <a:pt x="0" y="90"/>
                    <a:pt x="0" y="103"/>
                  </a:cubicBezTo>
                  <a:lnTo>
                    <a:pt x="0" y="141"/>
                  </a:lnTo>
                  <a:cubicBezTo>
                    <a:pt x="0" y="141"/>
                    <a:pt x="0" y="154"/>
                    <a:pt x="0" y="154"/>
                  </a:cubicBezTo>
                  <a:lnTo>
                    <a:pt x="179" y="154"/>
                  </a:lnTo>
                  <a:lnTo>
                    <a:pt x="256" y="167"/>
                  </a:lnTo>
                  <a:lnTo>
                    <a:pt x="409" y="167"/>
                  </a:lnTo>
                  <a:cubicBezTo>
                    <a:pt x="435" y="167"/>
                    <a:pt x="448" y="154"/>
                    <a:pt x="473" y="154"/>
                  </a:cubicBezTo>
                  <a:cubicBezTo>
                    <a:pt x="486" y="154"/>
                    <a:pt x="486" y="141"/>
                    <a:pt x="486" y="128"/>
                  </a:cubicBezTo>
                  <a:cubicBezTo>
                    <a:pt x="499" y="116"/>
                    <a:pt x="486" y="116"/>
                    <a:pt x="473" y="103"/>
                  </a:cubicBezTo>
                  <a:cubicBezTo>
                    <a:pt x="460" y="90"/>
                    <a:pt x="448" y="77"/>
                    <a:pt x="435" y="77"/>
                  </a:cubicBezTo>
                  <a:lnTo>
                    <a:pt x="358" y="52"/>
                  </a:lnTo>
                  <a:lnTo>
                    <a:pt x="281" y="26"/>
                  </a:lnTo>
                  <a:lnTo>
                    <a:pt x="205" y="1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3004;p73">
              <a:extLst>
                <a:ext uri="{FF2B5EF4-FFF2-40B4-BE49-F238E27FC236}">
                  <a16:creationId xmlns:a16="http://schemas.microsoft.com/office/drawing/2014/main" id="{627B4CDF-EF89-6C7F-FE4A-9FD0D7D351DF}"/>
                </a:ext>
              </a:extLst>
            </p:cNvPr>
            <p:cNvSpPr/>
            <p:nvPr/>
          </p:nvSpPr>
          <p:spPr>
            <a:xfrm>
              <a:off x="6499553" y="1306916"/>
              <a:ext cx="291054" cy="270463"/>
            </a:xfrm>
            <a:custGeom>
              <a:avLst/>
              <a:gdLst/>
              <a:ahLst/>
              <a:cxnLst/>
              <a:rect l="l" t="t" r="r" b="b"/>
              <a:pathLst>
                <a:path w="6191" h="5753" extrusionOk="0">
                  <a:moveTo>
                    <a:pt x="3203" y="1"/>
                  </a:moveTo>
                  <a:cubicBezTo>
                    <a:pt x="3152" y="1"/>
                    <a:pt x="3099" y="8"/>
                    <a:pt x="3044" y="24"/>
                  </a:cubicBezTo>
                  <a:cubicBezTo>
                    <a:pt x="2610" y="152"/>
                    <a:pt x="2494" y="433"/>
                    <a:pt x="2277" y="702"/>
                  </a:cubicBezTo>
                  <a:cubicBezTo>
                    <a:pt x="2060" y="957"/>
                    <a:pt x="2124" y="1021"/>
                    <a:pt x="1817" y="1136"/>
                  </a:cubicBezTo>
                  <a:cubicBezTo>
                    <a:pt x="1510" y="1264"/>
                    <a:pt x="1011" y="2262"/>
                    <a:pt x="960" y="3106"/>
                  </a:cubicBezTo>
                  <a:cubicBezTo>
                    <a:pt x="922" y="3950"/>
                    <a:pt x="1407" y="4359"/>
                    <a:pt x="960" y="4806"/>
                  </a:cubicBezTo>
                  <a:cubicBezTo>
                    <a:pt x="525" y="5254"/>
                    <a:pt x="1" y="5216"/>
                    <a:pt x="1" y="5753"/>
                  </a:cubicBezTo>
                  <a:cubicBezTo>
                    <a:pt x="219" y="5684"/>
                    <a:pt x="437" y="5636"/>
                    <a:pt x="664" y="5636"/>
                  </a:cubicBezTo>
                  <a:cubicBezTo>
                    <a:pt x="690" y="5636"/>
                    <a:pt x="716" y="5636"/>
                    <a:pt x="743" y="5638"/>
                  </a:cubicBezTo>
                  <a:lnTo>
                    <a:pt x="2367" y="5638"/>
                  </a:lnTo>
                  <a:lnTo>
                    <a:pt x="2341" y="3860"/>
                  </a:lnTo>
                  <a:lnTo>
                    <a:pt x="2047" y="2824"/>
                  </a:lnTo>
                  <a:cubicBezTo>
                    <a:pt x="2047" y="2824"/>
                    <a:pt x="2635" y="2658"/>
                    <a:pt x="2635" y="2095"/>
                  </a:cubicBezTo>
                  <a:cubicBezTo>
                    <a:pt x="2622" y="1533"/>
                    <a:pt x="2558" y="766"/>
                    <a:pt x="3786" y="753"/>
                  </a:cubicBezTo>
                  <a:cubicBezTo>
                    <a:pt x="4067" y="766"/>
                    <a:pt x="4361" y="855"/>
                    <a:pt x="4617" y="996"/>
                  </a:cubicBezTo>
                  <a:cubicBezTo>
                    <a:pt x="4592" y="1251"/>
                    <a:pt x="4719" y="1507"/>
                    <a:pt x="4950" y="1635"/>
                  </a:cubicBezTo>
                  <a:cubicBezTo>
                    <a:pt x="5346" y="1916"/>
                    <a:pt x="5461" y="2952"/>
                    <a:pt x="5410" y="3272"/>
                  </a:cubicBezTo>
                  <a:cubicBezTo>
                    <a:pt x="5410" y="3272"/>
                    <a:pt x="6190" y="2773"/>
                    <a:pt x="6088" y="2070"/>
                  </a:cubicBezTo>
                  <a:cubicBezTo>
                    <a:pt x="5998" y="1367"/>
                    <a:pt x="5244" y="1469"/>
                    <a:pt x="5039" y="791"/>
                  </a:cubicBezTo>
                  <a:cubicBezTo>
                    <a:pt x="4898" y="352"/>
                    <a:pt x="4672" y="64"/>
                    <a:pt x="4377" y="64"/>
                  </a:cubicBezTo>
                  <a:cubicBezTo>
                    <a:pt x="4217" y="64"/>
                    <a:pt x="4036" y="150"/>
                    <a:pt x="3837" y="344"/>
                  </a:cubicBezTo>
                  <a:cubicBezTo>
                    <a:pt x="3837" y="344"/>
                    <a:pt x="3563" y="1"/>
                    <a:pt x="3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005;p73">
              <a:extLst>
                <a:ext uri="{FF2B5EF4-FFF2-40B4-BE49-F238E27FC236}">
                  <a16:creationId xmlns:a16="http://schemas.microsoft.com/office/drawing/2014/main" id="{FBF3F5A1-D737-1622-FA7B-0EC5C45B721F}"/>
                </a:ext>
              </a:extLst>
            </p:cNvPr>
            <p:cNvSpPr/>
            <p:nvPr/>
          </p:nvSpPr>
          <p:spPr>
            <a:xfrm>
              <a:off x="6549009" y="1434082"/>
              <a:ext cx="69061" cy="65065"/>
            </a:xfrm>
            <a:custGeom>
              <a:avLst/>
              <a:gdLst/>
              <a:ahLst/>
              <a:cxnLst/>
              <a:rect l="l" t="t" r="r" b="b"/>
              <a:pathLst>
                <a:path w="1469" h="1384" extrusionOk="0">
                  <a:moveTo>
                    <a:pt x="638" y="0"/>
                  </a:moveTo>
                  <a:cubicBezTo>
                    <a:pt x="523" y="0"/>
                    <a:pt x="394" y="44"/>
                    <a:pt x="279" y="183"/>
                  </a:cubicBezTo>
                  <a:cubicBezTo>
                    <a:pt x="0" y="506"/>
                    <a:pt x="469" y="1383"/>
                    <a:pt x="1153" y="1383"/>
                  </a:cubicBezTo>
                  <a:cubicBezTo>
                    <a:pt x="1254" y="1383"/>
                    <a:pt x="1360" y="1364"/>
                    <a:pt x="1468" y="1321"/>
                  </a:cubicBezTo>
                  <a:lnTo>
                    <a:pt x="982" y="119"/>
                  </a:lnTo>
                  <a:cubicBezTo>
                    <a:pt x="982" y="119"/>
                    <a:pt x="828" y="0"/>
                    <a:pt x="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006;p73">
              <a:extLst>
                <a:ext uri="{FF2B5EF4-FFF2-40B4-BE49-F238E27FC236}">
                  <a16:creationId xmlns:a16="http://schemas.microsoft.com/office/drawing/2014/main" id="{DE1E884D-90D0-3CD0-4C05-F5222E747F85}"/>
                </a:ext>
              </a:extLst>
            </p:cNvPr>
            <p:cNvSpPr/>
            <p:nvPr/>
          </p:nvSpPr>
          <p:spPr>
            <a:xfrm>
              <a:off x="6568096" y="1451100"/>
              <a:ext cx="34930" cy="12646"/>
            </a:xfrm>
            <a:custGeom>
              <a:avLst/>
              <a:gdLst/>
              <a:ahLst/>
              <a:cxnLst/>
              <a:rect l="l" t="t" r="r" b="b"/>
              <a:pathLst>
                <a:path w="743" h="269" extrusionOk="0">
                  <a:moveTo>
                    <a:pt x="218" y="0"/>
                  </a:moveTo>
                  <a:cubicBezTo>
                    <a:pt x="167" y="0"/>
                    <a:pt x="129" y="13"/>
                    <a:pt x="90" y="26"/>
                  </a:cubicBezTo>
                  <a:cubicBezTo>
                    <a:pt x="65" y="39"/>
                    <a:pt x="39" y="51"/>
                    <a:pt x="13" y="77"/>
                  </a:cubicBezTo>
                  <a:cubicBezTo>
                    <a:pt x="1" y="90"/>
                    <a:pt x="1" y="103"/>
                    <a:pt x="1" y="103"/>
                  </a:cubicBezTo>
                  <a:cubicBezTo>
                    <a:pt x="1" y="107"/>
                    <a:pt x="2" y="108"/>
                    <a:pt x="4" y="108"/>
                  </a:cubicBezTo>
                  <a:cubicBezTo>
                    <a:pt x="9" y="108"/>
                    <a:pt x="18" y="103"/>
                    <a:pt x="26" y="103"/>
                  </a:cubicBezTo>
                  <a:cubicBezTo>
                    <a:pt x="52" y="90"/>
                    <a:pt x="77" y="77"/>
                    <a:pt x="103" y="77"/>
                  </a:cubicBezTo>
                  <a:cubicBezTo>
                    <a:pt x="130" y="68"/>
                    <a:pt x="157" y="59"/>
                    <a:pt x="180" y="59"/>
                  </a:cubicBezTo>
                  <a:cubicBezTo>
                    <a:pt x="189" y="59"/>
                    <a:pt x="198" y="60"/>
                    <a:pt x="205" y="64"/>
                  </a:cubicBezTo>
                  <a:cubicBezTo>
                    <a:pt x="256" y="64"/>
                    <a:pt x="295" y="64"/>
                    <a:pt x="333" y="77"/>
                  </a:cubicBezTo>
                  <a:cubicBezTo>
                    <a:pt x="371" y="90"/>
                    <a:pt x="410" y="103"/>
                    <a:pt x="448" y="115"/>
                  </a:cubicBezTo>
                  <a:cubicBezTo>
                    <a:pt x="487" y="128"/>
                    <a:pt x="525" y="154"/>
                    <a:pt x="551" y="167"/>
                  </a:cubicBezTo>
                  <a:cubicBezTo>
                    <a:pt x="576" y="179"/>
                    <a:pt x="602" y="205"/>
                    <a:pt x="614" y="218"/>
                  </a:cubicBezTo>
                  <a:lnTo>
                    <a:pt x="653" y="243"/>
                  </a:lnTo>
                  <a:cubicBezTo>
                    <a:pt x="653" y="243"/>
                    <a:pt x="653" y="243"/>
                    <a:pt x="666" y="256"/>
                  </a:cubicBezTo>
                  <a:lnTo>
                    <a:pt x="678" y="269"/>
                  </a:lnTo>
                  <a:lnTo>
                    <a:pt x="730" y="269"/>
                  </a:lnTo>
                  <a:cubicBezTo>
                    <a:pt x="730" y="269"/>
                    <a:pt x="730" y="269"/>
                    <a:pt x="742" y="256"/>
                  </a:cubicBezTo>
                  <a:cubicBezTo>
                    <a:pt x="742" y="243"/>
                    <a:pt x="742" y="243"/>
                    <a:pt x="742" y="243"/>
                  </a:cubicBezTo>
                  <a:lnTo>
                    <a:pt x="730" y="218"/>
                  </a:lnTo>
                  <a:cubicBezTo>
                    <a:pt x="717" y="205"/>
                    <a:pt x="704" y="192"/>
                    <a:pt x="691" y="179"/>
                  </a:cubicBezTo>
                  <a:cubicBezTo>
                    <a:pt x="666" y="167"/>
                    <a:pt x="640" y="141"/>
                    <a:pt x="614" y="128"/>
                  </a:cubicBezTo>
                  <a:cubicBezTo>
                    <a:pt x="576" y="103"/>
                    <a:pt x="538" y="77"/>
                    <a:pt x="499" y="64"/>
                  </a:cubicBezTo>
                  <a:cubicBezTo>
                    <a:pt x="448" y="39"/>
                    <a:pt x="410" y="26"/>
                    <a:pt x="359" y="13"/>
                  </a:cubicBezTo>
                  <a:cubicBezTo>
                    <a:pt x="308" y="0"/>
                    <a:pt x="256" y="0"/>
                    <a:pt x="218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007;p73">
              <a:extLst>
                <a:ext uri="{FF2B5EF4-FFF2-40B4-BE49-F238E27FC236}">
                  <a16:creationId xmlns:a16="http://schemas.microsoft.com/office/drawing/2014/main" id="{A2F90B07-9A56-0477-3AE0-F0FFCBFC517C}"/>
                </a:ext>
              </a:extLst>
            </p:cNvPr>
            <p:cNvSpPr/>
            <p:nvPr/>
          </p:nvSpPr>
          <p:spPr>
            <a:xfrm>
              <a:off x="6584926" y="1454720"/>
              <a:ext cx="12082" cy="25293"/>
            </a:xfrm>
            <a:custGeom>
              <a:avLst/>
              <a:gdLst/>
              <a:ahLst/>
              <a:cxnLst/>
              <a:rect l="l" t="t" r="r" b="b"/>
              <a:pathLst>
                <a:path w="257" h="538" extrusionOk="0">
                  <a:moveTo>
                    <a:pt x="39" y="0"/>
                  </a:moveTo>
                  <a:cubicBezTo>
                    <a:pt x="39" y="0"/>
                    <a:pt x="39" y="0"/>
                    <a:pt x="39" y="13"/>
                  </a:cubicBezTo>
                  <a:lnTo>
                    <a:pt x="39" y="26"/>
                  </a:lnTo>
                  <a:lnTo>
                    <a:pt x="26" y="64"/>
                  </a:lnTo>
                  <a:cubicBezTo>
                    <a:pt x="13" y="77"/>
                    <a:pt x="1" y="102"/>
                    <a:pt x="1" y="141"/>
                  </a:cubicBezTo>
                  <a:cubicBezTo>
                    <a:pt x="1" y="166"/>
                    <a:pt x="1" y="205"/>
                    <a:pt x="1" y="243"/>
                  </a:cubicBezTo>
                  <a:cubicBezTo>
                    <a:pt x="1" y="281"/>
                    <a:pt x="13" y="320"/>
                    <a:pt x="26" y="358"/>
                  </a:cubicBezTo>
                  <a:cubicBezTo>
                    <a:pt x="39" y="396"/>
                    <a:pt x="65" y="422"/>
                    <a:pt x="90" y="460"/>
                  </a:cubicBezTo>
                  <a:cubicBezTo>
                    <a:pt x="103" y="473"/>
                    <a:pt x="141" y="499"/>
                    <a:pt x="167" y="512"/>
                  </a:cubicBezTo>
                  <a:lnTo>
                    <a:pt x="231" y="537"/>
                  </a:lnTo>
                  <a:lnTo>
                    <a:pt x="256" y="537"/>
                  </a:lnTo>
                  <a:cubicBezTo>
                    <a:pt x="256" y="537"/>
                    <a:pt x="256" y="524"/>
                    <a:pt x="244" y="512"/>
                  </a:cubicBezTo>
                  <a:cubicBezTo>
                    <a:pt x="231" y="499"/>
                    <a:pt x="205" y="486"/>
                    <a:pt x="193" y="473"/>
                  </a:cubicBezTo>
                  <a:cubicBezTo>
                    <a:pt x="167" y="460"/>
                    <a:pt x="154" y="435"/>
                    <a:pt x="129" y="422"/>
                  </a:cubicBezTo>
                  <a:cubicBezTo>
                    <a:pt x="116" y="396"/>
                    <a:pt x="103" y="371"/>
                    <a:pt x="90" y="332"/>
                  </a:cubicBezTo>
                  <a:cubicBezTo>
                    <a:pt x="77" y="307"/>
                    <a:pt x="77" y="281"/>
                    <a:pt x="77" y="243"/>
                  </a:cubicBezTo>
                  <a:cubicBezTo>
                    <a:pt x="65" y="217"/>
                    <a:pt x="65" y="192"/>
                    <a:pt x="77" y="166"/>
                  </a:cubicBezTo>
                  <a:cubicBezTo>
                    <a:pt x="77" y="141"/>
                    <a:pt x="77" y="115"/>
                    <a:pt x="90" y="102"/>
                  </a:cubicBezTo>
                  <a:lnTo>
                    <a:pt x="90" y="77"/>
                  </a:lnTo>
                  <a:cubicBezTo>
                    <a:pt x="90" y="64"/>
                    <a:pt x="77" y="64"/>
                    <a:pt x="77" y="51"/>
                  </a:cubicBezTo>
                  <a:lnTo>
                    <a:pt x="77" y="26"/>
                  </a:lnTo>
                  <a:lnTo>
                    <a:pt x="77" y="13"/>
                  </a:lnTo>
                  <a:cubicBezTo>
                    <a:pt x="77" y="0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008;p73">
              <a:extLst>
                <a:ext uri="{FF2B5EF4-FFF2-40B4-BE49-F238E27FC236}">
                  <a16:creationId xmlns:a16="http://schemas.microsoft.com/office/drawing/2014/main" id="{62D4325F-C889-95D3-BC17-1679A241E7F4}"/>
                </a:ext>
              </a:extLst>
            </p:cNvPr>
            <p:cNvSpPr/>
            <p:nvPr/>
          </p:nvSpPr>
          <p:spPr>
            <a:xfrm>
              <a:off x="6581917" y="1439676"/>
              <a:ext cx="191811" cy="233887"/>
            </a:xfrm>
            <a:custGeom>
              <a:avLst/>
              <a:gdLst/>
              <a:ahLst/>
              <a:cxnLst/>
              <a:rect l="l" t="t" r="r" b="b"/>
              <a:pathLst>
                <a:path w="4080" h="4975" extrusionOk="0">
                  <a:moveTo>
                    <a:pt x="295" y="0"/>
                  </a:moveTo>
                  <a:cubicBezTo>
                    <a:pt x="295" y="0"/>
                    <a:pt x="615" y="972"/>
                    <a:pt x="410" y="1330"/>
                  </a:cubicBezTo>
                  <a:cubicBezTo>
                    <a:pt x="218" y="1688"/>
                    <a:pt x="1" y="1957"/>
                    <a:pt x="180" y="2149"/>
                  </a:cubicBezTo>
                  <a:cubicBezTo>
                    <a:pt x="359" y="2353"/>
                    <a:pt x="678" y="2328"/>
                    <a:pt x="499" y="2596"/>
                  </a:cubicBezTo>
                  <a:cubicBezTo>
                    <a:pt x="320" y="2878"/>
                    <a:pt x="141" y="3504"/>
                    <a:pt x="436" y="3683"/>
                  </a:cubicBezTo>
                  <a:cubicBezTo>
                    <a:pt x="504" y="3722"/>
                    <a:pt x="567" y="3732"/>
                    <a:pt x="625" y="3732"/>
                  </a:cubicBezTo>
                  <a:cubicBezTo>
                    <a:pt x="693" y="3732"/>
                    <a:pt x="756" y="3718"/>
                    <a:pt x="816" y="3718"/>
                  </a:cubicBezTo>
                  <a:cubicBezTo>
                    <a:pt x="928" y="3718"/>
                    <a:pt x="1030" y="3766"/>
                    <a:pt x="1139" y="4041"/>
                  </a:cubicBezTo>
                  <a:cubicBezTo>
                    <a:pt x="1353" y="4582"/>
                    <a:pt x="1554" y="4975"/>
                    <a:pt x="1902" y="4975"/>
                  </a:cubicBezTo>
                  <a:cubicBezTo>
                    <a:pt x="1908" y="4975"/>
                    <a:pt x="1913" y="4975"/>
                    <a:pt x="1919" y="4975"/>
                  </a:cubicBezTo>
                  <a:cubicBezTo>
                    <a:pt x="2277" y="4975"/>
                    <a:pt x="2520" y="4655"/>
                    <a:pt x="2686" y="4425"/>
                  </a:cubicBezTo>
                  <a:cubicBezTo>
                    <a:pt x="2852" y="4182"/>
                    <a:pt x="2788" y="3901"/>
                    <a:pt x="3070" y="3901"/>
                  </a:cubicBezTo>
                  <a:cubicBezTo>
                    <a:pt x="3351" y="3901"/>
                    <a:pt x="3453" y="3683"/>
                    <a:pt x="3479" y="3440"/>
                  </a:cubicBezTo>
                  <a:cubicBezTo>
                    <a:pt x="3505" y="3197"/>
                    <a:pt x="3364" y="3018"/>
                    <a:pt x="3530" y="2890"/>
                  </a:cubicBezTo>
                  <a:cubicBezTo>
                    <a:pt x="3684" y="2750"/>
                    <a:pt x="4016" y="2545"/>
                    <a:pt x="4003" y="2034"/>
                  </a:cubicBezTo>
                  <a:cubicBezTo>
                    <a:pt x="3990" y="1663"/>
                    <a:pt x="3927" y="1305"/>
                    <a:pt x="3811" y="959"/>
                  </a:cubicBezTo>
                  <a:cubicBezTo>
                    <a:pt x="3811" y="959"/>
                    <a:pt x="4080" y="780"/>
                    <a:pt x="4080" y="729"/>
                  </a:cubicBezTo>
                  <a:cubicBezTo>
                    <a:pt x="4067" y="678"/>
                    <a:pt x="3888" y="755"/>
                    <a:pt x="3709" y="525"/>
                  </a:cubicBezTo>
                  <a:cubicBezTo>
                    <a:pt x="3606" y="392"/>
                    <a:pt x="3457" y="231"/>
                    <a:pt x="3235" y="231"/>
                  </a:cubicBezTo>
                  <a:cubicBezTo>
                    <a:pt x="3070" y="231"/>
                    <a:pt x="2865" y="320"/>
                    <a:pt x="2609" y="576"/>
                  </a:cubicBezTo>
                  <a:cubicBezTo>
                    <a:pt x="2635" y="410"/>
                    <a:pt x="2507" y="269"/>
                    <a:pt x="2341" y="269"/>
                  </a:cubicBezTo>
                  <a:cubicBezTo>
                    <a:pt x="2335" y="268"/>
                    <a:pt x="2328" y="268"/>
                    <a:pt x="2321" y="268"/>
                  </a:cubicBezTo>
                  <a:cubicBezTo>
                    <a:pt x="2138" y="268"/>
                    <a:pt x="1817" y="458"/>
                    <a:pt x="1391" y="458"/>
                  </a:cubicBezTo>
                  <a:cubicBezTo>
                    <a:pt x="1078" y="458"/>
                    <a:pt x="708" y="356"/>
                    <a:pt x="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009;p73">
              <a:extLst>
                <a:ext uri="{FF2B5EF4-FFF2-40B4-BE49-F238E27FC236}">
                  <a16:creationId xmlns:a16="http://schemas.microsoft.com/office/drawing/2014/main" id="{73FD4305-AC6F-DF90-2AAC-A8F1B6393EDD}"/>
                </a:ext>
              </a:extLst>
            </p:cNvPr>
            <p:cNvSpPr/>
            <p:nvPr/>
          </p:nvSpPr>
          <p:spPr>
            <a:xfrm>
              <a:off x="6655866" y="1479683"/>
              <a:ext cx="111279" cy="13399"/>
            </a:xfrm>
            <a:custGeom>
              <a:avLst/>
              <a:gdLst/>
              <a:ahLst/>
              <a:cxnLst/>
              <a:rect l="l" t="t" r="r" b="b"/>
              <a:pathLst>
                <a:path w="2367" h="285" extrusionOk="0">
                  <a:moveTo>
                    <a:pt x="2353" y="0"/>
                  </a:moveTo>
                  <a:cubicBezTo>
                    <a:pt x="2349" y="0"/>
                    <a:pt x="2345" y="2"/>
                    <a:pt x="2341" y="6"/>
                  </a:cubicBezTo>
                  <a:cubicBezTo>
                    <a:pt x="2315" y="6"/>
                    <a:pt x="2302" y="19"/>
                    <a:pt x="2277" y="32"/>
                  </a:cubicBezTo>
                  <a:lnTo>
                    <a:pt x="2200" y="57"/>
                  </a:lnTo>
                  <a:lnTo>
                    <a:pt x="2136" y="96"/>
                  </a:lnTo>
                  <a:cubicBezTo>
                    <a:pt x="2098" y="108"/>
                    <a:pt x="2072" y="121"/>
                    <a:pt x="2034" y="134"/>
                  </a:cubicBezTo>
                  <a:cubicBezTo>
                    <a:pt x="1957" y="160"/>
                    <a:pt x="1868" y="172"/>
                    <a:pt x="1778" y="172"/>
                  </a:cubicBezTo>
                  <a:cubicBezTo>
                    <a:pt x="1749" y="176"/>
                    <a:pt x="1721" y="177"/>
                    <a:pt x="1692" y="177"/>
                  </a:cubicBezTo>
                  <a:cubicBezTo>
                    <a:pt x="1606" y="177"/>
                    <a:pt x="1522" y="163"/>
                    <a:pt x="1446" y="134"/>
                  </a:cubicBezTo>
                  <a:cubicBezTo>
                    <a:pt x="1382" y="108"/>
                    <a:pt x="1318" y="83"/>
                    <a:pt x="1267" y="57"/>
                  </a:cubicBezTo>
                  <a:cubicBezTo>
                    <a:pt x="1241" y="51"/>
                    <a:pt x="1219" y="48"/>
                    <a:pt x="1198" y="48"/>
                  </a:cubicBezTo>
                  <a:cubicBezTo>
                    <a:pt x="1177" y="48"/>
                    <a:pt x="1158" y="51"/>
                    <a:pt x="1139" y="57"/>
                  </a:cubicBezTo>
                  <a:lnTo>
                    <a:pt x="1049" y="96"/>
                  </a:lnTo>
                  <a:cubicBezTo>
                    <a:pt x="921" y="147"/>
                    <a:pt x="793" y="185"/>
                    <a:pt x="666" y="211"/>
                  </a:cubicBezTo>
                  <a:cubicBezTo>
                    <a:pt x="550" y="236"/>
                    <a:pt x="435" y="236"/>
                    <a:pt x="320" y="236"/>
                  </a:cubicBezTo>
                  <a:cubicBezTo>
                    <a:pt x="244" y="223"/>
                    <a:pt x="167" y="211"/>
                    <a:pt x="90" y="185"/>
                  </a:cubicBezTo>
                  <a:cubicBezTo>
                    <a:pt x="43" y="166"/>
                    <a:pt x="17" y="155"/>
                    <a:pt x="6" y="155"/>
                  </a:cubicBezTo>
                  <a:cubicBezTo>
                    <a:pt x="2" y="155"/>
                    <a:pt x="1" y="156"/>
                    <a:pt x="1" y="160"/>
                  </a:cubicBezTo>
                  <a:cubicBezTo>
                    <a:pt x="1" y="160"/>
                    <a:pt x="26" y="185"/>
                    <a:pt x="77" y="211"/>
                  </a:cubicBezTo>
                  <a:cubicBezTo>
                    <a:pt x="167" y="249"/>
                    <a:pt x="244" y="275"/>
                    <a:pt x="333" y="275"/>
                  </a:cubicBezTo>
                  <a:cubicBezTo>
                    <a:pt x="391" y="281"/>
                    <a:pt x="451" y="284"/>
                    <a:pt x="512" y="284"/>
                  </a:cubicBezTo>
                  <a:cubicBezTo>
                    <a:pt x="573" y="284"/>
                    <a:pt x="634" y="281"/>
                    <a:pt x="691" y="275"/>
                  </a:cubicBezTo>
                  <a:cubicBezTo>
                    <a:pt x="832" y="249"/>
                    <a:pt x="972" y="198"/>
                    <a:pt x="1100" y="147"/>
                  </a:cubicBezTo>
                  <a:cubicBezTo>
                    <a:pt x="1138" y="124"/>
                    <a:pt x="1166" y="111"/>
                    <a:pt x="1193" y="111"/>
                  </a:cubicBezTo>
                  <a:cubicBezTo>
                    <a:pt x="1213" y="111"/>
                    <a:pt x="1232" y="118"/>
                    <a:pt x="1254" y="134"/>
                  </a:cubicBezTo>
                  <a:cubicBezTo>
                    <a:pt x="1318" y="172"/>
                    <a:pt x="1394" y="198"/>
                    <a:pt x="1458" y="211"/>
                  </a:cubicBezTo>
                  <a:cubicBezTo>
                    <a:pt x="1541" y="235"/>
                    <a:pt x="1629" y="250"/>
                    <a:pt x="1715" y="250"/>
                  </a:cubicBezTo>
                  <a:cubicBezTo>
                    <a:pt x="1763" y="250"/>
                    <a:pt x="1810" y="245"/>
                    <a:pt x="1855" y="236"/>
                  </a:cubicBezTo>
                  <a:cubicBezTo>
                    <a:pt x="1957" y="236"/>
                    <a:pt x="2047" y="211"/>
                    <a:pt x="2136" y="172"/>
                  </a:cubicBezTo>
                  <a:cubicBezTo>
                    <a:pt x="2187" y="147"/>
                    <a:pt x="2238" y="121"/>
                    <a:pt x="2277" y="96"/>
                  </a:cubicBezTo>
                  <a:lnTo>
                    <a:pt x="2315" y="70"/>
                  </a:lnTo>
                  <a:cubicBezTo>
                    <a:pt x="2328" y="57"/>
                    <a:pt x="2341" y="57"/>
                    <a:pt x="2354" y="44"/>
                  </a:cubicBezTo>
                  <a:cubicBezTo>
                    <a:pt x="2354" y="32"/>
                    <a:pt x="2366" y="32"/>
                    <a:pt x="2366" y="19"/>
                  </a:cubicBezTo>
                  <a:cubicBezTo>
                    <a:pt x="2366" y="19"/>
                    <a:pt x="2366" y="6"/>
                    <a:pt x="2366" y="6"/>
                  </a:cubicBezTo>
                  <a:cubicBezTo>
                    <a:pt x="2366" y="6"/>
                    <a:pt x="2361" y="0"/>
                    <a:pt x="235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010;p73">
              <a:extLst>
                <a:ext uri="{FF2B5EF4-FFF2-40B4-BE49-F238E27FC236}">
                  <a16:creationId xmlns:a16="http://schemas.microsoft.com/office/drawing/2014/main" id="{E20BB651-B925-87CF-F0B2-F37B6E4C4CF9}"/>
                </a:ext>
              </a:extLst>
            </p:cNvPr>
            <p:cNvSpPr/>
            <p:nvPr/>
          </p:nvSpPr>
          <p:spPr>
            <a:xfrm>
              <a:off x="5907445" y="2402140"/>
              <a:ext cx="73387" cy="172583"/>
            </a:xfrm>
            <a:custGeom>
              <a:avLst/>
              <a:gdLst/>
              <a:ahLst/>
              <a:cxnLst/>
              <a:rect l="l" t="t" r="r" b="b"/>
              <a:pathLst>
                <a:path w="1561" h="3671" fill="none" extrusionOk="0">
                  <a:moveTo>
                    <a:pt x="1560" y="0"/>
                  </a:moveTo>
                  <a:cubicBezTo>
                    <a:pt x="1560" y="0"/>
                    <a:pt x="665" y="2008"/>
                    <a:pt x="0" y="3670"/>
                  </a:cubicBezTo>
                </a:path>
              </a:pathLst>
            </a:custGeom>
            <a:noFill/>
            <a:ln w="1925" cap="rnd" cmpd="sng">
              <a:solidFill>
                <a:srgbClr val="994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3011;p73">
              <a:extLst>
                <a:ext uri="{FF2B5EF4-FFF2-40B4-BE49-F238E27FC236}">
                  <a16:creationId xmlns:a16="http://schemas.microsoft.com/office/drawing/2014/main" id="{518FA1C2-4990-7DFB-01C0-6039C5AA52A7}"/>
                </a:ext>
              </a:extLst>
            </p:cNvPr>
            <p:cNvSpPr/>
            <p:nvPr/>
          </p:nvSpPr>
          <p:spPr>
            <a:xfrm>
              <a:off x="6168441" y="2793229"/>
              <a:ext cx="110259" cy="13997"/>
            </a:xfrm>
            <a:custGeom>
              <a:avLst/>
              <a:gdLst/>
              <a:ahLst/>
              <a:cxnLst/>
              <a:rect l="l" t="t" r="r" b="b"/>
              <a:pathLst>
                <a:path w="1868" h="167" fill="none" extrusionOk="0">
                  <a:moveTo>
                    <a:pt x="0" y="38"/>
                  </a:moveTo>
                  <a:cubicBezTo>
                    <a:pt x="128" y="64"/>
                    <a:pt x="256" y="51"/>
                    <a:pt x="371" y="13"/>
                  </a:cubicBezTo>
                  <a:cubicBezTo>
                    <a:pt x="614" y="0"/>
                    <a:pt x="857" y="26"/>
                    <a:pt x="1087" y="77"/>
                  </a:cubicBezTo>
                  <a:cubicBezTo>
                    <a:pt x="1253" y="102"/>
                    <a:pt x="1381" y="64"/>
                    <a:pt x="1535" y="77"/>
                  </a:cubicBezTo>
                  <a:cubicBezTo>
                    <a:pt x="1650" y="90"/>
                    <a:pt x="1739" y="166"/>
                    <a:pt x="1867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012;p73">
              <a:extLst>
                <a:ext uri="{FF2B5EF4-FFF2-40B4-BE49-F238E27FC236}">
                  <a16:creationId xmlns:a16="http://schemas.microsoft.com/office/drawing/2014/main" id="{04E627B7-40E2-EE1F-CAA0-7BCF685E5BF5}"/>
                </a:ext>
              </a:extLst>
            </p:cNvPr>
            <p:cNvSpPr/>
            <p:nvPr/>
          </p:nvSpPr>
          <p:spPr>
            <a:xfrm>
              <a:off x="6146168" y="2740065"/>
              <a:ext cx="45331" cy="11094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013;p73">
              <a:extLst>
                <a:ext uri="{FF2B5EF4-FFF2-40B4-BE49-F238E27FC236}">
                  <a16:creationId xmlns:a16="http://schemas.microsoft.com/office/drawing/2014/main" id="{EA54B5AE-5F0E-E92B-BD5A-48651D8981DA}"/>
                </a:ext>
              </a:extLst>
            </p:cNvPr>
            <p:cNvSpPr/>
            <p:nvPr/>
          </p:nvSpPr>
          <p:spPr>
            <a:xfrm>
              <a:off x="6167193" y="2726010"/>
              <a:ext cx="108016" cy="6538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014;p73">
              <a:extLst>
                <a:ext uri="{FF2B5EF4-FFF2-40B4-BE49-F238E27FC236}">
                  <a16:creationId xmlns:a16="http://schemas.microsoft.com/office/drawing/2014/main" id="{A69550E1-8F5C-28BA-B435-048FFD9A87C6}"/>
                </a:ext>
              </a:extLst>
            </p:cNvPr>
            <p:cNvSpPr/>
            <p:nvPr/>
          </p:nvSpPr>
          <p:spPr>
            <a:xfrm>
              <a:off x="5973921" y="2765391"/>
              <a:ext cx="31755" cy="3353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105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8"/>
          <p:cNvSpPr txBox="1">
            <a:spLocks noGrp="1"/>
          </p:cNvSpPr>
          <p:nvPr>
            <p:ph type="body" idx="1"/>
          </p:nvPr>
        </p:nvSpPr>
        <p:spPr>
          <a:xfrm>
            <a:off x="157163" y="608464"/>
            <a:ext cx="8829674" cy="596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Hay cuatro evangelios que presentan las enseñanzas más destacadas de Jesús a través de parábolas y ejemplos prácticos, dirigidos a aquellos que buscaban la verdad espiritual.</a:t>
            </a:r>
          </a:p>
        </p:txBody>
      </p:sp>
      <p:sp>
        <p:nvSpPr>
          <p:cNvPr id="436" name="Google Shape;436;p38"/>
          <p:cNvSpPr txBox="1">
            <a:spLocks noGrp="1"/>
          </p:cNvSpPr>
          <p:nvPr>
            <p:ph type="title"/>
          </p:nvPr>
        </p:nvSpPr>
        <p:spPr>
          <a:xfrm>
            <a:off x="796650" y="-10252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</a:t>
            </a:r>
            <a:r>
              <a:rPr lang="es-ES" sz="4000" dirty="0"/>
              <a:t>vangelios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41B6E4-D0B0-58A2-3307-598115356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8" y="3188000"/>
            <a:ext cx="2999999" cy="17116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90000"/>
              </a:schemeClr>
            </a:solidFill>
          </a:ln>
          <a:effectLst>
            <a:outerShdw blurRad="50800" dist="76200" dir="3240000" algn="ctr" rotWithShape="0">
              <a:schemeClr val="tx2">
                <a:lumMod val="25000"/>
                <a:alpha val="52000"/>
              </a:schemeClr>
            </a:outerShdw>
          </a:effectLst>
        </p:spPr>
      </p:pic>
      <p:pic>
        <p:nvPicPr>
          <p:cNvPr id="2" name="Picture 2" descr="Evangelio de San Juan. Audiolibro. - YouTube">
            <a:extLst>
              <a:ext uri="{FF2B5EF4-FFF2-40B4-BE49-F238E27FC236}">
                <a16:creationId xmlns:a16="http://schemas.microsoft.com/office/drawing/2014/main" id="{2B20CD13-0730-424E-CB31-D978AEAE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7" y="1274933"/>
            <a:ext cx="3000000" cy="169702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  <a:effectLst>
            <a:outerShdw blurRad="279400" dist="165100" dir="1800000" sx="97000" sy="97000" algn="ctr" rotWithShape="0">
              <a:schemeClr val="tx1">
                <a:lumMod val="50000"/>
                <a:alpha val="91000"/>
              </a:schemeClr>
            </a:outerShdw>
            <a:reflection stA="0" dist="50800" dir="5400000" sy="-100000" algn="bl" rotWithShape="0"/>
          </a:effectLst>
        </p:spPr>
      </p:pic>
      <p:sp>
        <p:nvSpPr>
          <p:cNvPr id="4" name="Google Shape;435;p38">
            <a:extLst>
              <a:ext uri="{FF2B5EF4-FFF2-40B4-BE49-F238E27FC236}">
                <a16:creationId xmlns:a16="http://schemas.microsoft.com/office/drawing/2014/main" id="{AEC3EC86-6B1C-6DBC-2224-F268B0963737}"/>
              </a:ext>
            </a:extLst>
          </p:cNvPr>
          <p:cNvSpPr txBox="1">
            <a:spLocks/>
          </p:cNvSpPr>
          <p:nvPr/>
        </p:nvSpPr>
        <p:spPr>
          <a:xfrm>
            <a:off x="3981075" y="1439808"/>
            <a:ext cx="5162925" cy="136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buFont typeface="Nunito"/>
              <a:buNone/>
            </a:pPr>
            <a:r>
              <a:rPr lang="es-ES" dirty="0"/>
              <a:t>"Yo soy la luz del mundo; el que me sigue no andará en tinieblas, sino que tendrá la luz de la vida" (Juan 8:12).</a:t>
            </a:r>
          </a:p>
          <a:p>
            <a:pPr marL="0" indent="0" algn="just">
              <a:buFont typeface="Nunito"/>
              <a:buNone/>
            </a:pPr>
            <a:endParaRPr lang="es-ES" dirty="0"/>
          </a:p>
          <a:p>
            <a:pPr marL="0" indent="0" algn="just">
              <a:buFont typeface="Nunito"/>
              <a:buNone/>
            </a:pPr>
            <a:r>
              <a:rPr lang="es-ES" dirty="0"/>
              <a:t>"Yo soy el pan de vida; el que a mí viene, nunca tendrá hambre; y el que en mí cree, no tendrá sed jamás" (Juan 6:35).</a:t>
            </a:r>
          </a:p>
        </p:txBody>
      </p:sp>
      <p:sp>
        <p:nvSpPr>
          <p:cNvPr id="5" name="Google Shape;435;p38">
            <a:extLst>
              <a:ext uri="{FF2B5EF4-FFF2-40B4-BE49-F238E27FC236}">
                <a16:creationId xmlns:a16="http://schemas.microsoft.com/office/drawing/2014/main" id="{CD0261F8-5E75-0B51-4DFC-111675D73E72}"/>
              </a:ext>
            </a:extLst>
          </p:cNvPr>
          <p:cNvSpPr txBox="1">
            <a:spLocks/>
          </p:cNvSpPr>
          <p:nvPr/>
        </p:nvSpPr>
        <p:spPr>
          <a:xfrm>
            <a:off x="3981074" y="3360196"/>
            <a:ext cx="5162925" cy="136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buNone/>
            </a:pPr>
            <a:r>
              <a:rPr lang="es-ES" dirty="0"/>
              <a:t>"El Espíritu del Señor está sobre mí, por cuanto me ha ungido para dar buenas nuevas a los pobres; me ha enviado a sanar a los quebrantados de corazón; a pregonar libertad a los cautivos, y vista a los ciegos; a poner en libertad a los oprimidos" (Lucas 4:18).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Font typeface="Nunito"/>
              <a:buNone/>
            </a:pPr>
            <a:r>
              <a:rPr lang="es-ES" dirty="0"/>
              <a:t>"Porque el Hijo del Hombre no vino para ser servido, sino para servir, y para dar su vida en rescate por muchos" (Lucas 22:27).</a:t>
            </a:r>
          </a:p>
        </p:txBody>
      </p:sp>
      <p:grpSp>
        <p:nvGrpSpPr>
          <p:cNvPr id="7" name="Google Shape;2898;p73">
            <a:extLst>
              <a:ext uri="{FF2B5EF4-FFF2-40B4-BE49-F238E27FC236}">
                <a16:creationId xmlns:a16="http://schemas.microsoft.com/office/drawing/2014/main" id="{837EBF87-9FAB-0655-F2C9-C33C50F723B7}"/>
              </a:ext>
            </a:extLst>
          </p:cNvPr>
          <p:cNvGrpSpPr/>
          <p:nvPr/>
        </p:nvGrpSpPr>
        <p:grpSpPr>
          <a:xfrm>
            <a:off x="0" y="3414176"/>
            <a:ext cx="857051" cy="1729324"/>
            <a:chOff x="5576250" y="1194700"/>
            <a:chExt cx="1552176" cy="1729324"/>
          </a:xfrm>
        </p:grpSpPr>
        <p:sp>
          <p:nvSpPr>
            <p:cNvPr id="8" name="Google Shape;2899;p73">
              <a:extLst>
                <a:ext uri="{FF2B5EF4-FFF2-40B4-BE49-F238E27FC236}">
                  <a16:creationId xmlns:a16="http://schemas.microsoft.com/office/drawing/2014/main" id="{64C41B46-D833-12AE-7B48-C055A1D46966}"/>
                </a:ext>
              </a:extLst>
            </p:cNvPr>
            <p:cNvSpPr/>
            <p:nvPr/>
          </p:nvSpPr>
          <p:spPr>
            <a:xfrm>
              <a:off x="5719621" y="2690139"/>
              <a:ext cx="1351338" cy="233885"/>
            </a:xfrm>
            <a:custGeom>
              <a:avLst/>
              <a:gdLst/>
              <a:ahLst/>
              <a:cxnLst/>
              <a:rect l="l" t="t" r="r" b="b"/>
              <a:pathLst>
                <a:path w="54821" h="3122" extrusionOk="0">
                  <a:moveTo>
                    <a:pt x="27404" y="1"/>
                  </a:moveTo>
                  <a:cubicBezTo>
                    <a:pt x="12263" y="1"/>
                    <a:pt x="0" y="704"/>
                    <a:pt x="0" y="1561"/>
                  </a:cubicBezTo>
                  <a:cubicBezTo>
                    <a:pt x="0" y="2431"/>
                    <a:pt x="12263" y="3121"/>
                    <a:pt x="27404" y="3121"/>
                  </a:cubicBezTo>
                  <a:cubicBezTo>
                    <a:pt x="42544" y="3121"/>
                    <a:pt x="54820" y="2431"/>
                    <a:pt x="54820" y="1561"/>
                  </a:cubicBezTo>
                  <a:cubicBezTo>
                    <a:pt x="54820" y="704"/>
                    <a:pt x="42544" y="1"/>
                    <a:pt x="27404" y="1"/>
                  </a:cubicBezTo>
                  <a:close/>
                </a:path>
              </a:pathLst>
            </a:custGeom>
            <a:solidFill>
              <a:srgbClr val="DFEF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00;p73">
              <a:extLst>
                <a:ext uri="{FF2B5EF4-FFF2-40B4-BE49-F238E27FC236}">
                  <a16:creationId xmlns:a16="http://schemas.microsoft.com/office/drawing/2014/main" id="{03C3460A-2059-6EB5-5264-677446CBF473}"/>
                </a:ext>
              </a:extLst>
            </p:cNvPr>
            <p:cNvSpPr/>
            <p:nvPr/>
          </p:nvSpPr>
          <p:spPr>
            <a:xfrm>
              <a:off x="7005628" y="2834878"/>
              <a:ext cx="6847" cy="2179"/>
            </a:xfrm>
            <a:custGeom>
              <a:avLst/>
              <a:gdLst/>
              <a:ahLst/>
              <a:cxnLst/>
              <a:rect l="l" t="t" r="r" b="b"/>
              <a:pathLst>
                <a:path w="116" h="26" fill="none" extrusionOk="0">
                  <a:moveTo>
                    <a:pt x="0" y="26"/>
                  </a:moveTo>
                  <a:cubicBezTo>
                    <a:pt x="39" y="0"/>
                    <a:pt x="77" y="0"/>
                    <a:pt x="115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01;p73">
              <a:extLst>
                <a:ext uri="{FF2B5EF4-FFF2-40B4-BE49-F238E27FC236}">
                  <a16:creationId xmlns:a16="http://schemas.microsoft.com/office/drawing/2014/main" id="{35593E38-5CCC-48D0-1493-87BF3A725344}"/>
                </a:ext>
              </a:extLst>
            </p:cNvPr>
            <p:cNvSpPr/>
            <p:nvPr/>
          </p:nvSpPr>
          <p:spPr>
            <a:xfrm>
              <a:off x="5797157" y="2864677"/>
              <a:ext cx="285386" cy="26905"/>
            </a:xfrm>
            <a:custGeom>
              <a:avLst/>
              <a:gdLst/>
              <a:ahLst/>
              <a:cxnLst/>
              <a:rect l="l" t="t" r="r" b="b"/>
              <a:pathLst>
                <a:path w="4835" h="321" fill="none" extrusionOk="0">
                  <a:moveTo>
                    <a:pt x="1" y="1"/>
                  </a:moveTo>
                  <a:cubicBezTo>
                    <a:pt x="512" y="1"/>
                    <a:pt x="1024" y="26"/>
                    <a:pt x="1522" y="90"/>
                  </a:cubicBezTo>
                  <a:cubicBezTo>
                    <a:pt x="2021" y="154"/>
                    <a:pt x="2481" y="167"/>
                    <a:pt x="2967" y="193"/>
                  </a:cubicBezTo>
                  <a:cubicBezTo>
                    <a:pt x="3338" y="218"/>
                    <a:pt x="3709" y="231"/>
                    <a:pt x="4080" y="231"/>
                  </a:cubicBezTo>
                  <a:cubicBezTo>
                    <a:pt x="4297" y="231"/>
                    <a:pt x="4642" y="321"/>
                    <a:pt x="4834" y="218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02;p73">
              <a:extLst>
                <a:ext uri="{FF2B5EF4-FFF2-40B4-BE49-F238E27FC236}">
                  <a16:creationId xmlns:a16="http://schemas.microsoft.com/office/drawing/2014/main" id="{ADC9D6DD-F9B3-5DE5-645D-2043C18D2C2C}"/>
                </a:ext>
              </a:extLst>
            </p:cNvPr>
            <p:cNvSpPr/>
            <p:nvPr/>
          </p:nvSpPr>
          <p:spPr>
            <a:xfrm>
              <a:off x="6144683" y="2871639"/>
              <a:ext cx="5312" cy="2179"/>
            </a:xfrm>
            <a:custGeom>
              <a:avLst/>
              <a:gdLst/>
              <a:ahLst/>
              <a:cxnLst/>
              <a:rect l="l" t="t" r="r" b="b"/>
              <a:pathLst>
                <a:path w="90" h="26" fill="none" extrusionOk="0">
                  <a:moveTo>
                    <a:pt x="0" y="0"/>
                  </a:moveTo>
                  <a:lnTo>
                    <a:pt x="90" y="26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903;p73">
              <a:extLst>
                <a:ext uri="{FF2B5EF4-FFF2-40B4-BE49-F238E27FC236}">
                  <a16:creationId xmlns:a16="http://schemas.microsoft.com/office/drawing/2014/main" id="{2F15F041-86D6-2AE1-A8AB-19AA851738D9}"/>
                </a:ext>
              </a:extLst>
            </p:cNvPr>
            <p:cNvSpPr/>
            <p:nvPr/>
          </p:nvSpPr>
          <p:spPr>
            <a:xfrm>
              <a:off x="6044475" y="2834883"/>
              <a:ext cx="10625" cy="2179"/>
            </a:xfrm>
            <a:custGeom>
              <a:avLst/>
              <a:gdLst/>
              <a:ahLst/>
              <a:cxnLst/>
              <a:rect l="l" t="t" r="r" b="b"/>
              <a:pathLst>
                <a:path w="180" h="26" fill="none" extrusionOk="0">
                  <a:moveTo>
                    <a:pt x="1" y="26"/>
                  </a:moveTo>
                  <a:cubicBezTo>
                    <a:pt x="65" y="26"/>
                    <a:pt x="129" y="26"/>
                    <a:pt x="180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04;p73">
              <a:extLst>
                <a:ext uri="{FF2B5EF4-FFF2-40B4-BE49-F238E27FC236}">
                  <a16:creationId xmlns:a16="http://schemas.microsoft.com/office/drawing/2014/main" id="{FB9113B3-49D8-06A4-E3D1-3C56EFB3A83E}"/>
                </a:ext>
              </a:extLst>
            </p:cNvPr>
            <p:cNvSpPr/>
            <p:nvPr/>
          </p:nvSpPr>
          <p:spPr>
            <a:xfrm>
              <a:off x="6099602" y="2842343"/>
              <a:ext cx="767" cy="84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0" y="1"/>
                  </a:moveTo>
                  <a:lnTo>
                    <a:pt x="13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05;p73">
              <a:extLst>
                <a:ext uri="{FF2B5EF4-FFF2-40B4-BE49-F238E27FC236}">
                  <a16:creationId xmlns:a16="http://schemas.microsoft.com/office/drawing/2014/main" id="{721891EE-C2AD-10C1-13B9-E8E333F3CCC8}"/>
                </a:ext>
              </a:extLst>
            </p:cNvPr>
            <p:cNvSpPr/>
            <p:nvPr/>
          </p:nvSpPr>
          <p:spPr>
            <a:xfrm>
              <a:off x="6108633" y="2845612"/>
              <a:ext cx="3837" cy="84"/>
            </a:xfrm>
            <a:custGeom>
              <a:avLst/>
              <a:gdLst/>
              <a:ahLst/>
              <a:cxnLst/>
              <a:rect l="l" t="t" r="r" b="b"/>
              <a:pathLst>
                <a:path w="65" h="1" fill="none" extrusionOk="0">
                  <a:moveTo>
                    <a:pt x="1" y="0"/>
                  </a:moveTo>
                  <a:lnTo>
                    <a:pt x="65" y="0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06;p73">
              <a:extLst>
                <a:ext uri="{FF2B5EF4-FFF2-40B4-BE49-F238E27FC236}">
                  <a16:creationId xmlns:a16="http://schemas.microsoft.com/office/drawing/2014/main" id="{8A09A00D-1B54-DB9E-A77D-7DA5A8990FCD}"/>
                </a:ext>
              </a:extLst>
            </p:cNvPr>
            <p:cNvSpPr/>
            <p:nvPr/>
          </p:nvSpPr>
          <p:spPr>
            <a:xfrm>
              <a:off x="6194991" y="2874709"/>
              <a:ext cx="57431" cy="11818"/>
            </a:xfrm>
            <a:custGeom>
              <a:avLst/>
              <a:gdLst/>
              <a:ahLst/>
              <a:cxnLst/>
              <a:rect l="l" t="t" r="r" b="b"/>
              <a:pathLst>
                <a:path w="973" h="141" fill="none" extrusionOk="0">
                  <a:moveTo>
                    <a:pt x="1" y="0"/>
                  </a:moveTo>
                  <a:cubicBezTo>
                    <a:pt x="180" y="141"/>
                    <a:pt x="755" y="90"/>
                    <a:pt x="973" y="77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07;p73">
              <a:extLst>
                <a:ext uri="{FF2B5EF4-FFF2-40B4-BE49-F238E27FC236}">
                  <a16:creationId xmlns:a16="http://schemas.microsoft.com/office/drawing/2014/main" id="{046F7DBE-7D34-503A-E977-032C30981BCC}"/>
                </a:ext>
              </a:extLst>
            </p:cNvPr>
            <p:cNvSpPr/>
            <p:nvPr/>
          </p:nvSpPr>
          <p:spPr>
            <a:xfrm>
              <a:off x="6442135" y="2855204"/>
              <a:ext cx="110259" cy="13997"/>
            </a:xfrm>
            <a:custGeom>
              <a:avLst/>
              <a:gdLst/>
              <a:ahLst/>
              <a:cxnLst/>
              <a:rect l="l" t="t" r="r" b="b"/>
              <a:pathLst>
                <a:path w="1868" h="167" fill="none" extrusionOk="0">
                  <a:moveTo>
                    <a:pt x="0" y="38"/>
                  </a:moveTo>
                  <a:cubicBezTo>
                    <a:pt x="128" y="64"/>
                    <a:pt x="256" y="51"/>
                    <a:pt x="371" y="13"/>
                  </a:cubicBezTo>
                  <a:cubicBezTo>
                    <a:pt x="614" y="0"/>
                    <a:pt x="857" y="26"/>
                    <a:pt x="1087" y="77"/>
                  </a:cubicBezTo>
                  <a:cubicBezTo>
                    <a:pt x="1253" y="102"/>
                    <a:pt x="1381" y="64"/>
                    <a:pt x="1535" y="77"/>
                  </a:cubicBezTo>
                  <a:cubicBezTo>
                    <a:pt x="1650" y="90"/>
                    <a:pt x="1739" y="166"/>
                    <a:pt x="1867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08;p73">
              <a:extLst>
                <a:ext uri="{FF2B5EF4-FFF2-40B4-BE49-F238E27FC236}">
                  <a16:creationId xmlns:a16="http://schemas.microsoft.com/office/drawing/2014/main" id="{1098A730-A544-EE7D-882F-57FDECCF16FF}"/>
                </a:ext>
              </a:extLst>
            </p:cNvPr>
            <p:cNvSpPr/>
            <p:nvPr/>
          </p:nvSpPr>
          <p:spPr>
            <a:xfrm>
              <a:off x="6595315" y="2864684"/>
              <a:ext cx="245367" cy="16092"/>
            </a:xfrm>
            <a:custGeom>
              <a:avLst/>
              <a:gdLst/>
              <a:ahLst/>
              <a:cxnLst/>
              <a:rect l="l" t="t" r="r" b="b"/>
              <a:pathLst>
                <a:path w="4157" h="192" fill="none" extrusionOk="0">
                  <a:moveTo>
                    <a:pt x="0" y="26"/>
                  </a:moveTo>
                  <a:cubicBezTo>
                    <a:pt x="409" y="0"/>
                    <a:pt x="819" y="0"/>
                    <a:pt x="1228" y="26"/>
                  </a:cubicBezTo>
                  <a:cubicBezTo>
                    <a:pt x="1471" y="64"/>
                    <a:pt x="1726" y="77"/>
                    <a:pt x="1982" y="77"/>
                  </a:cubicBezTo>
                  <a:cubicBezTo>
                    <a:pt x="2353" y="77"/>
                    <a:pt x="2724" y="179"/>
                    <a:pt x="3095" y="192"/>
                  </a:cubicBezTo>
                  <a:cubicBezTo>
                    <a:pt x="3427" y="192"/>
                    <a:pt x="3836" y="64"/>
                    <a:pt x="4156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09;p73">
              <a:extLst>
                <a:ext uri="{FF2B5EF4-FFF2-40B4-BE49-F238E27FC236}">
                  <a16:creationId xmlns:a16="http://schemas.microsoft.com/office/drawing/2014/main" id="{47E91064-5F59-51C3-558E-EBEF81DDE4E6}"/>
                </a:ext>
              </a:extLst>
            </p:cNvPr>
            <p:cNvSpPr/>
            <p:nvPr/>
          </p:nvSpPr>
          <p:spPr>
            <a:xfrm>
              <a:off x="6838515" y="2767326"/>
              <a:ext cx="108016" cy="6538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10;p73">
              <a:extLst>
                <a:ext uri="{FF2B5EF4-FFF2-40B4-BE49-F238E27FC236}">
                  <a16:creationId xmlns:a16="http://schemas.microsoft.com/office/drawing/2014/main" id="{A6A10E99-1DA8-E1CA-B8D7-65A97A6C436D}"/>
                </a:ext>
              </a:extLst>
            </p:cNvPr>
            <p:cNvSpPr/>
            <p:nvPr/>
          </p:nvSpPr>
          <p:spPr>
            <a:xfrm>
              <a:off x="5804790" y="2769504"/>
              <a:ext cx="21957" cy="2179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11;p73">
              <a:extLst>
                <a:ext uri="{FF2B5EF4-FFF2-40B4-BE49-F238E27FC236}">
                  <a16:creationId xmlns:a16="http://schemas.microsoft.com/office/drawing/2014/main" id="{F601E9BA-F866-BD23-B5FD-5AF6E3EE55CA}"/>
                </a:ext>
              </a:extLst>
            </p:cNvPr>
            <p:cNvSpPr/>
            <p:nvPr/>
          </p:nvSpPr>
          <p:spPr>
            <a:xfrm>
              <a:off x="6661485" y="2783384"/>
              <a:ext cx="28037" cy="5448"/>
            </a:xfrm>
            <a:custGeom>
              <a:avLst/>
              <a:gdLst/>
              <a:ahLst/>
              <a:cxnLst/>
              <a:rect l="l" t="t" r="r" b="b"/>
              <a:pathLst>
                <a:path w="475" h="65" fill="none" extrusionOk="0">
                  <a:moveTo>
                    <a:pt x="1" y="64"/>
                  </a:moveTo>
                  <a:cubicBezTo>
                    <a:pt x="142" y="13"/>
                    <a:pt x="321" y="0"/>
                    <a:pt x="474" y="5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12;p73">
              <a:extLst>
                <a:ext uri="{FF2B5EF4-FFF2-40B4-BE49-F238E27FC236}">
                  <a16:creationId xmlns:a16="http://schemas.microsoft.com/office/drawing/2014/main" id="{BE92976F-1570-7FF9-A233-1B6AC06C20C9}"/>
                </a:ext>
              </a:extLst>
            </p:cNvPr>
            <p:cNvSpPr/>
            <p:nvPr/>
          </p:nvSpPr>
          <p:spPr>
            <a:xfrm>
              <a:off x="6353256" y="2857257"/>
              <a:ext cx="9149" cy="2263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14"/>
                    <a:pt x="103" y="27"/>
                    <a:pt x="154" y="14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13;p73">
              <a:extLst>
                <a:ext uri="{FF2B5EF4-FFF2-40B4-BE49-F238E27FC236}">
                  <a16:creationId xmlns:a16="http://schemas.microsoft.com/office/drawing/2014/main" id="{545FD884-E3CB-E51A-7E28-43A4E19600C5}"/>
                </a:ext>
              </a:extLst>
            </p:cNvPr>
            <p:cNvSpPr/>
            <p:nvPr/>
          </p:nvSpPr>
          <p:spPr>
            <a:xfrm>
              <a:off x="5765070" y="2826810"/>
              <a:ext cx="13635" cy="3269"/>
            </a:xfrm>
            <a:custGeom>
              <a:avLst/>
              <a:gdLst/>
              <a:ahLst/>
              <a:cxnLst/>
              <a:rect l="l" t="t" r="r" b="b"/>
              <a:pathLst>
                <a:path w="231" h="39" fill="none" extrusionOk="0">
                  <a:moveTo>
                    <a:pt x="0" y="39"/>
                  </a:moveTo>
                  <a:cubicBezTo>
                    <a:pt x="77" y="26"/>
                    <a:pt x="154" y="13"/>
                    <a:pt x="231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14;p73">
              <a:extLst>
                <a:ext uri="{FF2B5EF4-FFF2-40B4-BE49-F238E27FC236}">
                  <a16:creationId xmlns:a16="http://schemas.microsoft.com/office/drawing/2014/main" id="{E9DC8378-DAAF-51F0-BE8E-292D2C9FB5A7}"/>
                </a:ext>
              </a:extLst>
            </p:cNvPr>
            <p:cNvSpPr/>
            <p:nvPr/>
          </p:nvSpPr>
          <p:spPr>
            <a:xfrm rot="-447103">
              <a:off x="6554973" y="2822385"/>
              <a:ext cx="117544" cy="18317"/>
            </a:xfrm>
            <a:custGeom>
              <a:avLst/>
              <a:gdLst/>
              <a:ahLst/>
              <a:cxnLst/>
              <a:rect l="l" t="t" r="r" b="b"/>
              <a:pathLst>
                <a:path w="1983" h="219" fill="none" extrusionOk="0">
                  <a:moveTo>
                    <a:pt x="1" y="1"/>
                  </a:moveTo>
                  <a:cubicBezTo>
                    <a:pt x="180" y="14"/>
                    <a:pt x="346" y="14"/>
                    <a:pt x="525" y="1"/>
                  </a:cubicBezTo>
                  <a:cubicBezTo>
                    <a:pt x="793" y="14"/>
                    <a:pt x="1062" y="39"/>
                    <a:pt x="1318" y="90"/>
                  </a:cubicBezTo>
                  <a:cubicBezTo>
                    <a:pt x="1535" y="116"/>
                    <a:pt x="1778" y="218"/>
                    <a:pt x="1983" y="14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15;p73">
              <a:extLst>
                <a:ext uri="{FF2B5EF4-FFF2-40B4-BE49-F238E27FC236}">
                  <a16:creationId xmlns:a16="http://schemas.microsoft.com/office/drawing/2014/main" id="{4F3266C0-35EF-C9A0-3E3F-CA5A9AF50256}"/>
                </a:ext>
              </a:extLst>
            </p:cNvPr>
            <p:cNvSpPr/>
            <p:nvPr/>
          </p:nvSpPr>
          <p:spPr>
            <a:xfrm>
              <a:off x="6937037" y="2848009"/>
              <a:ext cx="31755" cy="3353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16;p73">
              <a:extLst>
                <a:ext uri="{FF2B5EF4-FFF2-40B4-BE49-F238E27FC236}">
                  <a16:creationId xmlns:a16="http://schemas.microsoft.com/office/drawing/2014/main" id="{56B78C5C-1ECB-8016-9257-39B4A2A711B3}"/>
                </a:ext>
              </a:extLst>
            </p:cNvPr>
            <p:cNvSpPr/>
            <p:nvPr/>
          </p:nvSpPr>
          <p:spPr>
            <a:xfrm>
              <a:off x="6765228" y="2830411"/>
              <a:ext cx="9149" cy="2263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17;p73">
              <a:extLst>
                <a:ext uri="{FF2B5EF4-FFF2-40B4-BE49-F238E27FC236}">
                  <a16:creationId xmlns:a16="http://schemas.microsoft.com/office/drawing/2014/main" id="{40526595-9084-8BC3-BA1B-E213D2448E2A}"/>
                </a:ext>
              </a:extLst>
            </p:cNvPr>
            <p:cNvSpPr/>
            <p:nvPr/>
          </p:nvSpPr>
          <p:spPr>
            <a:xfrm>
              <a:off x="6731228" y="2807796"/>
              <a:ext cx="108016" cy="6538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18;p73">
              <a:extLst>
                <a:ext uri="{FF2B5EF4-FFF2-40B4-BE49-F238E27FC236}">
                  <a16:creationId xmlns:a16="http://schemas.microsoft.com/office/drawing/2014/main" id="{E143255B-B3A0-9D13-DEBA-376259571242}"/>
                </a:ext>
              </a:extLst>
            </p:cNvPr>
            <p:cNvSpPr/>
            <p:nvPr/>
          </p:nvSpPr>
          <p:spPr>
            <a:xfrm>
              <a:off x="6848478" y="2830438"/>
              <a:ext cx="45331" cy="11094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19;p73">
              <a:extLst>
                <a:ext uri="{FF2B5EF4-FFF2-40B4-BE49-F238E27FC236}">
                  <a16:creationId xmlns:a16="http://schemas.microsoft.com/office/drawing/2014/main" id="{DC8E9791-2A20-6DF5-6A02-92426B217466}"/>
                </a:ext>
              </a:extLst>
            </p:cNvPr>
            <p:cNvSpPr/>
            <p:nvPr/>
          </p:nvSpPr>
          <p:spPr>
            <a:xfrm>
              <a:off x="5911129" y="2830082"/>
              <a:ext cx="57431" cy="11818"/>
            </a:xfrm>
            <a:custGeom>
              <a:avLst/>
              <a:gdLst/>
              <a:ahLst/>
              <a:cxnLst/>
              <a:rect l="l" t="t" r="r" b="b"/>
              <a:pathLst>
                <a:path w="973" h="141" fill="none" extrusionOk="0">
                  <a:moveTo>
                    <a:pt x="1" y="0"/>
                  </a:moveTo>
                  <a:cubicBezTo>
                    <a:pt x="180" y="141"/>
                    <a:pt x="755" y="90"/>
                    <a:pt x="973" y="77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20;p73">
              <a:extLst>
                <a:ext uri="{FF2B5EF4-FFF2-40B4-BE49-F238E27FC236}">
                  <a16:creationId xmlns:a16="http://schemas.microsoft.com/office/drawing/2014/main" id="{C2E0F63A-A13A-895B-6FA4-2ABDED295EB5}"/>
                </a:ext>
              </a:extLst>
            </p:cNvPr>
            <p:cNvSpPr/>
            <p:nvPr/>
          </p:nvSpPr>
          <p:spPr>
            <a:xfrm>
              <a:off x="6324790" y="2906779"/>
              <a:ext cx="108016" cy="6538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21;p73">
              <a:extLst>
                <a:ext uri="{FF2B5EF4-FFF2-40B4-BE49-F238E27FC236}">
                  <a16:creationId xmlns:a16="http://schemas.microsoft.com/office/drawing/2014/main" id="{EDCAED49-B79D-3704-BFB2-C9442C7335A9}"/>
                </a:ext>
              </a:extLst>
            </p:cNvPr>
            <p:cNvSpPr/>
            <p:nvPr/>
          </p:nvSpPr>
          <p:spPr>
            <a:xfrm>
              <a:off x="5727689" y="2789628"/>
              <a:ext cx="21957" cy="2179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22;p73">
              <a:extLst>
                <a:ext uri="{FF2B5EF4-FFF2-40B4-BE49-F238E27FC236}">
                  <a16:creationId xmlns:a16="http://schemas.microsoft.com/office/drawing/2014/main" id="{DDD5E6D7-29CE-86BF-4BC8-DD7A38829746}"/>
                </a:ext>
              </a:extLst>
            </p:cNvPr>
            <p:cNvSpPr/>
            <p:nvPr/>
          </p:nvSpPr>
          <p:spPr>
            <a:xfrm>
              <a:off x="5826749" y="2817987"/>
              <a:ext cx="45331" cy="11094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23;p73">
              <a:extLst>
                <a:ext uri="{FF2B5EF4-FFF2-40B4-BE49-F238E27FC236}">
                  <a16:creationId xmlns:a16="http://schemas.microsoft.com/office/drawing/2014/main" id="{4E6C6C77-890A-BCDB-E74F-AE2BB8AA6888}"/>
                </a:ext>
              </a:extLst>
            </p:cNvPr>
            <p:cNvSpPr/>
            <p:nvPr/>
          </p:nvSpPr>
          <p:spPr>
            <a:xfrm>
              <a:off x="7008565" y="2780523"/>
              <a:ext cx="9149" cy="2263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14"/>
                    <a:pt x="103" y="27"/>
                    <a:pt x="154" y="14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24;p73">
              <a:extLst>
                <a:ext uri="{FF2B5EF4-FFF2-40B4-BE49-F238E27FC236}">
                  <a16:creationId xmlns:a16="http://schemas.microsoft.com/office/drawing/2014/main" id="{E9222BC6-DB15-854A-B16F-0CAFF2EF5B8B}"/>
                </a:ext>
              </a:extLst>
            </p:cNvPr>
            <p:cNvSpPr/>
            <p:nvPr/>
          </p:nvSpPr>
          <p:spPr>
            <a:xfrm>
              <a:off x="6277169" y="2855299"/>
              <a:ext cx="9149" cy="2263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25;p73">
              <a:extLst>
                <a:ext uri="{FF2B5EF4-FFF2-40B4-BE49-F238E27FC236}">
                  <a16:creationId xmlns:a16="http://schemas.microsoft.com/office/drawing/2014/main" id="{D5C52E30-AA3C-393C-C321-5ADF9A9CAAB8}"/>
                </a:ext>
              </a:extLst>
            </p:cNvPr>
            <p:cNvSpPr/>
            <p:nvPr/>
          </p:nvSpPr>
          <p:spPr>
            <a:xfrm>
              <a:off x="6526305" y="2902739"/>
              <a:ext cx="5312" cy="2179"/>
            </a:xfrm>
            <a:custGeom>
              <a:avLst/>
              <a:gdLst/>
              <a:ahLst/>
              <a:cxnLst/>
              <a:rect l="l" t="t" r="r" b="b"/>
              <a:pathLst>
                <a:path w="90" h="26" fill="none" extrusionOk="0">
                  <a:moveTo>
                    <a:pt x="0" y="0"/>
                  </a:moveTo>
                  <a:lnTo>
                    <a:pt x="90" y="26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26;p73">
              <a:extLst>
                <a:ext uri="{FF2B5EF4-FFF2-40B4-BE49-F238E27FC236}">
                  <a16:creationId xmlns:a16="http://schemas.microsoft.com/office/drawing/2014/main" id="{A6BBDADF-9CE4-D38C-3D10-0B9A31A6AE1F}"/>
                </a:ext>
              </a:extLst>
            </p:cNvPr>
            <p:cNvSpPr/>
            <p:nvPr/>
          </p:nvSpPr>
          <p:spPr>
            <a:xfrm>
              <a:off x="6537107" y="2852794"/>
              <a:ext cx="5312" cy="2179"/>
            </a:xfrm>
            <a:custGeom>
              <a:avLst/>
              <a:gdLst/>
              <a:ahLst/>
              <a:cxnLst/>
              <a:rect l="l" t="t" r="r" b="b"/>
              <a:pathLst>
                <a:path w="90" h="26" fill="none" extrusionOk="0">
                  <a:moveTo>
                    <a:pt x="0" y="0"/>
                  </a:moveTo>
                  <a:lnTo>
                    <a:pt x="90" y="26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27;p73">
              <a:extLst>
                <a:ext uri="{FF2B5EF4-FFF2-40B4-BE49-F238E27FC236}">
                  <a16:creationId xmlns:a16="http://schemas.microsoft.com/office/drawing/2014/main" id="{942CDAD9-FDA2-5F24-A308-4CEFC9756A80}"/>
                </a:ext>
              </a:extLst>
            </p:cNvPr>
            <p:cNvSpPr/>
            <p:nvPr/>
          </p:nvSpPr>
          <p:spPr>
            <a:xfrm>
              <a:off x="5794826" y="2808716"/>
              <a:ext cx="9149" cy="2263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28;p73">
              <a:extLst>
                <a:ext uri="{FF2B5EF4-FFF2-40B4-BE49-F238E27FC236}">
                  <a16:creationId xmlns:a16="http://schemas.microsoft.com/office/drawing/2014/main" id="{A3403D36-1F33-8CE4-4C62-2126733747C0}"/>
                </a:ext>
              </a:extLst>
            </p:cNvPr>
            <p:cNvSpPr/>
            <p:nvPr/>
          </p:nvSpPr>
          <p:spPr>
            <a:xfrm>
              <a:off x="6473744" y="2707479"/>
              <a:ext cx="193597" cy="91439"/>
            </a:xfrm>
            <a:custGeom>
              <a:avLst/>
              <a:gdLst/>
              <a:ahLst/>
              <a:cxnLst/>
              <a:rect l="l" t="t" r="r" b="b"/>
              <a:pathLst>
                <a:path w="4118" h="1945" extrusionOk="0">
                  <a:moveTo>
                    <a:pt x="1545" y="0"/>
                  </a:moveTo>
                  <a:cubicBezTo>
                    <a:pt x="935" y="0"/>
                    <a:pt x="831" y="730"/>
                    <a:pt x="831" y="730"/>
                  </a:cubicBezTo>
                  <a:cubicBezTo>
                    <a:pt x="831" y="730"/>
                    <a:pt x="0" y="1945"/>
                    <a:pt x="1739" y="1945"/>
                  </a:cubicBezTo>
                  <a:cubicBezTo>
                    <a:pt x="3478" y="1945"/>
                    <a:pt x="4118" y="1651"/>
                    <a:pt x="2570" y="461"/>
                  </a:cubicBezTo>
                  <a:cubicBezTo>
                    <a:pt x="2126" y="121"/>
                    <a:pt x="1794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29;p73">
              <a:extLst>
                <a:ext uri="{FF2B5EF4-FFF2-40B4-BE49-F238E27FC236}">
                  <a16:creationId xmlns:a16="http://schemas.microsoft.com/office/drawing/2014/main" id="{C3E4DD6C-F5B6-7036-39C8-6BA3FD919385}"/>
                </a:ext>
              </a:extLst>
            </p:cNvPr>
            <p:cNvSpPr/>
            <p:nvPr/>
          </p:nvSpPr>
          <p:spPr>
            <a:xfrm>
              <a:off x="6640258" y="2707479"/>
              <a:ext cx="193597" cy="91439"/>
            </a:xfrm>
            <a:custGeom>
              <a:avLst/>
              <a:gdLst/>
              <a:ahLst/>
              <a:cxnLst/>
              <a:rect l="l" t="t" r="r" b="b"/>
              <a:pathLst>
                <a:path w="4118" h="1945" extrusionOk="0">
                  <a:moveTo>
                    <a:pt x="1540" y="0"/>
                  </a:moveTo>
                  <a:cubicBezTo>
                    <a:pt x="928" y="0"/>
                    <a:pt x="831" y="730"/>
                    <a:pt x="831" y="730"/>
                  </a:cubicBezTo>
                  <a:cubicBezTo>
                    <a:pt x="831" y="730"/>
                    <a:pt x="0" y="1945"/>
                    <a:pt x="1739" y="1945"/>
                  </a:cubicBezTo>
                  <a:cubicBezTo>
                    <a:pt x="3478" y="1945"/>
                    <a:pt x="4118" y="1651"/>
                    <a:pt x="2570" y="461"/>
                  </a:cubicBezTo>
                  <a:cubicBezTo>
                    <a:pt x="2123" y="121"/>
                    <a:pt x="1789" y="0"/>
                    <a:pt x="1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30;p73">
              <a:extLst>
                <a:ext uri="{FF2B5EF4-FFF2-40B4-BE49-F238E27FC236}">
                  <a16:creationId xmlns:a16="http://schemas.microsoft.com/office/drawing/2014/main" id="{4A0FD885-63CD-2269-0073-105E00E1AFF1}"/>
                </a:ext>
              </a:extLst>
            </p:cNvPr>
            <p:cNvSpPr/>
            <p:nvPr/>
          </p:nvSpPr>
          <p:spPr>
            <a:xfrm>
              <a:off x="6963650" y="1194700"/>
              <a:ext cx="149735" cy="348363"/>
            </a:xfrm>
            <a:custGeom>
              <a:avLst/>
              <a:gdLst/>
              <a:ahLst/>
              <a:cxnLst/>
              <a:rect l="l" t="t" r="r" b="b"/>
              <a:pathLst>
                <a:path w="3185" h="7410" extrusionOk="0">
                  <a:moveTo>
                    <a:pt x="2504" y="0"/>
                  </a:moveTo>
                  <a:cubicBezTo>
                    <a:pt x="2496" y="0"/>
                    <a:pt x="2489" y="3"/>
                    <a:pt x="2482" y="7"/>
                  </a:cubicBezTo>
                  <a:cubicBezTo>
                    <a:pt x="2290" y="122"/>
                    <a:pt x="2341" y="774"/>
                    <a:pt x="2303" y="1209"/>
                  </a:cubicBezTo>
                  <a:cubicBezTo>
                    <a:pt x="2272" y="1499"/>
                    <a:pt x="2039" y="1831"/>
                    <a:pt x="1863" y="1831"/>
                  </a:cubicBezTo>
                  <a:cubicBezTo>
                    <a:pt x="1822" y="1831"/>
                    <a:pt x="1784" y="1813"/>
                    <a:pt x="1753" y="1772"/>
                  </a:cubicBezTo>
                  <a:cubicBezTo>
                    <a:pt x="1574" y="1554"/>
                    <a:pt x="1689" y="940"/>
                    <a:pt x="1535" y="761"/>
                  </a:cubicBezTo>
                  <a:cubicBezTo>
                    <a:pt x="1521" y="745"/>
                    <a:pt x="1505" y="738"/>
                    <a:pt x="1489" y="738"/>
                  </a:cubicBezTo>
                  <a:cubicBezTo>
                    <a:pt x="1337" y="738"/>
                    <a:pt x="1132" y="1389"/>
                    <a:pt x="1062" y="1644"/>
                  </a:cubicBezTo>
                  <a:cubicBezTo>
                    <a:pt x="985" y="1925"/>
                    <a:pt x="1484" y="3191"/>
                    <a:pt x="1484" y="3421"/>
                  </a:cubicBezTo>
                  <a:cubicBezTo>
                    <a:pt x="1484" y="3651"/>
                    <a:pt x="998" y="4661"/>
                    <a:pt x="691" y="5058"/>
                  </a:cubicBezTo>
                  <a:cubicBezTo>
                    <a:pt x="372" y="5454"/>
                    <a:pt x="1" y="5940"/>
                    <a:pt x="1" y="5940"/>
                  </a:cubicBezTo>
                  <a:cubicBezTo>
                    <a:pt x="308" y="6439"/>
                    <a:pt x="653" y="6912"/>
                    <a:pt x="1024" y="7347"/>
                  </a:cubicBezTo>
                  <a:cubicBezTo>
                    <a:pt x="1066" y="7390"/>
                    <a:pt x="1109" y="7410"/>
                    <a:pt x="1154" y="7410"/>
                  </a:cubicBezTo>
                  <a:cubicBezTo>
                    <a:pt x="1590" y="7410"/>
                    <a:pt x="2140" y="5528"/>
                    <a:pt x="2175" y="4623"/>
                  </a:cubicBezTo>
                  <a:cubicBezTo>
                    <a:pt x="2226" y="3626"/>
                    <a:pt x="3185" y="2756"/>
                    <a:pt x="3172" y="2053"/>
                  </a:cubicBezTo>
                  <a:cubicBezTo>
                    <a:pt x="3148" y="1376"/>
                    <a:pt x="27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31;p73">
              <a:extLst>
                <a:ext uri="{FF2B5EF4-FFF2-40B4-BE49-F238E27FC236}">
                  <a16:creationId xmlns:a16="http://schemas.microsoft.com/office/drawing/2014/main" id="{E1921162-C8F4-1AEC-3D7B-59CB67D3E9C9}"/>
                </a:ext>
              </a:extLst>
            </p:cNvPr>
            <p:cNvSpPr/>
            <p:nvPr/>
          </p:nvSpPr>
          <p:spPr>
            <a:xfrm>
              <a:off x="7026175" y="1375365"/>
              <a:ext cx="49363" cy="51714"/>
            </a:xfrm>
            <a:custGeom>
              <a:avLst/>
              <a:gdLst/>
              <a:ahLst/>
              <a:cxnLst/>
              <a:rect l="l" t="t" r="r" b="b"/>
              <a:pathLst>
                <a:path w="1050" h="1100" extrusionOk="0">
                  <a:moveTo>
                    <a:pt x="1049" y="0"/>
                  </a:moveTo>
                  <a:lnTo>
                    <a:pt x="1049" y="0"/>
                  </a:lnTo>
                  <a:cubicBezTo>
                    <a:pt x="834" y="40"/>
                    <a:pt x="613" y="60"/>
                    <a:pt x="393" y="60"/>
                  </a:cubicBezTo>
                  <a:cubicBezTo>
                    <a:pt x="261" y="60"/>
                    <a:pt x="130" y="53"/>
                    <a:pt x="1" y="38"/>
                  </a:cubicBezTo>
                  <a:lnTo>
                    <a:pt x="1" y="38"/>
                  </a:lnTo>
                  <a:cubicBezTo>
                    <a:pt x="39" y="320"/>
                    <a:pt x="103" y="588"/>
                    <a:pt x="205" y="844"/>
                  </a:cubicBezTo>
                  <a:cubicBezTo>
                    <a:pt x="269" y="959"/>
                    <a:pt x="551" y="1049"/>
                    <a:pt x="819" y="1100"/>
                  </a:cubicBezTo>
                  <a:cubicBezTo>
                    <a:pt x="832" y="985"/>
                    <a:pt x="845" y="870"/>
                    <a:pt x="845" y="780"/>
                  </a:cubicBezTo>
                  <a:cubicBezTo>
                    <a:pt x="870" y="512"/>
                    <a:pt x="934" y="243"/>
                    <a:pt x="1049" y="0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32;p73">
              <a:extLst>
                <a:ext uri="{FF2B5EF4-FFF2-40B4-BE49-F238E27FC236}">
                  <a16:creationId xmlns:a16="http://schemas.microsoft.com/office/drawing/2014/main" id="{803B8C13-E55D-CC1A-8DF2-4AE176729DCE}"/>
                </a:ext>
              </a:extLst>
            </p:cNvPr>
            <p:cNvSpPr/>
            <p:nvPr/>
          </p:nvSpPr>
          <p:spPr>
            <a:xfrm>
              <a:off x="7083294" y="1199213"/>
              <a:ext cx="15091" cy="67980"/>
            </a:xfrm>
            <a:custGeom>
              <a:avLst/>
              <a:gdLst/>
              <a:ahLst/>
              <a:cxnLst/>
              <a:rect l="l" t="t" r="r" b="b"/>
              <a:pathLst>
                <a:path w="321" h="1446" extrusionOk="0">
                  <a:moveTo>
                    <a:pt x="64" y="0"/>
                  </a:moveTo>
                  <a:lnTo>
                    <a:pt x="1" y="1445"/>
                  </a:lnTo>
                  <a:lnTo>
                    <a:pt x="320" y="640"/>
                  </a:lnTo>
                  <a:cubicBezTo>
                    <a:pt x="256" y="422"/>
                    <a:pt x="167" y="205"/>
                    <a:pt x="64" y="0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33;p73">
              <a:extLst>
                <a:ext uri="{FF2B5EF4-FFF2-40B4-BE49-F238E27FC236}">
                  <a16:creationId xmlns:a16="http://schemas.microsoft.com/office/drawing/2014/main" id="{FC2BF935-6430-796C-E87E-FBD5BCEAE587}"/>
                </a:ext>
              </a:extLst>
            </p:cNvPr>
            <p:cNvSpPr/>
            <p:nvPr/>
          </p:nvSpPr>
          <p:spPr>
            <a:xfrm>
              <a:off x="7048411" y="1277957"/>
              <a:ext cx="22331" cy="43346"/>
            </a:xfrm>
            <a:custGeom>
              <a:avLst/>
              <a:gdLst/>
              <a:ahLst/>
              <a:cxnLst/>
              <a:rect l="l" t="t" r="r" b="b"/>
              <a:pathLst>
                <a:path w="475" h="922" extrusionOk="0">
                  <a:moveTo>
                    <a:pt x="244" y="1"/>
                  </a:moveTo>
                  <a:cubicBezTo>
                    <a:pt x="193" y="35"/>
                    <a:pt x="136" y="52"/>
                    <a:pt x="81" y="52"/>
                  </a:cubicBezTo>
                  <a:cubicBezTo>
                    <a:pt x="53" y="52"/>
                    <a:pt x="26" y="47"/>
                    <a:pt x="1" y="39"/>
                  </a:cubicBezTo>
                  <a:lnTo>
                    <a:pt x="1" y="39"/>
                  </a:lnTo>
                  <a:cubicBezTo>
                    <a:pt x="282" y="243"/>
                    <a:pt x="372" y="614"/>
                    <a:pt x="218" y="921"/>
                  </a:cubicBezTo>
                  <a:cubicBezTo>
                    <a:pt x="461" y="665"/>
                    <a:pt x="474" y="269"/>
                    <a:pt x="244" y="1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34;p73">
              <a:extLst>
                <a:ext uri="{FF2B5EF4-FFF2-40B4-BE49-F238E27FC236}">
                  <a16:creationId xmlns:a16="http://schemas.microsoft.com/office/drawing/2014/main" id="{81BD6878-6E61-2581-E602-0C866A5F8356}"/>
                </a:ext>
              </a:extLst>
            </p:cNvPr>
            <p:cNvSpPr/>
            <p:nvPr/>
          </p:nvSpPr>
          <p:spPr>
            <a:xfrm>
              <a:off x="7083905" y="1199166"/>
              <a:ext cx="25904" cy="105872"/>
            </a:xfrm>
            <a:custGeom>
              <a:avLst/>
              <a:gdLst/>
              <a:ahLst/>
              <a:cxnLst/>
              <a:rect l="l" t="t" r="r" b="b"/>
              <a:pathLst>
                <a:path w="551" h="2252" extrusionOk="0">
                  <a:moveTo>
                    <a:pt x="299" y="1"/>
                  </a:moveTo>
                  <a:cubicBezTo>
                    <a:pt x="84" y="1"/>
                    <a:pt x="0" y="1434"/>
                    <a:pt x="0" y="1434"/>
                  </a:cubicBezTo>
                  <a:lnTo>
                    <a:pt x="473" y="2252"/>
                  </a:lnTo>
                  <a:lnTo>
                    <a:pt x="550" y="2022"/>
                  </a:lnTo>
                  <a:cubicBezTo>
                    <a:pt x="550" y="2022"/>
                    <a:pt x="550" y="308"/>
                    <a:pt x="371" y="52"/>
                  </a:cubicBezTo>
                  <a:cubicBezTo>
                    <a:pt x="345" y="17"/>
                    <a:pt x="321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35;p73">
              <a:extLst>
                <a:ext uri="{FF2B5EF4-FFF2-40B4-BE49-F238E27FC236}">
                  <a16:creationId xmlns:a16="http://schemas.microsoft.com/office/drawing/2014/main" id="{0A5994F8-614F-D790-36AE-E6D58EEAFA5D}"/>
                </a:ext>
              </a:extLst>
            </p:cNvPr>
            <p:cNvSpPr/>
            <p:nvPr/>
          </p:nvSpPr>
          <p:spPr>
            <a:xfrm>
              <a:off x="7091709" y="1212423"/>
              <a:ext cx="15702" cy="69437"/>
            </a:xfrm>
            <a:custGeom>
              <a:avLst/>
              <a:gdLst/>
              <a:ahLst/>
              <a:cxnLst/>
              <a:rect l="l" t="t" r="r" b="b"/>
              <a:pathLst>
                <a:path w="334" h="1477" extrusionOk="0">
                  <a:moveTo>
                    <a:pt x="269" y="1"/>
                  </a:moveTo>
                  <a:cubicBezTo>
                    <a:pt x="269" y="1"/>
                    <a:pt x="1" y="857"/>
                    <a:pt x="65" y="1369"/>
                  </a:cubicBezTo>
                  <a:cubicBezTo>
                    <a:pt x="72" y="1445"/>
                    <a:pt x="83" y="1477"/>
                    <a:pt x="97" y="1477"/>
                  </a:cubicBezTo>
                  <a:cubicBezTo>
                    <a:pt x="175" y="1477"/>
                    <a:pt x="333" y="410"/>
                    <a:pt x="333" y="410"/>
                  </a:cubicBezTo>
                  <a:lnTo>
                    <a:pt x="333" y="397"/>
                  </a:lnTo>
                  <a:cubicBezTo>
                    <a:pt x="307" y="244"/>
                    <a:pt x="295" y="103"/>
                    <a:pt x="269" y="1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936;p73">
              <a:extLst>
                <a:ext uri="{FF2B5EF4-FFF2-40B4-BE49-F238E27FC236}">
                  <a16:creationId xmlns:a16="http://schemas.microsoft.com/office/drawing/2014/main" id="{AB2370FB-C328-FA01-3EF0-6977D27A6DDD}"/>
                </a:ext>
              </a:extLst>
            </p:cNvPr>
            <p:cNvSpPr/>
            <p:nvPr/>
          </p:nvSpPr>
          <p:spPr>
            <a:xfrm>
              <a:off x="7092931" y="1212799"/>
              <a:ext cx="28866" cy="95858"/>
            </a:xfrm>
            <a:custGeom>
              <a:avLst/>
              <a:gdLst/>
              <a:ahLst/>
              <a:cxnLst/>
              <a:rect l="l" t="t" r="r" b="b"/>
              <a:pathLst>
                <a:path w="614" h="2039" extrusionOk="0">
                  <a:moveTo>
                    <a:pt x="390" y="0"/>
                  </a:moveTo>
                  <a:cubicBezTo>
                    <a:pt x="222" y="0"/>
                    <a:pt x="39" y="1207"/>
                    <a:pt x="39" y="1207"/>
                  </a:cubicBezTo>
                  <a:lnTo>
                    <a:pt x="0" y="2039"/>
                  </a:lnTo>
                  <a:lnTo>
                    <a:pt x="281" y="1693"/>
                  </a:lnTo>
                  <a:cubicBezTo>
                    <a:pt x="281" y="1693"/>
                    <a:pt x="614" y="287"/>
                    <a:pt x="435" y="31"/>
                  </a:cubicBezTo>
                  <a:cubicBezTo>
                    <a:pt x="420" y="10"/>
                    <a:pt x="4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937;p73">
              <a:extLst>
                <a:ext uri="{FF2B5EF4-FFF2-40B4-BE49-F238E27FC236}">
                  <a16:creationId xmlns:a16="http://schemas.microsoft.com/office/drawing/2014/main" id="{F3A9702E-CF2D-19F0-A1F8-67F936948277}"/>
                </a:ext>
              </a:extLst>
            </p:cNvPr>
            <p:cNvSpPr/>
            <p:nvPr/>
          </p:nvSpPr>
          <p:spPr>
            <a:xfrm>
              <a:off x="7091709" y="1227279"/>
              <a:ext cx="36717" cy="104838"/>
            </a:xfrm>
            <a:custGeom>
              <a:avLst/>
              <a:gdLst/>
              <a:ahLst/>
              <a:cxnLst/>
              <a:rect l="l" t="t" r="r" b="b"/>
              <a:pathLst>
                <a:path w="781" h="2230" extrusionOk="0">
                  <a:moveTo>
                    <a:pt x="589" y="1"/>
                  </a:moveTo>
                  <a:cubicBezTo>
                    <a:pt x="420" y="1"/>
                    <a:pt x="103" y="1424"/>
                    <a:pt x="103" y="1424"/>
                  </a:cubicBezTo>
                  <a:lnTo>
                    <a:pt x="1" y="2229"/>
                  </a:lnTo>
                  <a:lnTo>
                    <a:pt x="256" y="2025"/>
                  </a:lnTo>
                  <a:cubicBezTo>
                    <a:pt x="256" y="2025"/>
                    <a:pt x="781" y="298"/>
                    <a:pt x="627" y="30"/>
                  </a:cubicBezTo>
                  <a:cubicBezTo>
                    <a:pt x="616" y="10"/>
                    <a:pt x="603" y="1"/>
                    <a:pt x="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38;p73">
              <a:extLst>
                <a:ext uri="{FF2B5EF4-FFF2-40B4-BE49-F238E27FC236}">
                  <a16:creationId xmlns:a16="http://schemas.microsoft.com/office/drawing/2014/main" id="{A3E26D1C-0FA9-D588-BF84-CD3AD3C9150E}"/>
                </a:ext>
              </a:extLst>
            </p:cNvPr>
            <p:cNvSpPr/>
            <p:nvPr/>
          </p:nvSpPr>
          <p:spPr>
            <a:xfrm>
              <a:off x="7103744" y="1220227"/>
              <a:ext cx="12646" cy="54770"/>
            </a:xfrm>
            <a:custGeom>
              <a:avLst/>
              <a:gdLst/>
              <a:ahLst/>
              <a:cxnLst/>
              <a:rect l="l" t="t" r="r" b="b"/>
              <a:pathLst>
                <a:path w="269" h="1165" extrusionOk="0">
                  <a:moveTo>
                    <a:pt x="256" y="1"/>
                  </a:moveTo>
                  <a:cubicBezTo>
                    <a:pt x="51" y="346"/>
                    <a:pt x="0" y="1165"/>
                    <a:pt x="0" y="1165"/>
                  </a:cubicBezTo>
                  <a:cubicBezTo>
                    <a:pt x="154" y="321"/>
                    <a:pt x="269" y="206"/>
                    <a:pt x="269" y="206"/>
                  </a:cubicBezTo>
                  <a:cubicBezTo>
                    <a:pt x="269" y="142"/>
                    <a:pt x="256" y="65"/>
                    <a:pt x="256" y="1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39;p73">
              <a:extLst>
                <a:ext uri="{FF2B5EF4-FFF2-40B4-BE49-F238E27FC236}">
                  <a16:creationId xmlns:a16="http://schemas.microsoft.com/office/drawing/2014/main" id="{286AA25D-9C63-DE1F-BD9C-861D38F9A8A9}"/>
                </a:ext>
              </a:extLst>
            </p:cNvPr>
            <p:cNvSpPr/>
            <p:nvPr/>
          </p:nvSpPr>
          <p:spPr>
            <a:xfrm>
              <a:off x="6628882" y="1374142"/>
              <a:ext cx="459876" cy="364488"/>
            </a:xfrm>
            <a:custGeom>
              <a:avLst/>
              <a:gdLst/>
              <a:ahLst/>
              <a:cxnLst/>
              <a:rect l="l" t="t" r="r" b="b"/>
              <a:pathLst>
                <a:path w="9782" h="7753" extrusionOk="0">
                  <a:moveTo>
                    <a:pt x="8043" y="0"/>
                  </a:moveTo>
                  <a:cubicBezTo>
                    <a:pt x="5837" y="4183"/>
                    <a:pt x="2652" y="4416"/>
                    <a:pt x="1972" y="4416"/>
                  </a:cubicBezTo>
                  <a:cubicBezTo>
                    <a:pt x="1887" y="4416"/>
                    <a:pt x="1841" y="4412"/>
                    <a:pt x="1841" y="4412"/>
                  </a:cubicBezTo>
                  <a:lnTo>
                    <a:pt x="1841" y="4412"/>
                  </a:lnTo>
                  <a:cubicBezTo>
                    <a:pt x="1841" y="4412"/>
                    <a:pt x="1" y="7753"/>
                    <a:pt x="2726" y="7753"/>
                  </a:cubicBezTo>
                  <a:cubicBezTo>
                    <a:pt x="3040" y="7753"/>
                    <a:pt x="3415" y="7708"/>
                    <a:pt x="3861" y="7609"/>
                  </a:cubicBezTo>
                  <a:cubicBezTo>
                    <a:pt x="8170" y="6650"/>
                    <a:pt x="9782" y="627"/>
                    <a:pt x="9782" y="627"/>
                  </a:cubicBezTo>
                  <a:cubicBezTo>
                    <a:pt x="9257" y="282"/>
                    <a:pt x="8669" y="64"/>
                    <a:pt x="8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40;p73">
              <a:extLst>
                <a:ext uri="{FF2B5EF4-FFF2-40B4-BE49-F238E27FC236}">
                  <a16:creationId xmlns:a16="http://schemas.microsoft.com/office/drawing/2014/main" id="{58EFADD2-21B4-B012-5581-448A2B75E4DF}"/>
                </a:ext>
              </a:extLst>
            </p:cNvPr>
            <p:cNvSpPr/>
            <p:nvPr/>
          </p:nvSpPr>
          <p:spPr>
            <a:xfrm>
              <a:off x="6728029" y="1611597"/>
              <a:ext cx="257346" cy="127028"/>
            </a:xfrm>
            <a:custGeom>
              <a:avLst/>
              <a:gdLst/>
              <a:ahLst/>
              <a:cxnLst/>
              <a:rect l="l" t="t" r="r" b="b"/>
              <a:pathLst>
                <a:path w="5474" h="2702" extrusionOk="0">
                  <a:moveTo>
                    <a:pt x="5473" y="1"/>
                  </a:moveTo>
                  <a:lnTo>
                    <a:pt x="5473" y="1"/>
                  </a:lnTo>
                  <a:cubicBezTo>
                    <a:pt x="4278" y="1196"/>
                    <a:pt x="2584" y="1411"/>
                    <a:pt x="1520" y="1411"/>
                  </a:cubicBezTo>
                  <a:cubicBezTo>
                    <a:pt x="923" y="1411"/>
                    <a:pt x="524" y="1343"/>
                    <a:pt x="524" y="1343"/>
                  </a:cubicBezTo>
                  <a:cubicBezTo>
                    <a:pt x="307" y="1752"/>
                    <a:pt x="128" y="2187"/>
                    <a:pt x="0" y="2622"/>
                  </a:cubicBezTo>
                  <a:cubicBezTo>
                    <a:pt x="177" y="2673"/>
                    <a:pt x="386" y="2702"/>
                    <a:pt x="634" y="2702"/>
                  </a:cubicBezTo>
                  <a:cubicBezTo>
                    <a:pt x="943" y="2702"/>
                    <a:pt x="1312" y="2657"/>
                    <a:pt x="1752" y="2558"/>
                  </a:cubicBezTo>
                  <a:cubicBezTo>
                    <a:pt x="3338" y="2200"/>
                    <a:pt x="4565" y="1164"/>
                    <a:pt x="5473" y="1"/>
                  </a:cubicBez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41;p73">
              <a:extLst>
                <a:ext uri="{FF2B5EF4-FFF2-40B4-BE49-F238E27FC236}">
                  <a16:creationId xmlns:a16="http://schemas.microsoft.com/office/drawing/2014/main" id="{B64C4353-4414-A352-D6B8-33D613CE959C}"/>
                </a:ext>
              </a:extLst>
            </p:cNvPr>
            <p:cNvSpPr/>
            <p:nvPr/>
          </p:nvSpPr>
          <p:spPr>
            <a:xfrm>
              <a:off x="6328855" y="1571308"/>
              <a:ext cx="606038" cy="1167555"/>
            </a:xfrm>
            <a:custGeom>
              <a:avLst/>
              <a:gdLst/>
              <a:ahLst/>
              <a:cxnLst/>
              <a:rect l="l" t="t" r="r" b="b"/>
              <a:pathLst>
                <a:path w="12891" h="24835" extrusionOk="0">
                  <a:moveTo>
                    <a:pt x="4131" y="1"/>
                  </a:moveTo>
                  <a:cubicBezTo>
                    <a:pt x="3542" y="1"/>
                    <a:pt x="3044" y="436"/>
                    <a:pt x="2980" y="1011"/>
                  </a:cubicBezTo>
                  <a:lnTo>
                    <a:pt x="39" y="24233"/>
                  </a:lnTo>
                  <a:cubicBezTo>
                    <a:pt x="0" y="24553"/>
                    <a:pt x="243" y="24834"/>
                    <a:pt x="576" y="24834"/>
                  </a:cubicBezTo>
                  <a:lnTo>
                    <a:pt x="12315" y="24834"/>
                  </a:lnTo>
                  <a:cubicBezTo>
                    <a:pt x="12634" y="24834"/>
                    <a:pt x="12890" y="24553"/>
                    <a:pt x="12852" y="24233"/>
                  </a:cubicBezTo>
                  <a:lnTo>
                    <a:pt x="10141" y="1024"/>
                  </a:lnTo>
                  <a:cubicBezTo>
                    <a:pt x="10077" y="448"/>
                    <a:pt x="9591" y="1"/>
                    <a:pt x="8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42;p73">
              <a:extLst>
                <a:ext uri="{FF2B5EF4-FFF2-40B4-BE49-F238E27FC236}">
                  <a16:creationId xmlns:a16="http://schemas.microsoft.com/office/drawing/2014/main" id="{9D5CB27C-972A-A4E4-0578-209690A9CE18}"/>
                </a:ext>
              </a:extLst>
            </p:cNvPr>
            <p:cNvSpPr/>
            <p:nvPr/>
          </p:nvSpPr>
          <p:spPr>
            <a:xfrm>
              <a:off x="6328855" y="2099152"/>
              <a:ext cx="559120" cy="640263"/>
            </a:xfrm>
            <a:custGeom>
              <a:avLst/>
              <a:gdLst/>
              <a:ahLst/>
              <a:cxnLst/>
              <a:rect l="l" t="t" r="r" b="b"/>
              <a:pathLst>
                <a:path w="11893" h="13619" extrusionOk="0">
                  <a:moveTo>
                    <a:pt x="6535" y="0"/>
                  </a:moveTo>
                  <a:lnTo>
                    <a:pt x="6535" y="0"/>
                  </a:lnTo>
                  <a:cubicBezTo>
                    <a:pt x="6534" y="0"/>
                    <a:pt x="2788" y="281"/>
                    <a:pt x="2021" y="448"/>
                  </a:cubicBezTo>
                  <a:cubicBezTo>
                    <a:pt x="1867" y="473"/>
                    <a:pt x="1727" y="537"/>
                    <a:pt x="1611" y="627"/>
                  </a:cubicBezTo>
                  <a:lnTo>
                    <a:pt x="39" y="13005"/>
                  </a:lnTo>
                  <a:cubicBezTo>
                    <a:pt x="0" y="13325"/>
                    <a:pt x="243" y="13619"/>
                    <a:pt x="576" y="13619"/>
                  </a:cubicBezTo>
                  <a:lnTo>
                    <a:pt x="11893" y="13619"/>
                  </a:lnTo>
                  <a:cubicBezTo>
                    <a:pt x="2276" y="13606"/>
                    <a:pt x="3696" y="7084"/>
                    <a:pt x="5998" y="5895"/>
                  </a:cubicBezTo>
                  <a:cubicBezTo>
                    <a:pt x="8299" y="4693"/>
                    <a:pt x="6535" y="0"/>
                    <a:pt x="6535" y="0"/>
                  </a:cubicBez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43;p73">
              <a:extLst>
                <a:ext uri="{FF2B5EF4-FFF2-40B4-BE49-F238E27FC236}">
                  <a16:creationId xmlns:a16="http://schemas.microsoft.com/office/drawing/2014/main" id="{3F26A710-E857-680A-9906-676CEA1B8811}"/>
                </a:ext>
              </a:extLst>
            </p:cNvPr>
            <p:cNvSpPr/>
            <p:nvPr/>
          </p:nvSpPr>
          <p:spPr>
            <a:xfrm>
              <a:off x="6389547" y="1739045"/>
              <a:ext cx="426874" cy="506231"/>
            </a:xfrm>
            <a:custGeom>
              <a:avLst/>
              <a:gdLst/>
              <a:ahLst/>
              <a:cxnLst/>
              <a:rect l="l" t="t" r="r" b="b"/>
              <a:pathLst>
                <a:path w="9080" h="10768" extrusionOk="0">
                  <a:moveTo>
                    <a:pt x="8607" y="0"/>
                  </a:moveTo>
                  <a:lnTo>
                    <a:pt x="7290" y="972"/>
                  </a:lnTo>
                  <a:lnTo>
                    <a:pt x="5461" y="1906"/>
                  </a:lnTo>
                  <a:cubicBezTo>
                    <a:pt x="5461" y="1906"/>
                    <a:pt x="4042" y="3760"/>
                    <a:pt x="2661" y="4003"/>
                  </a:cubicBezTo>
                  <a:cubicBezTo>
                    <a:pt x="2566" y="4020"/>
                    <a:pt x="2481" y="4027"/>
                    <a:pt x="2404" y="4027"/>
                  </a:cubicBezTo>
                  <a:cubicBezTo>
                    <a:pt x="1364" y="4027"/>
                    <a:pt x="1919" y="2597"/>
                    <a:pt x="1919" y="2596"/>
                  </a:cubicBezTo>
                  <a:lnTo>
                    <a:pt x="1919" y="2596"/>
                  </a:lnTo>
                  <a:lnTo>
                    <a:pt x="819" y="4323"/>
                  </a:lnTo>
                  <a:lnTo>
                    <a:pt x="1" y="10768"/>
                  </a:lnTo>
                  <a:cubicBezTo>
                    <a:pt x="1190" y="9796"/>
                    <a:pt x="2507" y="8990"/>
                    <a:pt x="3927" y="8389"/>
                  </a:cubicBezTo>
                  <a:cubicBezTo>
                    <a:pt x="9080" y="6138"/>
                    <a:pt x="8607" y="1"/>
                    <a:pt x="8607" y="0"/>
                  </a:cubicBez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44;p73">
              <a:extLst>
                <a:ext uri="{FF2B5EF4-FFF2-40B4-BE49-F238E27FC236}">
                  <a16:creationId xmlns:a16="http://schemas.microsoft.com/office/drawing/2014/main" id="{829C4C40-F207-3ABE-BDDA-908792F660A3}"/>
                </a:ext>
              </a:extLst>
            </p:cNvPr>
            <p:cNvSpPr/>
            <p:nvPr/>
          </p:nvSpPr>
          <p:spPr>
            <a:xfrm>
              <a:off x="6420198" y="1764901"/>
              <a:ext cx="99855" cy="239294"/>
            </a:xfrm>
            <a:custGeom>
              <a:avLst/>
              <a:gdLst/>
              <a:ahLst/>
              <a:cxnLst/>
              <a:rect l="l" t="t" r="r" b="b"/>
              <a:pathLst>
                <a:path w="2124" h="5090" extrusionOk="0">
                  <a:moveTo>
                    <a:pt x="2124" y="0"/>
                  </a:moveTo>
                  <a:lnTo>
                    <a:pt x="602" y="333"/>
                  </a:lnTo>
                  <a:lnTo>
                    <a:pt x="1" y="5090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45;p73">
              <a:extLst>
                <a:ext uri="{FF2B5EF4-FFF2-40B4-BE49-F238E27FC236}">
                  <a16:creationId xmlns:a16="http://schemas.microsoft.com/office/drawing/2014/main" id="{7559BA43-DA50-E46C-ACFD-BA543B45AF44}"/>
                </a:ext>
              </a:extLst>
            </p:cNvPr>
            <p:cNvSpPr/>
            <p:nvPr/>
          </p:nvSpPr>
          <p:spPr>
            <a:xfrm>
              <a:off x="6577122" y="1571308"/>
              <a:ext cx="129896" cy="76489"/>
            </a:xfrm>
            <a:custGeom>
              <a:avLst/>
              <a:gdLst/>
              <a:ahLst/>
              <a:cxnLst/>
              <a:rect l="l" t="t" r="r" b="b"/>
              <a:pathLst>
                <a:path w="2763" h="1627" extrusionOk="0">
                  <a:moveTo>
                    <a:pt x="0" y="1"/>
                  </a:moveTo>
                  <a:cubicBezTo>
                    <a:pt x="0" y="487"/>
                    <a:pt x="116" y="1574"/>
                    <a:pt x="1279" y="1625"/>
                  </a:cubicBezTo>
                  <a:cubicBezTo>
                    <a:pt x="1305" y="1626"/>
                    <a:pt x="1330" y="1627"/>
                    <a:pt x="1354" y="1627"/>
                  </a:cubicBezTo>
                  <a:cubicBezTo>
                    <a:pt x="2417" y="1627"/>
                    <a:pt x="2688" y="563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46;p73">
              <a:extLst>
                <a:ext uri="{FF2B5EF4-FFF2-40B4-BE49-F238E27FC236}">
                  <a16:creationId xmlns:a16="http://schemas.microsoft.com/office/drawing/2014/main" id="{05048253-17BB-1B6F-F6B7-7F785CDE7B6B}"/>
                </a:ext>
              </a:extLst>
            </p:cNvPr>
            <p:cNvSpPr/>
            <p:nvPr/>
          </p:nvSpPr>
          <p:spPr>
            <a:xfrm>
              <a:off x="6536222" y="1861086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A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47;p73">
              <a:extLst>
                <a:ext uri="{FF2B5EF4-FFF2-40B4-BE49-F238E27FC236}">
                  <a16:creationId xmlns:a16="http://schemas.microsoft.com/office/drawing/2014/main" id="{4E03E80F-EDC0-A151-20FA-BD3F5A83D5F9}"/>
                </a:ext>
              </a:extLst>
            </p:cNvPr>
            <p:cNvSpPr/>
            <p:nvPr/>
          </p:nvSpPr>
          <p:spPr>
            <a:xfrm>
              <a:off x="6602978" y="1494351"/>
              <a:ext cx="74562" cy="127498"/>
            </a:xfrm>
            <a:custGeom>
              <a:avLst/>
              <a:gdLst/>
              <a:ahLst/>
              <a:cxnLst/>
              <a:rect l="l" t="t" r="r" b="b"/>
              <a:pathLst>
                <a:path w="1586" h="2712" extrusionOk="0">
                  <a:moveTo>
                    <a:pt x="179" y="1"/>
                  </a:moveTo>
                  <a:lnTo>
                    <a:pt x="26" y="1894"/>
                  </a:lnTo>
                  <a:cubicBezTo>
                    <a:pt x="0" y="2341"/>
                    <a:pt x="346" y="2712"/>
                    <a:pt x="793" y="2712"/>
                  </a:cubicBezTo>
                  <a:cubicBezTo>
                    <a:pt x="1241" y="2712"/>
                    <a:pt x="1586" y="2341"/>
                    <a:pt x="1548" y="1894"/>
                  </a:cubicBezTo>
                  <a:lnTo>
                    <a:pt x="1407" y="1"/>
                  </a:lnTo>
                  <a:lnTo>
                    <a:pt x="793" y="46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48;p73">
              <a:extLst>
                <a:ext uri="{FF2B5EF4-FFF2-40B4-BE49-F238E27FC236}">
                  <a16:creationId xmlns:a16="http://schemas.microsoft.com/office/drawing/2014/main" id="{AF0C077B-98DA-0318-B170-1ECEF76D965A}"/>
                </a:ext>
              </a:extLst>
            </p:cNvPr>
            <p:cNvSpPr/>
            <p:nvPr/>
          </p:nvSpPr>
          <p:spPr>
            <a:xfrm>
              <a:off x="6664892" y="1502813"/>
              <a:ext cx="43910" cy="15890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934" y="0"/>
                  </a:moveTo>
                  <a:lnTo>
                    <a:pt x="0" y="26"/>
                  </a:lnTo>
                  <a:cubicBezTo>
                    <a:pt x="192" y="259"/>
                    <a:pt x="358" y="337"/>
                    <a:pt x="494" y="337"/>
                  </a:cubicBezTo>
                  <a:cubicBezTo>
                    <a:pt x="777" y="337"/>
                    <a:pt x="934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949;p73">
              <a:extLst>
                <a:ext uri="{FF2B5EF4-FFF2-40B4-BE49-F238E27FC236}">
                  <a16:creationId xmlns:a16="http://schemas.microsoft.com/office/drawing/2014/main" id="{3CF8A508-4C4E-4869-CB8C-CD1B250663BB}"/>
                </a:ext>
              </a:extLst>
            </p:cNvPr>
            <p:cNvSpPr/>
            <p:nvPr/>
          </p:nvSpPr>
          <p:spPr>
            <a:xfrm>
              <a:off x="6994912" y="1374142"/>
              <a:ext cx="93837" cy="55945"/>
            </a:xfrm>
            <a:custGeom>
              <a:avLst/>
              <a:gdLst/>
              <a:ahLst/>
              <a:cxnLst/>
              <a:rect l="l" t="t" r="r" b="b"/>
              <a:pathLst>
                <a:path w="1996" h="1190" extrusionOk="0">
                  <a:moveTo>
                    <a:pt x="257" y="0"/>
                  </a:moveTo>
                  <a:cubicBezTo>
                    <a:pt x="180" y="167"/>
                    <a:pt x="90" y="320"/>
                    <a:pt x="1" y="474"/>
                  </a:cubicBezTo>
                  <a:cubicBezTo>
                    <a:pt x="500" y="550"/>
                    <a:pt x="1331" y="755"/>
                    <a:pt x="1817" y="1190"/>
                  </a:cubicBezTo>
                  <a:cubicBezTo>
                    <a:pt x="1944" y="832"/>
                    <a:pt x="1996" y="627"/>
                    <a:pt x="1996" y="627"/>
                  </a:cubicBezTo>
                  <a:cubicBezTo>
                    <a:pt x="1471" y="282"/>
                    <a:pt x="883" y="64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950;p73">
              <a:extLst>
                <a:ext uri="{FF2B5EF4-FFF2-40B4-BE49-F238E27FC236}">
                  <a16:creationId xmlns:a16="http://schemas.microsoft.com/office/drawing/2014/main" id="{CA85119F-80FD-189B-FAFD-B83FEE24DE60}"/>
                </a:ext>
              </a:extLst>
            </p:cNvPr>
            <p:cNvSpPr/>
            <p:nvPr/>
          </p:nvSpPr>
          <p:spPr>
            <a:xfrm>
              <a:off x="6387149" y="1563739"/>
              <a:ext cx="441306" cy="587327"/>
            </a:xfrm>
            <a:custGeom>
              <a:avLst/>
              <a:gdLst/>
              <a:ahLst/>
              <a:cxnLst/>
              <a:rect l="l" t="t" r="r" b="b"/>
              <a:pathLst>
                <a:path w="9387" h="12493" extrusionOk="0">
                  <a:moveTo>
                    <a:pt x="7637" y="0"/>
                  </a:moveTo>
                  <a:cubicBezTo>
                    <a:pt x="7225" y="0"/>
                    <a:pt x="6823" y="51"/>
                    <a:pt x="6804" y="162"/>
                  </a:cubicBezTo>
                  <a:cubicBezTo>
                    <a:pt x="6804" y="162"/>
                    <a:pt x="7801" y="6594"/>
                    <a:pt x="704" y="9369"/>
                  </a:cubicBezTo>
                  <a:cubicBezTo>
                    <a:pt x="704" y="9369"/>
                    <a:pt x="435" y="9407"/>
                    <a:pt x="384" y="9778"/>
                  </a:cubicBezTo>
                  <a:cubicBezTo>
                    <a:pt x="320" y="10149"/>
                    <a:pt x="1" y="12310"/>
                    <a:pt x="39" y="12476"/>
                  </a:cubicBezTo>
                  <a:cubicBezTo>
                    <a:pt x="42" y="12487"/>
                    <a:pt x="67" y="12493"/>
                    <a:pt x="112" y="12493"/>
                  </a:cubicBezTo>
                  <a:cubicBezTo>
                    <a:pt x="709" y="12493"/>
                    <a:pt x="4785" y="11516"/>
                    <a:pt x="6995" y="8486"/>
                  </a:cubicBezTo>
                  <a:cubicBezTo>
                    <a:pt x="9387" y="5238"/>
                    <a:pt x="8671" y="315"/>
                    <a:pt x="8517" y="136"/>
                  </a:cubicBezTo>
                  <a:cubicBezTo>
                    <a:pt x="8442" y="48"/>
                    <a:pt x="8035" y="0"/>
                    <a:pt x="7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951;p73">
              <a:extLst>
                <a:ext uri="{FF2B5EF4-FFF2-40B4-BE49-F238E27FC236}">
                  <a16:creationId xmlns:a16="http://schemas.microsoft.com/office/drawing/2014/main" id="{39F23DFD-9419-24D5-D632-6BE6A4E5BE68}"/>
                </a:ext>
              </a:extLst>
            </p:cNvPr>
            <p:cNvSpPr/>
            <p:nvPr/>
          </p:nvSpPr>
          <p:spPr>
            <a:xfrm>
              <a:off x="6387149" y="1571308"/>
              <a:ext cx="366745" cy="579805"/>
            </a:xfrm>
            <a:custGeom>
              <a:avLst/>
              <a:gdLst/>
              <a:ahLst/>
              <a:cxnLst/>
              <a:rect l="l" t="t" r="r" b="b"/>
              <a:pathLst>
                <a:path w="7801" h="12333" extrusionOk="0">
                  <a:moveTo>
                    <a:pt x="6804" y="1"/>
                  </a:moveTo>
                  <a:cubicBezTo>
                    <a:pt x="6804" y="1"/>
                    <a:pt x="7801" y="6433"/>
                    <a:pt x="704" y="9208"/>
                  </a:cubicBezTo>
                  <a:cubicBezTo>
                    <a:pt x="704" y="9208"/>
                    <a:pt x="435" y="9246"/>
                    <a:pt x="384" y="9617"/>
                  </a:cubicBezTo>
                  <a:cubicBezTo>
                    <a:pt x="320" y="9988"/>
                    <a:pt x="1" y="12149"/>
                    <a:pt x="39" y="12315"/>
                  </a:cubicBezTo>
                  <a:cubicBezTo>
                    <a:pt x="42" y="12327"/>
                    <a:pt x="68" y="12333"/>
                    <a:pt x="116" y="12333"/>
                  </a:cubicBezTo>
                  <a:cubicBezTo>
                    <a:pt x="704" y="12333"/>
                    <a:pt x="4529" y="11412"/>
                    <a:pt x="6778" y="8620"/>
                  </a:cubicBezTo>
                  <a:lnTo>
                    <a:pt x="6778" y="8620"/>
                  </a:lnTo>
                  <a:cubicBezTo>
                    <a:pt x="5148" y="10609"/>
                    <a:pt x="1721" y="11677"/>
                    <a:pt x="908" y="11677"/>
                  </a:cubicBezTo>
                  <a:cubicBezTo>
                    <a:pt x="853" y="11677"/>
                    <a:pt x="810" y="11673"/>
                    <a:pt x="781" y="11663"/>
                  </a:cubicBezTo>
                  <a:cubicBezTo>
                    <a:pt x="308" y="11509"/>
                    <a:pt x="512" y="10704"/>
                    <a:pt x="2315" y="10052"/>
                  </a:cubicBezTo>
                  <a:cubicBezTo>
                    <a:pt x="3719" y="9547"/>
                    <a:pt x="5499" y="8133"/>
                    <a:pt x="5298" y="8133"/>
                  </a:cubicBezTo>
                  <a:cubicBezTo>
                    <a:pt x="5239" y="8133"/>
                    <a:pt x="5011" y="8254"/>
                    <a:pt x="4553" y="8556"/>
                  </a:cubicBezTo>
                  <a:cubicBezTo>
                    <a:pt x="3087" y="9527"/>
                    <a:pt x="1696" y="9898"/>
                    <a:pt x="1062" y="9898"/>
                  </a:cubicBezTo>
                  <a:cubicBezTo>
                    <a:pt x="828" y="9898"/>
                    <a:pt x="697" y="9847"/>
                    <a:pt x="704" y="9758"/>
                  </a:cubicBezTo>
                  <a:cubicBezTo>
                    <a:pt x="729" y="9425"/>
                    <a:pt x="3888" y="9003"/>
                    <a:pt x="5768" y="5730"/>
                  </a:cubicBezTo>
                  <a:cubicBezTo>
                    <a:pt x="7660" y="2469"/>
                    <a:pt x="6804" y="1"/>
                    <a:pt x="680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952;p73">
              <a:extLst>
                <a:ext uri="{FF2B5EF4-FFF2-40B4-BE49-F238E27FC236}">
                  <a16:creationId xmlns:a16="http://schemas.microsoft.com/office/drawing/2014/main" id="{7D3C778F-D369-FB84-9258-1A65F14BEFB0}"/>
                </a:ext>
              </a:extLst>
            </p:cNvPr>
            <p:cNvSpPr/>
            <p:nvPr/>
          </p:nvSpPr>
          <p:spPr>
            <a:xfrm>
              <a:off x="6732213" y="1564115"/>
              <a:ext cx="59565" cy="303043"/>
            </a:xfrm>
            <a:custGeom>
              <a:avLst/>
              <a:gdLst/>
              <a:ahLst/>
              <a:cxnLst/>
              <a:rect l="l" t="t" r="r" b="b"/>
              <a:pathLst>
                <a:path w="1267" h="6446" extrusionOk="0">
                  <a:moveTo>
                    <a:pt x="448" y="0"/>
                  </a:moveTo>
                  <a:cubicBezTo>
                    <a:pt x="998" y="3837"/>
                    <a:pt x="1" y="6445"/>
                    <a:pt x="1" y="6445"/>
                  </a:cubicBezTo>
                  <a:cubicBezTo>
                    <a:pt x="1267" y="4156"/>
                    <a:pt x="730" y="13"/>
                    <a:pt x="730" y="13"/>
                  </a:cubicBezTo>
                  <a:cubicBezTo>
                    <a:pt x="640" y="0"/>
                    <a:pt x="551" y="0"/>
                    <a:pt x="448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53;p73">
              <a:extLst>
                <a:ext uri="{FF2B5EF4-FFF2-40B4-BE49-F238E27FC236}">
                  <a16:creationId xmlns:a16="http://schemas.microsoft.com/office/drawing/2014/main" id="{A81CA402-49D6-DCFE-232F-01B186F25C92}"/>
                </a:ext>
              </a:extLst>
            </p:cNvPr>
            <p:cNvSpPr/>
            <p:nvPr/>
          </p:nvSpPr>
          <p:spPr>
            <a:xfrm>
              <a:off x="5576250" y="2191717"/>
              <a:ext cx="272908" cy="468950"/>
            </a:xfrm>
            <a:custGeom>
              <a:avLst/>
              <a:gdLst/>
              <a:ahLst/>
              <a:cxnLst/>
              <a:rect l="l" t="t" r="r" b="b"/>
              <a:pathLst>
                <a:path w="5805" h="9975" extrusionOk="0">
                  <a:moveTo>
                    <a:pt x="5805" y="0"/>
                  </a:moveTo>
                  <a:cubicBezTo>
                    <a:pt x="5805" y="0"/>
                    <a:pt x="3452" y="410"/>
                    <a:pt x="3068" y="2801"/>
                  </a:cubicBezTo>
                  <a:cubicBezTo>
                    <a:pt x="2697" y="5205"/>
                    <a:pt x="2454" y="9310"/>
                    <a:pt x="920" y="9578"/>
                  </a:cubicBezTo>
                  <a:cubicBezTo>
                    <a:pt x="10" y="9746"/>
                    <a:pt x="1" y="9974"/>
                    <a:pt x="436" y="9974"/>
                  </a:cubicBezTo>
                  <a:cubicBezTo>
                    <a:pt x="728" y="9974"/>
                    <a:pt x="1222" y="9871"/>
                    <a:pt x="1777" y="9578"/>
                  </a:cubicBezTo>
                  <a:cubicBezTo>
                    <a:pt x="3158" y="8862"/>
                    <a:pt x="3554" y="5550"/>
                    <a:pt x="3848" y="4233"/>
                  </a:cubicBezTo>
                  <a:cubicBezTo>
                    <a:pt x="4155" y="2916"/>
                    <a:pt x="4539" y="1995"/>
                    <a:pt x="5805" y="1740"/>
                  </a:cubicBezTo>
                  <a:lnTo>
                    <a:pt x="58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954;p73">
              <a:extLst>
                <a:ext uri="{FF2B5EF4-FFF2-40B4-BE49-F238E27FC236}">
                  <a16:creationId xmlns:a16="http://schemas.microsoft.com/office/drawing/2014/main" id="{A002A84E-B5A2-CFD6-E111-7D0427CF7EE4}"/>
                </a:ext>
              </a:extLst>
            </p:cNvPr>
            <p:cNvSpPr/>
            <p:nvPr/>
          </p:nvSpPr>
          <p:spPr>
            <a:xfrm>
              <a:off x="5744504" y="2254854"/>
              <a:ext cx="104650" cy="171361"/>
            </a:xfrm>
            <a:custGeom>
              <a:avLst/>
              <a:gdLst/>
              <a:ahLst/>
              <a:cxnLst/>
              <a:rect l="l" t="t" r="r" b="b"/>
              <a:pathLst>
                <a:path w="2226" h="3645" extrusionOk="0">
                  <a:moveTo>
                    <a:pt x="1203" y="0"/>
                  </a:moveTo>
                  <a:cubicBezTo>
                    <a:pt x="1203" y="0"/>
                    <a:pt x="1" y="512"/>
                    <a:pt x="116" y="3645"/>
                  </a:cubicBezTo>
                  <a:cubicBezTo>
                    <a:pt x="167" y="3350"/>
                    <a:pt x="218" y="3095"/>
                    <a:pt x="269" y="2890"/>
                  </a:cubicBezTo>
                  <a:cubicBezTo>
                    <a:pt x="563" y="1573"/>
                    <a:pt x="960" y="652"/>
                    <a:pt x="2226" y="397"/>
                  </a:cubicBezTo>
                  <a:lnTo>
                    <a:pt x="2226" y="102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BA5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955;p73">
              <a:extLst>
                <a:ext uri="{FF2B5EF4-FFF2-40B4-BE49-F238E27FC236}">
                  <a16:creationId xmlns:a16="http://schemas.microsoft.com/office/drawing/2014/main" id="{DE3BD22F-7BDA-B33A-EAC7-22F2074BDB14}"/>
                </a:ext>
              </a:extLst>
            </p:cNvPr>
            <p:cNvSpPr/>
            <p:nvPr/>
          </p:nvSpPr>
          <p:spPr>
            <a:xfrm>
              <a:off x="6132865" y="2172490"/>
              <a:ext cx="286212" cy="103286"/>
            </a:xfrm>
            <a:custGeom>
              <a:avLst/>
              <a:gdLst/>
              <a:ahLst/>
              <a:cxnLst/>
              <a:rect l="l" t="t" r="r" b="b"/>
              <a:pathLst>
                <a:path w="6088" h="2197" extrusionOk="0">
                  <a:moveTo>
                    <a:pt x="4399" y="0"/>
                  </a:moveTo>
                  <a:cubicBezTo>
                    <a:pt x="3810" y="644"/>
                    <a:pt x="2986" y="999"/>
                    <a:pt x="2132" y="999"/>
                  </a:cubicBezTo>
                  <a:cubicBezTo>
                    <a:pt x="1968" y="999"/>
                    <a:pt x="1802" y="986"/>
                    <a:pt x="1637" y="959"/>
                  </a:cubicBezTo>
                  <a:cubicBezTo>
                    <a:pt x="1100" y="870"/>
                    <a:pt x="550" y="729"/>
                    <a:pt x="0" y="588"/>
                  </a:cubicBezTo>
                  <a:lnTo>
                    <a:pt x="0" y="588"/>
                  </a:lnTo>
                  <a:cubicBezTo>
                    <a:pt x="486" y="1305"/>
                    <a:pt x="1203" y="1842"/>
                    <a:pt x="2034" y="2085"/>
                  </a:cubicBezTo>
                  <a:cubicBezTo>
                    <a:pt x="2316" y="2164"/>
                    <a:pt x="2572" y="2197"/>
                    <a:pt x="2803" y="2197"/>
                  </a:cubicBezTo>
                  <a:cubicBezTo>
                    <a:pt x="3949" y="2197"/>
                    <a:pt x="4463" y="1381"/>
                    <a:pt x="4463" y="1381"/>
                  </a:cubicBezTo>
                  <a:cubicBezTo>
                    <a:pt x="4463" y="1381"/>
                    <a:pt x="4928" y="1601"/>
                    <a:pt x="5349" y="1601"/>
                  </a:cubicBezTo>
                  <a:cubicBezTo>
                    <a:pt x="5446" y="1601"/>
                    <a:pt x="5541" y="1589"/>
                    <a:pt x="5627" y="1560"/>
                  </a:cubicBezTo>
                  <a:cubicBezTo>
                    <a:pt x="6087" y="1407"/>
                    <a:pt x="5448" y="345"/>
                    <a:pt x="5448" y="345"/>
                  </a:cubicBezTo>
                  <a:lnTo>
                    <a:pt x="4873" y="90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rgbClr val="BA5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956;p73">
              <a:extLst>
                <a:ext uri="{FF2B5EF4-FFF2-40B4-BE49-F238E27FC236}">
                  <a16:creationId xmlns:a16="http://schemas.microsoft.com/office/drawing/2014/main" id="{F8DBC42D-37CD-4179-DDB9-68FAFB608B04}"/>
                </a:ext>
              </a:extLst>
            </p:cNvPr>
            <p:cNvSpPr/>
            <p:nvPr/>
          </p:nvSpPr>
          <p:spPr>
            <a:xfrm>
              <a:off x="5920655" y="2328192"/>
              <a:ext cx="597623" cy="176955"/>
            </a:xfrm>
            <a:custGeom>
              <a:avLst/>
              <a:gdLst/>
              <a:ahLst/>
              <a:cxnLst/>
              <a:rect l="l" t="t" r="r" b="b"/>
              <a:pathLst>
                <a:path w="12712" h="3764" extrusionOk="0">
                  <a:moveTo>
                    <a:pt x="12711" y="358"/>
                  </a:moveTo>
                  <a:cubicBezTo>
                    <a:pt x="12703" y="372"/>
                    <a:pt x="12695" y="386"/>
                    <a:pt x="12688" y="401"/>
                  </a:cubicBezTo>
                  <a:lnTo>
                    <a:pt x="12688" y="401"/>
                  </a:lnTo>
                  <a:cubicBezTo>
                    <a:pt x="12696" y="387"/>
                    <a:pt x="12704" y="373"/>
                    <a:pt x="12711" y="358"/>
                  </a:cubicBezTo>
                  <a:close/>
                  <a:moveTo>
                    <a:pt x="1663" y="0"/>
                  </a:moveTo>
                  <a:lnTo>
                    <a:pt x="768" y="1164"/>
                  </a:lnTo>
                  <a:lnTo>
                    <a:pt x="0" y="2583"/>
                  </a:lnTo>
                  <a:cubicBezTo>
                    <a:pt x="320" y="2711"/>
                    <a:pt x="653" y="2839"/>
                    <a:pt x="1023" y="2954"/>
                  </a:cubicBezTo>
                  <a:lnTo>
                    <a:pt x="1011" y="2954"/>
                  </a:lnTo>
                  <a:lnTo>
                    <a:pt x="1330" y="3056"/>
                  </a:lnTo>
                  <a:lnTo>
                    <a:pt x="1445" y="3095"/>
                  </a:lnTo>
                  <a:lnTo>
                    <a:pt x="1484" y="3095"/>
                  </a:lnTo>
                  <a:cubicBezTo>
                    <a:pt x="1612" y="3133"/>
                    <a:pt x="1752" y="3171"/>
                    <a:pt x="1880" y="3210"/>
                  </a:cubicBezTo>
                  <a:lnTo>
                    <a:pt x="1983" y="3235"/>
                  </a:lnTo>
                  <a:lnTo>
                    <a:pt x="1995" y="3235"/>
                  </a:lnTo>
                  <a:cubicBezTo>
                    <a:pt x="3300" y="3562"/>
                    <a:pt x="4777" y="3763"/>
                    <a:pt x="6179" y="3763"/>
                  </a:cubicBezTo>
                  <a:cubicBezTo>
                    <a:pt x="7361" y="3763"/>
                    <a:pt x="8488" y="3620"/>
                    <a:pt x="9412" y="3287"/>
                  </a:cubicBezTo>
                  <a:cubicBezTo>
                    <a:pt x="11062" y="2711"/>
                    <a:pt x="12046" y="1688"/>
                    <a:pt x="12609" y="588"/>
                  </a:cubicBezTo>
                  <a:cubicBezTo>
                    <a:pt x="12639" y="518"/>
                    <a:pt x="12661" y="456"/>
                    <a:pt x="12688" y="401"/>
                  </a:cubicBezTo>
                  <a:lnTo>
                    <a:pt x="12688" y="401"/>
                  </a:lnTo>
                  <a:cubicBezTo>
                    <a:pt x="11884" y="1853"/>
                    <a:pt x="9476" y="2455"/>
                    <a:pt x="9476" y="2455"/>
                  </a:cubicBezTo>
                  <a:cubicBezTo>
                    <a:pt x="8236" y="2865"/>
                    <a:pt x="6714" y="3031"/>
                    <a:pt x="5307" y="3082"/>
                  </a:cubicBezTo>
                  <a:cubicBezTo>
                    <a:pt x="5260" y="3084"/>
                    <a:pt x="5213" y="3085"/>
                    <a:pt x="5166" y="3085"/>
                  </a:cubicBezTo>
                  <a:cubicBezTo>
                    <a:pt x="3663" y="3085"/>
                    <a:pt x="2327" y="2103"/>
                    <a:pt x="1893" y="652"/>
                  </a:cubicBezTo>
                  <a:cubicBezTo>
                    <a:pt x="1829" y="422"/>
                    <a:pt x="1752" y="205"/>
                    <a:pt x="1663" y="0"/>
                  </a:cubicBezTo>
                  <a:close/>
                </a:path>
              </a:pathLst>
            </a:custGeom>
            <a:solidFill>
              <a:srgbClr val="BA5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957;p73">
              <a:extLst>
                <a:ext uri="{FF2B5EF4-FFF2-40B4-BE49-F238E27FC236}">
                  <a16:creationId xmlns:a16="http://schemas.microsoft.com/office/drawing/2014/main" id="{3CAE2A65-EFFC-B0E3-F935-D2AEB982028E}"/>
                </a:ext>
              </a:extLst>
            </p:cNvPr>
            <p:cNvSpPr/>
            <p:nvPr/>
          </p:nvSpPr>
          <p:spPr>
            <a:xfrm>
              <a:off x="6327022" y="2184478"/>
              <a:ext cx="219501" cy="239952"/>
            </a:xfrm>
            <a:custGeom>
              <a:avLst/>
              <a:gdLst/>
              <a:ahLst/>
              <a:cxnLst/>
              <a:rect l="l" t="t" r="r" b="b"/>
              <a:pathLst>
                <a:path w="4669" h="5104" extrusionOk="0">
                  <a:moveTo>
                    <a:pt x="858" y="1"/>
                  </a:moveTo>
                  <a:cubicBezTo>
                    <a:pt x="858" y="1"/>
                    <a:pt x="1" y="934"/>
                    <a:pt x="269" y="2878"/>
                  </a:cubicBezTo>
                  <a:cubicBezTo>
                    <a:pt x="474" y="4310"/>
                    <a:pt x="1561" y="5103"/>
                    <a:pt x="2878" y="5103"/>
                  </a:cubicBezTo>
                  <a:cubicBezTo>
                    <a:pt x="4054" y="3991"/>
                    <a:pt x="4515" y="2546"/>
                    <a:pt x="4668" y="1344"/>
                  </a:cubicBezTo>
                  <a:cubicBezTo>
                    <a:pt x="4579" y="1101"/>
                    <a:pt x="4502" y="960"/>
                    <a:pt x="4502" y="960"/>
                  </a:cubicBezTo>
                  <a:lnTo>
                    <a:pt x="2597" y="1"/>
                  </a:lnTo>
                  <a:close/>
                </a:path>
              </a:pathLst>
            </a:custGeom>
            <a:solidFill>
              <a:srgbClr val="BA5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958;p73">
              <a:extLst>
                <a:ext uri="{FF2B5EF4-FFF2-40B4-BE49-F238E27FC236}">
                  <a16:creationId xmlns:a16="http://schemas.microsoft.com/office/drawing/2014/main" id="{5B7CDE17-085A-0D1E-D153-25668136EC86}"/>
                </a:ext>
              </a:extLst>
            </p:cNvPr>
            <p:cNvSpPr/>
            <p:nvPr/>
          </p:nvSpPr>
          <p:spPr>
            <a:xfrm>
              <a:off x="6215228" y="1888729"/>
              <a:ext cx="289221" cy="275963"/>
            </a:xfrm>
            <a:custGeom>
              <a:avLst/>
              <a:gdLst/>
              <a:ahLst/>
              <a:cxnLst/>
              <a:rect l="l" t="t" r="r" b="b"/>
              <a:pathLst>
                <a:path w="6152" h="5870" extrusionOk="0">
                  <a:moveTo>
                    <a:pt x="5205" y="1"/>
                  </a:moveTo>
                  <a:cubicBezTo>
                    <a:pt x="5205" y="1"/>
                    <a:pt x="4732" y="448"/>
                    <a:pt x="4131" y="1087"/>
                  </a:cubicBezTo>
                  <a:lnTo>
                    <a:pt x="4655" y="1484"/>
                  </a:lnTo>
                  <a:lnTo>
                    <a:pt x="4655" y="1484"/>
                  </a:lnTo>
                  <a:lnTo>
                    <a:pt x="4003" y="1228"/>
                  </a:lnTo>
                  <a:cubicBezTo>
                    <a:pt x="3837" y="1407"/>
                    <a:pt x="3683" y="1586"/>
                    <a:pt x="3504" y="1778"/>
                  </a:cubicBezTo>
                  <a:lnTo>
                    <a:pt x="3875" y="2021"/>
                  </a:lnTo>
                  <a:lnTo>
                    <a:pt x="3440" y="1855"/>
                  </a:lnTo>
                  <a:cubicBezTo>
                    <a:pt x="3248" y="2072"/>
                    <a:pt x="3069" y="2302"/>
                    <a:pt x="2878" y="2532"/>
                  </a:cubicBezTo>
                  <a:lnTo>
                    <a:pt x="3287" y="2929"/>
                  </a:lnTo>
                  <a:lnTo>
                    <a:pt x="2788" y="2660"/>
                  </a:lnTo>
                  <a:lnTo>
                    <a:pt x="2673" y="2827"/>
                  </a:lnTo>
                  <a:lnTo>
                    <a:pt x="2916" y="3159"/>
                  </a:lnTo>
                  <a:lnTo>
                    <a:pt x="2571" y="2980"/>
                  </a:lnTo>
                  <a:cubicBezTo>
                    <a:pt x="2507" y="3057"/>
                    <a:pt x="2456" y="3133"/>
                    <a:pt x="2392" y="3210"/>
                  </a:cubicBezTo>
                  <a:lnTo>
                    <a:pt x="2814" y="3939"/>
                  </a:lnTo>
                  <a:lnTo>
                    <a:pt x="2277" y="3364"/>
                  </a:lnTo>
                  <a:cubicBezTo>
                    <a:pt x="2059" y="3632"/>
                    <a:pt x="1816" y="3875"/>
                    <a:pt x="1573" y="4118"/>
                  </a:cubicBezTo>
                  <a:lnTo>
                    <a:pt x="1867" y="4578"/>
                  </a:lnTo>
                  <a:lnTo>
                    <a:pt x="1867" y="4578"/>
                  </a:lnTo>
                  <a:lnTo>
                    <a:pt x="1394" y="4284"/>
                  </a:lnTo>
                  <a:cubicBezTo>
                    <a:pt x="959" y="4668"/>
                    <a:pt x="499" y="5026"/>
                    <a:pt x="0" y="5333"/>
                  </a:cubicBezTo>
                  <a:lnTo>
                    <a:pt x="2916" y="5870"/>
                  </a:lnTo>
                  <a:lnTo>
                    <a:pt x="6151" y="1689"/>
                  </a:lnTo>
                  <a:lnTo>
                    <a:pt x="6023" y="43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959;p73">
              <a:extLst>
                <a:ext uri="{FF2B5EF4-FFF2-40B4-BE49-F238E27FC236}">
                  <a16:creationId xmlns:a16="http://schemas.microsoft.com/office/drawing/2014/main" id="{2B361D87-E4C8-559D-3D5E-084F75617AE1}"/>
                </a:ext>
              </a:extLst>
            </p:cNvPr>
            <p:cNvSpPr/>
            <p:nvPr/>
          </p:nvSpPr>
          <p:spPr>
            <a:xfrm>
              <a:off x="6025256" y="2494706"/>
              <a:ext cx="117860" cy="316864"/>
            </a:xfrm>
            <a:custGeom>
              <a:avLst/>
              <a:gdLst/>
              <a:ahLst/>
              <a:cxnLst/>
              <a:rect l="l" t="t" r="r" b="b"/>
              <a:pathLst>
                <a:path w="2507" h="6740" extrusionOk="0">
                  <a:moveTo>
                    <a:pt x="1" y="0"/>
                  </a:moveTo>
                  <a:lnTo>
                    <a:pt x="90" y="1714"/>
                  </a:lnTo>
                  <a:cubicBezTo>
                    <a:pt x="90" y="1714"/>
                    <a:pt x="768" y="4796"/>
                    <a:pt x="1151" y="6637"/>
                  </a:cubicBezTo>
                  <a:cubicBezTo>
                    <a:pt x="1599" y="6701"/>
                    <a:pt x="2047" y="6727"/>
                    <a:pt x="2507" y="6739"/>
                  </a:cubicBezTo>
                  <a:cubicBezTo>
                    <a:pt x="2507" y="6739"/>
                    <a:pt x="1011" y="2264"/>
                    <a:pt x="1100" y="2110"/>
                  </a:cubicBezTo>
                  <a:cubicBezTo>
                    <a:pt x="1164" y="1982"/>
                    <a:pt x="1612" y="831"/>
                    <a:pt x="1778" y="422"/>
                  </a:cubicBezTo>
                  <a:lnTo>
                    <a:pt x="1829" y="2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960;p73">
              <a:extLst>
                <a:ext uri="{FF2B5EF4-FFF2-40B4-BE49-F238E27FC236}">
                  <a16:creationId xmlns:a16="http://schemas.microsoft.com/office/drawing/2014/main" id="{6EA880CC-F9B6-1403-AF69-CC4EDFDC967D}"/>
                </a:ext>
              </a:extLst>
            </p:cNvPr>
            <p:cNvSpPr/>
            <p:nvPr/>
          </p:nvSpPr>
          <p:spPr>
            <a:xfrm>
              <a:off x="6073348" y="2764598"/>
              <a:ext cx="69767" cy="46965"/>
            </a:xfrm>
            <a:custGeom>
              <a:avLst/>
              <a:gdLst/>
              <a:ahLst/>
              <a:cxnLst/>
              <a:rect l="l" t="t" r="r" b="b"/>
              <a:pathLst>
                <a:path w="1484" h="999" extrusionOk="0">
                  <a:moveTo>
                    <a:pt x="1151" y="1"/>
                  </a:moveTo>
                  <a:lnTo>
                    <a:pt x="1" y="282"/>
                  </a:lnTo>
                  <a:cubicBezTo>
                    <a:pt x="39" y="500"/>
                    <a:pt x="90" y="704"/>
                    <a:pt x="128" y="896"/>
                  </a:cubicBezTo>
                  <a:cubicBezTo>
                    <a:pt x="576" y="960"/>
                    <a:pt x="1024" y="986"/>
                    <a:pt x="1484" y="998"/>
                  </a:cubicBezTo>
                  <a:cubicBezTo>
                    <a:pt x="1484" y="998"/>
                    <a:pt x="1343" y="589"/>
                    <a:pt x="1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961;p73">
              <a:extLst>
                <a:ext uri="{FF2B5EF4-FFF2-40B4-BE49-F238E27FC236}">
                  <a16:creationId xmlns:a16="http://schemas.microsoft.com/office/drawing/2014/main" id="{D22DB748-77CD-BA39-A99B-24AE5824F166}"/>
                </a:ext>
              </a:extLst>
            </p:cNvPr>
            <p:cNvSpPr/>
            <p:nvPr/>
          </p:nvSpPr>
          <p:spPr>
            <a:xfrm>
              <a:off x="6654080" y="1726399"/>
              <a:ext cx="77006" cy="153355"/>
            </a:xfrm>
            <a:custGeom>
              <a:avLst/>
              <a:gdLst/>
              <a:ahLst/>
              <a:cxnLst/>
              <a:rect l="l" t="t" r="r" b="b"/>
              <a:pathLst>
                <a:path w="1638" h="3262" extrusionOk="0">
                  <a:moveTo>
                    <a:pt x="768" y="1"/>
                  </a:moveTo>
                  <a:cubicBezTo>
                    <a:pt x="218" y="819"/>
                    <a:pt x="0" y="1817"/>
                    <a:pt x="128" y="2789"/>
                  </a:cubicBezTo>
                  <a:lnTo>
                    <a:pt x="461" y="3262"/>
                  </a:lnTo>
                  <a:cubicBezTo>
                    <a:pt x="1369" y="2315"/>
                    <a:pt x="1637" y="1113"/>
                    <a:pt x="768" y="1"/>
                  </a:cubicBezTo>
                  <a:close/>
                </a:path>
              </a:pathLst>
            </a:custGeom>
            <a:solidFill>
              <a:srgbClr val="B86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962;p73">
              <a:extLst>
                <a:ext uri="{FF2B5EF4-FFF2-40B4-BE49-F238E27FC236}">
                  <a16:creationId xmlns:a16="http://schemas.microsoft.com/office/drawing/2014/main" id="{6A694215-6A59-1098-8167-3AF65B7FE62E}"/>
                </a:ext>
              </a:extLst>
            </p:cNvPr>
            <p:cNvSpPr/>
            <p:nvPr/>
          </p:nvSpPr>
          <p:spPr>
            <a:xfrm>
              <a:off x="6668512" y="1755875"/>
              <a:ext cx="43299" cy="111279"/>
            </a:xfrm>
            <a:custGeom>
              <a:avLst/>
              <a:gdLst/>
              <a:ahLst/>
              <a:cxnLst/>
              <a:rect l="l" t="t" r="r" b="b"/>
              <a:pathLst>
                <a:path w="921" h="2367" extrusionOk="0">
                  <a:moveTo>
                    <a:pt x="461" y="1"/>
                  </a:moveTo>
                  <a:lnTo>
                    <a:pt x="461" y="1"/>
                  </a:lnTo>
                  <a:cubicBezTo>
                    <a:pt x="192" y="525"/>
                    <a:pt x="0" y="2315"/>
                    <a:pt x="0" y="2315"/>
                  </a:cubicBezTo>
                  <a:lnTo>
                    <a:pt x="192" y="2366"/>
                  </a:lnTo>
                  <a:cubicBezTo>
                    <a:pt x="614" y="1880"/>
                    <a:pt x="921" y="755"/>
                    <a:pt x="461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963;p73">
              <a:extLst>
                <a:ext uri="{FF2B5EF4-FFF2-40B4-BE49-F238E27FC236}">
                  <a16:creationId xmlns:a16="http://schemas.microsoft.com/office/drawing/2014/main" id="{040AF642-E695-0098-A03D-882D0F9AECAE}"/>
                </a:ext>
              </a:extLst>
            </p:cNvPr>
            <p:cNvSpPr/>
            <p:nvPr/>
          </p:nvSpPr>
          <p:spPr>
            <a:xfrm>
              <a:off x="6416014" y="2410555"/>
              <a:ext cx="175592" cy="395610"/>
            </a:xfrm>
            <a:custGeom>
              <a:avLst/>
              <a:gdLst/>
              <a:ahLst/>
              <a:cxnLst/>
              <a:rect l="l" t="t" r="r" b="b"/>
              <a:pathLst>
                <a:path w="3735" h="8415" extrusionOk="0">
                  <a:moveTo>
                    <a:pt x="1509" y="0"/>
                  </a:moveTo>
                  <a:lnTo>
                    <a:pt x="0" y="1125"/>
                  </a:lnTo>
                  <a:lnTo>
                    <a:pt x="1369" y="4476"/>
                  </a:lnTo>
                  <a:lnTo>
                    <a:pt x="2149" y="8312"/>
                  </a:lnTo>
                  <a:lnTo>
                    <a:pt x="3734" y="8414"/>
                  </a:lnTo>
                  <a:cubicBezTo>
                    <a:pt x="3734" y="8414"/>
                    <a:pt x="2353" y="4783"/>
                    <a:pt x="2213" y="4476"/>
                  </a:cubicBezTo>
                  <a:cubicBezTo>
                    <a:pt x="2085" y="4169"/>
                    <a:pt x="1548" y="102"/>
                    <a:pt x="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964;p73">
              <a:extLst>
                <a:ext uri="{FF2B5EF4-FFF2-40B4-BE49-F238E27FC236}">
                  <a16:creationId xmlns:a16="http://schemas.microsoft.com/office/drawing/2014/main" id="{DCC43F93-D880-217A-064D-33EF7B01EA86}"/>
                </a:ext>
              </a:extLst>
            </p:cNvPr>
            <p:cNvSpPr/>
            <p:nvPr/>
          </p:nvSpPr>
          <p:spPr>
            <a:xfrm>
              <a:off x="6510413" y="2755008"/>
              <a:ext cx="81191" cy="51714"/>
            </a:xfrm>
            <a:custGeom>
              <a:avLst/>
              <a:gdLst/>
              <a:ahLst/>
              <a:cxnLst/>
              <a:rect l="l" t="t" r="r" b="b"/>
              <a:pathLst>
                <a:path w="1727" h="1100" extrusionOk="0">
                  <a:moveTo>
                    <a:pt x="1317" y="0"/>
                  </a:moveTo>
                  <a:lnTo>
                    <a:pt x="0" y="307"/>
                  </a:lnTo>
                  <a:lnTo>
                    <a:pt x="141" y="985"/>
                  </a:lnTo>
                  <a:lnTo>
                    <a:pt x="1726" y="110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965;p73">
              <a:extLst>
                <a:ext uri="{FF2B5EF4-FFF2-40B4-BE49-F238E27FC236}">
                  <a16:creationId xmlns:a16="http://schemas.microsoft.com/office/drawing/2014/main" id="{D3DA702A-F47F-731A-62F3-66ABC1FB7451}"/>
                </a:ext>
              </a:extLst>
            </p:cNvPr>
            <p:cNvSpPr/>
            <p:nvPr/>
          </p:nvSpPr>
          <p:spPr>
            <a:xfrm>
              <a:off x="6465282" y="2157446"/>
              <a:ext cx="275399" cy="184618"/>
            </a:xfrm>
            <a:custGeom>
              <a:avLst/>
              <a:gdLst/>
              <a:ahLst/>
              <a:cxnLst/>
              <a:rect l="l" t="t" r="r" b="b"/>
              <a:pathLst>
                <a:path w="5858" h="3927" fill="none" extrusionOk="0">
                  <a:moveTo>
                    <a:pt x="5858" y="1"/>
                  </a:moveTo>
                  <a:cubicBezTo>
                    <a:pt x="4668" y="2187"/>
                    <a:pt x="2482" y="3658"/>
                    <a:pt x="1" y="39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966;p73">
              <a:extLst>
                <a:ext uri="{FF2B5EF4-FFF2-40B4-BE49-F238E27FC236}">
                  <a16:creationId xmlns:a16="http://schemas.microsoft.com/office/drawing/2014/main" id="{FF3EF2D4-7984-2DBA-5EE5-1A30C6032EC6}"/>
                </a:ext>
              </a:extLst>
            </p:cNvPr>
            <p:cNvSpPr/>
            <p:nvPr/>
          </p:nvSpPr>
          <p:spPr>
            <a:xfrm>
              <a:off x="6465282" y="2286116"/>
              <a:ext cx="156364" cy="55334"/>
            </a:xfrm>
            <a:custGeom>
              <a:avLst/>
              <a:gdLst/>
              <a:ahLst/>
              <a:cxnLst/>
              <a:rect l="l" t="t" r="r" b="b"/>
              <a:pathLst>
                <a:path w="3326" h="1177" fill="none" extrusionOk="0">
                  <a:moveTo>
                    <a:pt x="3326" y="0"/>
                  </a:moveTo>
                  <a:cubicBezTo>
                    <a:pt x="2328" y="652"/>
                    <a:pt x="1190" y="1061"/>
                    <a:pt x="1" y="1177"/>
                  </a:cubicBezTo>
                </a:path>
              </a:pathLst>
            </a:custGeom>
            <a:solidFill>
              <a:schemeClr val="dk1"/>
            </a:solidFill>
            <a:ln w="4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967;p73">
              <a:extLst>
                <a:ext uri="{FF2B5EF4-FFF2-40B4-BE49-F238E27FC236}">
                  <a16:creationId xmlns:a16="http://schemas.microsoft.com/office/drawing/2014/main" id="{B7C0A8CB-0D35-9968-9501-CC390B66B32F}"/>
                </a:ext>
              </a:extLst>
            </p:cNvPr>
            <p:cNvSpPr/>
            <p:nvPr/>
          </p:nvSpPr>
          <p:spPr>
            <a:xfrm>
              <a:off x="6415403" y="1803356"/>
              <a:ext cx="101641" cy="122091"/>
            </a:xfrm>
            <a:custGeom>
              <a:avLst/>
              <a:gdLst/>
              <a:ahLst/>
              <a:cxnLst/>
              <a:rect l="l" t="t" r="r" b="b"/>
              <a:pathLst>
                <a:path w="2162" h="2597" extrusionOk="0">
                  <a:moveTo>
                    <a:pt x="13" y="1"/>
                  </a:moveTo>
                  <a:cubicBezTo>
                    <a:pt x="1" y="1574"/>
                    <a:pt x="1049" y="2418"/>
                    <a:pt x="1765" y="2597"/>
                  </a:cubicBezTo>
                  <a:lnTo>
                    <a:pt x="2162" y="2315"/>
                  </a:lnTo>
                  <a:cubicBezTo>
                    <a:pt x="2021" y="1164"/>
                    <a:pt x="1151" y="231"/>
                    <a:pt x="13" y="1"/>
                  </a:cubicBezTo>
                  <a:close/>
                </a:path>
              </a:pathLst>
            </a:custGeom>
            <a:solidFill>
              <a:srgbClr val="B86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968;p73">
              <a:extLst>
                <a:ext uri="{FF2B5EF4-FFF2-40B4-BE49-F238E27FC236}">
                  <a16:creationId xmlns:a16="http://schemas.microsoft.com/office/drawing/2014/main" id="{169C5BEA-52D4-0EED-9FA2-3229789E3E1D}"/>
                </a:ext>
              </a:extLst>
            </p:cNvPr>
            <p:cNvSpPr/>
            <p:nvPr/>
          </p:nvSpPr>
          <p:spPr>
            <a:xfrm>
              <a:off x="5780971" y="1856505"/>
              <a:ext cx="1026236" cy="968081"/>
            </a:xfrm>
            <a:custGeom>
              <a:avLst/>
              <a:gdLst/>
              <a:ahLst/>
              <a:cxnLst/>
              <a:rect l="l" t="t" r="r" b="b"/>
              <a:pathLst>
                <a:path w="21829" h="20592" extrusionOk="0">
                  <a:moveTo>
                    <a:pt x="18378" y="0"/>
                  </a:moveTo>
                  <a:cubicBezTo>
                    <a:pt x="17171" y="0"/>
                    <a:pt x="15243" y="1142"/>
                    <a:pt x="15243" y="1142"/>
                  </a:cubicBezTo>
                  <a:cubicBezTo>
                    <a:pt x="14527" y="1807"/>
                    <a:pt x="13888" y="2562"/>
                    <a:pt x="13338" y="3354"/>
                  </a:cubicBezTo>
                  <a:cubicBezTo>
                    <a:pt x="12609" y="4480"/>
                    <a:pt x="11599" y="5656"/>
                    <a:pt x="10512" y="5937"/>
                  </a:cubicBezTo>
                  <a:cubicBezTo>
                    <a:pt x="10249" y="6006"/>
                    <a:pt x="9774" y="6032"/>
                    <a:pt x="9206" y="6032"/>
                  </a:cubicBezTo>
                  <a:cubicBezTo>
                    <a:pt x="7451" y="6032"/>
                    <a:pt x="4809" y="5784"/>
                    <a:pt x="4809" y="5784"/>
                  </a:cubicBezTo>
                  <a:cubicBezTo>
                    <a:pt x="4606" y="5771"/>
                    <a:pt x="4401" y="5764"/>
                    <a:pt x="4196" y="5764"/>
                  </a:cubicBezTo>
                  <a:cubicBezTo>
                    <a:pt x="3807" y="5764"/>
                    <a:pt x="3416" y="5789"/>
                    <a:pt x="3031" y="5848"/>
                  </a:cubicBezTo>
                  <a:cubicBezTo>
                    <a:pt x="1714" y="6027"/>
                    <a:pt x="742" y="7242"/>
                    <a:pt x="371" y="8584"/>
                  </a:cubicBezTo>
                  <a:cubicBezTo>
                    <a:pt x="320" y="8815"/>
                    <a:pt x="282" y="9032"/>
                    <a:pt x="282" y="9262"/>
                  </a:cubicBezTo>
                  <a:cubicBezTo>
                    <a:pt x="1" y="10886"/>
                    <a:pt x="512" y="12779"/>
                    <a:pt x="1561" y="15375"/>
                  </a:cubicBezTo>
                  <a:cubicBezTo>
                    <a:pt x="1816" y="15988"/>
                    <a:pt x="2302" y="19620"/>
                    <a:pt x="2302" y="19620"/>
                  </a:cubicBezTo>
                  <a:lnTo>
                    <a:pt x="2302" y="20400"/>
                  </a:lnTo>
                  <a:lnTo>
                    <a:pt x="3734" y="20426"/>
                  </a:lnTo>
                  <a:cubicBezTo>
                    <a:pt x="3734" y="20426"/>
                    <a:pt x="2673" y="16768"/>
                    <a:pt x="2648" y="15822"/>
                  </a:cubicBezTo>
                  <a:cubicBezTo>
                    <a:pt x="2635" y="15413"/>
                    <a:pt x="3018" y="14403"/>
                    <a:pt x="3466" y="13405"/>
                  </a:cubicBezTo>
                  <a:cubicBezTo>
                    <a:pt x="4544" y="14011"/>
                    <a:pt x="8545" y="14742"/>
                    <a:pt x="9651" y="14742"/>
                  </a:cubicBezTo>
                  <a:cubicBezTo>
                    <a:pt x="9713" y="14742"/>
                    <a:pt x="9766" y="14740"/>
                    <a:pt x="9809" y="14735"/>
                  </a:cubicBezTo>
                  <a:cubicBezTo>
                    <a:pt x="10128" y="14697"/>
                    <a:pt x="10678" y="14620"/>
                    <a:pt x="11266" y="14505"/>
                  </a:cubicBezTo>
                  <a:cubicBezTo>
                    <a:pt x="11381" y="14978"/>
                    <a:pt x="11471" y="15375"/>
                    <a:pt x="11496" y="15566"/>
                  </a:cubicBezTo>
                  <a:cubicBezTo>
                    <a:pt x="11599" y="16219"/>
                    <a:pt x="12072" y="19786"/>
                    <a:pt x="12072" y="19786"/>
                  </a:cubicBezTo>
                  <a:lnTo>
                    <a:pt x="12072" y="20566"/>
                  </a:lnTo>
                  <a:lnTo>
                    <a:pt x="13517" y="20592"/>
                  </a:lnTo>
                  <a:cubicBezTo>
                    <a:pt x="13517" y="20592"/>
                    <a:pt x="12456" y="16922"/>
                    <a:pt x="12417" y="15976"/>
                  </a:cubicBezTo>
                  <a:cubicBezTo>
                    <a:pt x="12443" y="15375"/>
                    <a:pt x="12519" y="14774"/>
                    <a:pt x="12635" y="14173"/>
                  </a:cubicBezTo>
                  <a:cubicBezTo>
                    <a:pt x="13095" y="14057"/>
                    <a:pt x="13555" y="13866"/>
                    <a:pt x="13977" y="13623"/>
                  </a:cubicBezTo>
                  <a:cubicBezTo>
                    <a:pt x="14847" y="13009"/>
                    <a:pt x="15320" y="12267"/>
                    <a:pt x="16036" y="10081"/>
                  </a:cubicBezTo>
                  <a:cubicBezTo>
                    <a:pt x="16509" y="8623"/>
                    <a:pt x="17072" y="6871"/>
                    <a:pt x="17392" y="5886"/>
                  </a:cubicBezTo>
                  <a:cubicBezTo>
                    <a:pt x="17647" y="6155"/>
                    <a:pt x="17890" y="6411"/>
                    <a:pt x="18120" y="6654"/>
                  </a:cubicBezTo>
                  <a:cubicBezTo>
                    <a:pt x="17788" y="8035"/>
                    <a:pt x="18159" y="8175"/>
                    <a:pt x="18760" y="8214"/>
                  </a:cubicBezTo>
                  <a:cubicBezTo>
                    <a:pt x="18810" y="8217"/>
                    <a:pt x="18863" y="8218"/>
                    <a:pt x="18919" y="8218"/>
                  </a:cubicBezTo>
                  <a:cubicBezTo>
                    <a:pt x="19550" y="8218"/>
                    <a:pt x="20516" y="8025"/>
                    <a:pt x="20857" y="7779"/>
                  </a:cubicBezTo>
                  <a:cubicBezTo>
                    <a:pt x="21228" y="7510"/>
                    <a:pt x="21829" y="6500"/>
                    <a:pt x="21253" y="6449"/>
                  </a:cubicBezTo>
                  <a:cubicBezTo>
                    <a:pt x="21151" y="4480"/>
                    <a:pt x="19834" y="285"/>
                    <a:pt x="18683" y="30"/>
                  </a:cubicBezTo>
                  <a:cubicBezTo>
                    <a:pt x="18588" y="10"/>
                    <a:pt x="18486" y="0"/>
                    <a:pt x="18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969;p73">
              <a:extLst>
                <a:ext uri="{FF2B5EF4-FFF2-40B4-BE49-F238E27FC236}">
                  <a16:creationId xmlns:a16="http://schemas.microsoft.com/office/drawing/2014/main" id="{3ED459AE-C965-7CF4-2C24-F8A6AC8F3B49}"/>
                </a:ext>
              </a:extLst>
            </p:cNvPr>
            <p:cNvSpPr/>
            <p:nvPr/>
          </p:nvSpPr>
          <p:spPr>
            <a:xfrm>
              <a:off x="6268116" y="2363638"/>
              <a:ext cx="42734" cy="174369"/>
            </a:xfrm>
            <a:custGeom>
              <a:avLst/>
              <a:gdLst/>
              <a:ahLst/>
              <a:cxnLst/>
              <a:rect l="l" t="t" r="r" b="b"/>
              <a:pathLst>
                <a:path w="909" h="3709" fill="none" extrusionOk="0">
                  <a:moveTo>
                    <a:pt x="909" y="3709"/>
                  </a:moveTo>
                  <a:cubicBezTo>
                    <a:pt x="602" y="2494"/>
                    <a:pt x="116" y="69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970;p73">
              <a:extLst>
                <a:ext uri="{FF2B5EF4-FFF2-40B4-BE49-F238E27FC236}">
                  <a16:creationId xmlns:a16="http://schemas.microsoft.com/office/drawing/2014/main" id="{0797751B-C0A9-E455-B011-3A5CCBDB49B8}"/>
                </a:ext>
              </a:extLst>
            </p:cNvPr>
            <p:cNvSpPr/>
            <p:nvPr/>
          </p:nvSpPr>
          <p:spPr>
            <a:xfrm>
              <a:off x="6374550" y="2363638"/>
              <a:ext cx="30088" cy="158761"/>
            </a:xfrm>
            <a:custGeom>
              <a:avLst/>
              <a:gdLst/>
              <a:ahLst/>
              <a:cxnLst/>
              <a:rect l="l" t="t" r="r" b="b"/>
              <a:pathLst>
                <a:path w="640" h="3377" fill="none" extrusionOk="0">
                  <a:moveTo>
                    <a:pt x="639" y="1"/>
                  </a:moveTo>
                  <a:cubicBezTo>
                    <a:pt x="639" y="1"/>
                    <a:pt x="256" y="1855"/>
                    <a:pt x="0" y="33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971;p73">
              <a:extLst>
                <a:ext uri="{FF2B5EF4-FFF2-40B4-BE49-F238E27FC236}">
                  <a16:creationId xmlns:a16="http://schemas.microsoft.com/office/drawing/2014/main" id="{057D8175-4BCB-D9A4-6A70-B62D634615FD}"/>
                </a:ext>
              </a:extLst>
            </p:cNvPr>
            <p:cNvSpPr/>
            <p:nvPr/>
          </p:nvSpPr>
          <p:spPr>
            <a:xfrm>
              <a:off x="6239254" y="2000275"/>
              <a:ext cx="393769" cy="348384"/>
            </a:xfrm>
            <a:custGeom>
              <a:avLst/>
              <a:gdLst/>
              <a:ahLst/>
              <a:cxnLst/>
              <a:rect l="l" t="t" r="r" b="b"/>
              <a:pathLst>
                <a:path w="9885" h="7072" fill="none" extrusionOk="0">
                  <a:moveTo>
                    <a:pt x="9885" y="2993"/>
                  </a:moveTo>
                  <a:cubicBezTo>
                    <a:pt x="9885" y="2993"/>
                    <a:pt x="7992" y="6752"/>
                    <a:pt x="6471" y="6906"/>
                  </a:cubicBezTo>
                  <a:cubicBezTo>
                    <a:pt x="4949" y="7072"/>
                    <a:pt x="1957" y="6445"/>
                    <a:pt x="0" y="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972;p73">
              <a:extLst>
                <a:ext uri="{FF2B5EF4-FFF2-40B4-BE49-F238E27FC236}">
                  <a16:creationId xmlns:a16="http://schemas.microsoft.com/office/drawing/2014/main" id="{CD4BEF4C-AF1E-B149-9B66-D3479A03E2CE}"/>
                </a:ext>
              </a:extLst>
            </p:cNvPr>
            <p:cNvSpPr/>
            <p:nvPr/>
          </p:nvSpPr>
          <p:spPr>
            <a:xfrm>
              <a:off x="6348694" y="2777244"/>
              <a:ext cx="67369" cy="46918"/>
            </a:xfrm>
            <a:custGeom>
              <a:avLst/>
              <a:gdLst/>
              <a:ahLst/>
              <a:cxnLst/>
              <a:rect l="l" t="t" r="r" b="b"/>
              <a:pathLst>
                <a:path w="1433" h="998" extrusionOk="0">
                  <a:moveTo>
                    <a:pt x="1164" y="0"/>
                  </a:moveTo>
                  <a:lnTo>
                    <a:pt x="0" y="461"/>
                  </a:lnTo>
                  <a:lnTo>
                    <a:pt x="0" y="972"/>
                  </a:lnTo>
                  <a:lnTo>
                    <a:pt x="1432" y="998"/>
                  </a:lnTo>
                  <a:cubicBezTo>
                    <a:pt x="1432" y="998"/>
                    <a:pt x="1317" y="589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973;p73">
              <a:extLst>
                <a:ext uri="{FF2B5EF4-FFF2-40B4-BE49-F238E27FC236}">
                  <a16:creationId xmlns:a16="http://schemas.microsoft.com/office/drawing/2014/main" id="{97D8AEB4-451B-F96C-1EB2-950B61F04CDC}"/>
                </a:ext>
              </a:extLst>
            </p:cNvPr>
            <p:cNvSpPr/>
            <p:nvPr/>
          </p:nvSpPr>
          <p:spPr>
            <a:xfrm>
              <a:off x="5889393" y="2770616"/>
              <a:ext cx="67369" cy="46354"/>
            </a:xfrm>
            <a:custGeom>
              <a:avLst/>
              <a:gdLst/>
              <a:ahLst/>
              <a:cxnLst/>
              <a:rect l="l" t="t" r="r" b="b"/>
              <a:pathLst>
                <a:path w="1433" h="986" extrusionOk="0">
                  <a:moveTo>
                    <a:pt x="1164" y="1"/>
                  </a:moveTo>
                  <a:lnTo>
                    <a:pt x="1" y="448"/>
                  </a:lnTo>
                  <a:lnTo>
                    <a:pt x="1" y="960"/>
                  </a:lnTo>
                  <a:lnTo>
                    <a:pt x="1433" y="985"/>
                  </a:lnTo>
                  <a:cubicBezTo>
                    <a:pt x="1433" y="985"/>
                    <a:pt x="1318" y="576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974;p73">
              <a:extLst>
                <a:ext uri="{FF2B5EF4-FFF2-40B4-BE49-F238E27FC236}">
                  <a16:creationId xmlns:a16="http://schemas.microsoft.com/office/drawing/2014/main" id="{D9EE7DCE-2F10-64D9-8D06-CB77039E3DC7}"/>
                </a:ext>
              </a:extLst>
            </p:cNvPr>
            <p:cNvSpPr/>
            <p:nvPr/>
          </p:nvSpPr>
          <p:spPr>
            <a:xfrm>
              <a:off x="6614402" y="2105781"/>
              <a:ext cx="163556" cy="63138"/>
            </a:xfrm>
            <a:custGeom>
              <a:avLst/>
              <a:gdLst/>
              <a:ahLst/>
              <a:cxnLst/>
              <a:rect l="l" t="t" r="r" b="b"/>
              <a:pathLst>
                <a:path w="3479" h="1343" extrusionOk="0">
                  <a:moveTo>
                    <a:pt x="2755" y="0"/>
                  </a:moveTo>
                  <a:cubicBezTo>
                    <a:pt x="1194" y="0"/>
                    <a:pt x="0" y="933"/>
                    <a:pt x="0" y="933"/>
                  </a:cubicBezTo>
                  <a:lnTo>
                    <a:pt x="397" y="1343"/>
                  </a:lnTo>
                  <a:cubicBezTo>
                    <a:pt x="1265" y="614"/>
                    <a:pt x="2300" y="486"/>
                    <a:pt x="2922" y="486"/>
                  </a:cubicBezTo>
                  <a:cubicBezTo>
                    <a:pt x="3262" y="486"/>
                    <a:pt x="3478" y="524"/>
                    <a:pt x="3478" y="524"/>
                  </a:cubicBezTo>
                  <a:cubicBezTo>
                    <a:pt x="3453" y="371"/>
                    <a:pt x="3427" y="230"/>
                    <a:pt x="3402" y="64"/>
                  </a:cubicBezTo>
                  <a:lnTo>
                    <a:pt x="3376" y="51"/>
                  </a:lnTo>
                  <a:cubicBezTo>
                    <a:pt x="3164" y="16"/>
                    <a:pt x="2957" y="0"/>
                    <a:pt x="2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975;p73">
              <a:extLst>
                <a:ext uri="{FF2B5EF4-FFF2-40B4-BE49-F238E27FC236}">
                  <a16:creationId xmlns:a16="http://schemas.microsoft.com/office/drawing/2014/main" id="{F60F3A37-9B61-AB40-6E61-89B72A6A1E30}"/>
                </a:ext>
              </a:extLst>
            </p:cNvPr>
            <p:cNvSpPr/>
            <p:nvPr/>
          </p:nvSpPr>
          <p:spPr>
            <a:xfrm>
              <a:off x="6465283" y="2321780"/>
              <a:ext cx="33707" cy="36693"/>
            </a:xfrm>
            <a:custGeom>
              <a:avLst/>
              <a:gdLst/>
              <a:ahLst/>
              <a:cxnLst/>
              <a:rect l="l" t="t" r="r" b="b"/>
              <a:pathLst>
                <a:path w="282" h="307" fill="none" extrusionOk="0">
                  <a:moveTo>
                    <a:pt x="205" y="0"/>
                  </a:moveTo>
                  <a:cubicBezTo>
                    <a:pt x="256" y="90"/>
                    <a:pt x="282" y="192"/>
                    <a:pt x="269" y="294"/>
                  </a:cubicBezTo>
                  <a:cubicBezTo>
                    <a:pt x="205" y="230"/>
                    <a:pt x="141" y="154"/>
                    <a:pt x="102" y="77"/>
                  </a:cubicBezTo>
                  <a:cubicBezTo>
                    <a:pt x="154" y="141"/>
                    <a:pt x="166" y="230"/>
                    <a:pt x="154" y="307"/>
                  </a:cubicBezTo>
                  <a:cubicBezTo>
                    <a:pt x="90" y="307"/>
                    <a:pt x="0" y="64"/>
                    <a:pt x="26" y="38"/>
                  </a:cubicBezTo>
                </a:path>
              </a:pathLst>
            </a:custGeom>
            <a:noFill/>
            <a:ln w="4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976;p73">
              <a:extLst>
                <a:ext uri="{FF2B5EF4-FFF2-40B4-BE49-F238E27FC236}">
                  <a16:creationId xmlns:a16="http://schemas.microsoft.com/office/drawing/2014/main" id="{69EFD10F-B121-AECF-1C2E-1A755AAC64D2}"/>
                </a:ext>
              </a:extLst>
            </p:cNvPr>
            <p:cNvSpPr/>
            <p:nvPr/>
          </p:nvSpPr>
          <p:spPr>
            <a:xfrm>
              <a:off x="6612005" y="2008561"/>
              <a:ext cx="23459" cy="28490"/>
            </a:xfrm>
            <a:custGeom>
              <a:avLst/>
              <a:gdLst/>
              <a:ahLst/>
              <a:cxnLst/>
              <a:rect l="l" t="t" r="r" b="b"/>
              <a:pathLst>
                <a:path w="499" h="606" extrusionOk="0">
                  <a:moveTo>
                    <a:pt x="174" y="1"/>
                  </a:moveTo>
                  <a:cubicBezTo>
                    <a:pt x="158" y="1"/>
                    <a:pt x="143" y="4"/>
                    <a:pt x="128" y="9"/>
                  </a:cubicBezTo>
                  <a:cubicBezTo>
                    <a:pt x="26" y="47"/>
                    <a:pt x="0" y="214"/>
                    <a:pt x="64" y="380"/>
                  </a:cubicBezTo>
                  <a:cubicBezTo>
                    <a:pt x="119" y="511"/>
                    <a:pt x="230" y="605"/>
                    <a:pt x="325" y="605"/>
                  </a:cubicBezTo>
                  <a:cubicBezTo>
                    <a:pt x="341" y="605"/>
                    <a:pt x="356" y="603"/>
                    <a:pt x="371" y="597"/>
                  </a:cubicBezTo>
                  <a:cubicBezTo>
                    <a:pt x="473" y="559"/>
                    <a:pt x="499" y="393"/>
                    <a:pt x="435" y="226"/>
                  </a:cubicBezTo>
                  <a:cubicBezTo>
                    <a:pt x="380" y="95"/>
                    <a:pt x="269" y="1"/>
                    <a:pt x="174" y="1"/>
                  </a:cubicBezTo>
                  <a:close/>
                </a:path>
              </a:pathLst>
            </a:custGeom>
            <a:solidFill>
              <a:srgbClr val="0C0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977;p73">
              <a:extLst>
                <a:ext uri="{FF2B5EF4-FFF2-40B4-BE49-F238E27FC236}">
                  <a16:creationId xmlns:a16="http://schemas.microsoft.com/office/drawing/2014/main" id="{4ECE67CD-F1A6-1ECA-B0C3-564FED6A9FF8}"/>
                </a:ext>
              </a:extLst>
            </p:cNvPr>
            <p:cNvSpPr/>
            <p:nvPr/>
          </p:nvSpPr>
          <p:spPr>
            <a:xfrm>
              <a:off x="6657088" y="1996526"/>
              <a:ext cx="22895" cy="28490"/>
            </a:xfrm>
            <a:custGeom>
              <a:avLst/>
              <a:gdLst/>
              <a:ahLst/>
              <a:cxnLst/>
              <a:rect l="l" t="t" r="r" b="b"/>
              <a:pathLst>
                <a:path w="487" h="606" extrusionOk="0">
                  <a:moveTo>
                    <a:pt x="177" y="0"/>
                  </a:moveTo>
                  <a:cubicBezTo>
                    <a:pt x="160" y="0"/>
                    <a:pt x="144" y="3"/>
                    <a:pt x="128" y="9"/>
                  </a:cubicBezTo>
                  <a:cubicBezTo>
                    <a:pt x="26" y="48"/>
                    <a:pt x="0" y="214"/>
                    <a:pt x="64" y="380"/>
                  </a:cubicBezTo>
                  <a:cubicBezTo>
                    <a:pt x="119" y="512"/>
                    <a:pt x="221" y="606"/>
                    <a:pt x="313" y="606"/>
                  </a:cubicBezTo>
                  <a:cubicBezTo>
                    <a:pt x="329" y="606"/>
                    <a:pt x="344" y="603"/>
                    <a:pt x="358" y="598"/>
                  </a:cubicBezTo>
                  <a:cubicBezTo>
                    <a:pt x="461" y="546"/>
                    <a:pt x="486" y="393"/>
                    <a:pt x="422" y="227"/>
                  </a:cubicBezTo>
                  <a:cubicBezTo>
                    <a:pt x="368" y="86"/>
                    <a:pt x="268" y="0"/>
                    <a:pt x="177" y="0"/>
                  </a:cubicBezTo>
                  <a:close/>
                </a:path>
              </a:pathLst>
            </a:custGeom>
            <a:solidFill>
              <a:srgbClr val="0C0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978;p73">
              <a:extLst>
                <a:ext uri="{FF2B5EF4-FFF2-40B4-BE49-F238E27FC236}">
                  <a16:creationId xmlns:a16="http://schemas.microsoft.com/office/drawing/2014/main" id="{06829FA2-E957-5C9B-EAD2-76ABA5246CAE}"/>
                </a:ext>
              </a:extLst>
            </p:cNvPr>
            <p:cNvSpPr/>
            <p:nvPr/>
          </p:nvSpPr>
          <p:spPr>
            <a:xfrm>
              <a:off x="6578909" y="1968836"/>
              <a:ext cx="38550" cy="38973"/>
            </a:xfrm>
            <a:custGeom>
              <a:avLst/>
              <a:gdLst/>
              <a:ahLst/>
              <a:cxnLst/>
              <a:rect l="l" t="t" r="r" b="b"/>
              <a:pathLst>
                <a:path w="820" h="829" extrusionOk="0">
                  <a:moveTo>
                    <a:pt x="423" y="0"/>
                  </a:moveTo>
                  <a:cubicBezTo>
                    <a:pt x="233" y="0"/>
                    <a:pt x="38" y="169"/>
                    <a:pt x="1" y="828"/>
                  </a:cubicBezTo>
                  <a:lnTo>
                    <a:pt x="819" y="189"/>
                  </a:lnTo>
                  <a:cubicBezTo>
                    <a:pt x="819" y="189"/>
                    <a:pt x="623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979;p73">
              <a:extLst>
                <a:ext uri="{FF2B5EF4-FFF2-40B4-BE49-F238E27FC236}">
                  <a16:creationId xmlns:a16="http://schemas.microsoft.com/office/drawing/2014/main" id="{D47D6B8B-3FC1-8A0D-FCEC-AB8A8503F66A}"/>
                </a:ext>
              </a:extLst>
            </p:cNvPr>
            <p:cNvSpPr/>
            <p:nvPr/>
          </p:nvSpPr>
          <p:spPr>
            <a:xfrm>
              <a:off x="6633019" y="1949139"/>
              <a:ext cx="40337" cy="23224"/>
            </a:xfrm>
            <a:custGeom>
              <a:avLst/>
              <a:gdLst/>
              <a:ahLst/>
              <a:cxnLst/>
              <a:rect l="l" t="t" r="r" b="b"/>
              <a:pathLst>
                <a:path w="858" h="494" extrusionOk="0">
                  <a:moveTo>
                    <a:pt x="326" y="0"/>
                  </a:moveTo>
                  <a:cubicBezTo>
                    <a:pt x="32" y="0"/>
                    <a:pt x="1" y="493"/>
                    <a:pt x="1" y="493"/>
                  </a:cubicBezTo>
                  <a:lnTo>
                    <a:pt x="857" y="340"/>
                  </a:lnTo>
                  <a:cubicBezTo>
                    <a:pt x="622" y="89"/>
                    <a:pt x="450" y="0"/>
                    <a:pt x="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980;p73">
              <a:extLst>
                <a:ext uri="{FF2B5EF4-FFF2-40B4-BE49-F238E27FC236}">
                  <a16:creationId xmlns:a16="http://schemas.microsoft.com/office/drawing/2014/main" id="{3112B598-70CA-E25A-19E0-5C964AFA59F2}"/>
                </a:ext>
              </a:extLst>
            </p:cNvPr>
            <p:cNvSpPr/>
            <p:nvPr/>
          </p:nvSpPr>
          <p:spPr>
            <a:xfrm>
              <a:off x="6658875" y="2135821"/>
              <a:ext cx="45132" cy="40290"/>
            </a:xfrm>
            <a:custGeom>
              <a:avLst/>
              <a:gdLst/>
              <a:ahLst/>
              <a:cxnLst/>
              <a:rect l="l" t="t" r="r" b="b"/>
              <a:pathLst>
                <a:path w="960" h="857" fill="none" extrusionOk="0">
                  <a:moveTo>
                    <a:pt x="1" y="857"/>
                  </a:moveTo>
                  <a:cubicBezTo>
                    <a:pt x="1" y="857"/>
                    <a:pt x="550" y="0"/>
                    <a:pt x="960" y="84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981;p73">
              <a:extLst>
                <a:ext uri="{FF2B5EF4-FFF2-40B4-BE49-F238E27FC236}">
                  <a16:creationId xmlns:a16="http://schemas.microsoft.com/office/drawing/2014/main" id="{1A9623BD-A02A-CC5B-E7EF-9D8AFE63002B}"/>
                </a:ext>
              </a:extLst>
            </p:cNvPr>
            <p:cNvSpPr/>
            <p:nvPr/>
          </p:nvSpPr>
          <p:spPr>
            <a:xfrm>
              <a:off x="6745423" y="2155660"/>
              <a:ext cx="34930" cy="22284"/>
            </a:xfrm>
            <a:custGeom>
              <a:avLst/>
              <a:gdLst/>
              <a:ahLst/>
              <a:cxnLst/>
              <a:rect l="l" t="t" r="r" b="b"/>
              <a:pathLst>
                <a:path w="743" h="474" fill="none" extrusionOk="0">
                  <a:moveTo>
                    <a:pt x="743" y="77"/>
                  </a:moveTo>
                  <a:cubicBezTo>
                    <a:pt x="743" y="77"/>
                    <a:pt x="474" y="0"/>
                    <a:pt x="1" y="47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982;p73">
              <a:extLst>
                <a:ext uri="{FF2B5EF4-FFF2-40B4-BE49-F238E27FC236}">
                  <a16:creationId xmlns:a16="http://schemas.microsoft.com/office/drawing/2014/main" id="{4EF397A5-F835-4095-1450-9D9DF0F07B98}"/>
                </a:ext>
              </a:extLst>
            </p:cNvPr>
            <p:cNvSpPr/>
            <p:nvPr/>
          </p:nvSpPr>
          <p:spPr>
            <a:xfrm>
              <a:off x="6675094" y="2190495"/>
              <a:ext cx="28913" cy="33144"/>
            </a:xfrm>
            <a:custGeom>
              <a:avLst/>
              <a:gdLst/>
              <a:ahLst/>
              <a:cxnLst/>
              <a:rect l="l" t="t" r="r" b="b"/>
              <a:pathLst>
                <a:path w="615" h="705" fill="none" extrusionOk="0">
                  <a:moveTo>
                    <a:pt x="78" y="1"/>
                  </a:moveTo>
                  <a:cubicBezTo>
                    <a:pt x="78" y="1"/>
                    <a:pt x="615" y="321"/>
                    <a:pt x="397" y="512"/>
                  </a:cubicBezTo>
                  <a:cubicBezTo>
                    <a:pt x="180" y="704"/>
                    <a:pt x="1" y="346"/>
                    <a:pt x="333" y="25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983;p73">
              <a:extLst>
                <a:ext uri="{FF2B5EF4-FFF2-40B4-BE49-F238E27FC236}">
                  <a16:creationId xmlns:a16="http://schemas.microsoft.com/office/drawing/2014/main" id="{D100943F-C067-4624-9B54-EBAFF5BB44C2}"/>
                </a:ext>
              </a:extLst>
            </p:cNvPr>
            <p:cNvSpPr/>
            <p:nvPr/>
          </p:nvSpPr>
          <p:spPr>
            <a:xfrm>
              <a:off x="6749043" y="2185700"/>
              <a:ext cx="21109" cy="35541"/>
            </a:xfrm>
            <a:custGeom>
              <a:avLst/>
              <a:gdLst/>
              <a:ahLst/>
              <a:cxnLst/>
              <a:rect l="l" t="t" r="r" b="b"/>
              <a:pathLst>
                <a:path w="449" h="756" fill="none" extrusionOk="0">
                  <a:moveTo>
                    <a:pt x="372" y="1"/>
                  </a:moveTo>
                  <a:cubicBezTo>
                    <a:pt x="372" y="1"/>
                    <a:pt x="1" y="205"/>
                    <a:pt x="65" y="486"/>
                  </a:cubicBezTo>
                  <a:cubicBezTo>
                    <a:pt x="129" y="755"/>
                    <a:pt x="448" y="397"/>
                    <a:pt x="180" y="18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984;p73">
              <a:extLst>
                <a:ext uri="{FF2B5EF4-FFF2-40B4-BE49-F238E27FC236}">
                  <a16:creationId xmlns:a16="http://schemas.microsoft.com/office/drawing/2014/main" id="{D0F10E4A-6A86-B1BC-C9A5-B4DEC3F53B99}"/>
                </a:ext>
              </a:extLst>
            </p:cNvPr>
            <p:cNvSpPr/>
            <p:nvPr/>
          </p:nvSpPr>
          <p:spPr>
            <a:xfrm>
              <a:off x="6643831" y="2210334"/>
              <a:ext cx="50585" cy="30699"/>
            </a:xfrm>
            <a:custGeom>
              <a:avLst/>
              <a:gdLst/>
              <a:ahLst/>
              <a:cxnLst/>
              <a:rect l="l" t="t" r="r" b="b"/>
              <a:pathLst>
                <a:path w="1076" h="653" fill="none" extrusionOk="0">
                  <a:moveTo>
                    <a:pt x="1" y="1"/>
                  </a:moveTo>
                  <a:cubicBezTo>
                    <a:pt x="218" y="384"/>
                    <a:pt x="615" y="640"/>
                    <a:pt x="1075" y="65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985;p73">
              <a:extLst>
                <a:ext uri="{FF2B5EF4-FFF2-40B4-BE49-F238E27FC236}">
                  <a16:creationId xmlns:a16="http://schemas.microsoft.com/office/drawing/2014/main" id="{23B665DC-3F30-E0E6-9711-366FF96EF02F}"/>
                </a:ext>
              </a:extLst>
            </p:cNvPr>
            <p:cNvSpPr/>
            <p:nvPr/>
          </p:nvSpPr>
          <p:spPr>
            <a:xfrm>
              <a:off x="6439473" y="1832221"/>
              <a:ext cx="69767" cy="87819"/>
            </a:xfrm>
            <a:custGeom>
              <a:avLst/>
              <a:gdLst/>
              <a:ahLst/>
              <a:cxnLst/>
              <a:rect l="l" t="t" r="r" b="b"/>
              <a:pathLst>
                <a:path w="1484" h="1868" extrusionOk="0">
                  <a:moveTo>
                    <a:pt x="0" y="1"/>
                  </a:moveTo>
                  <a:lnTo>
                    <a:pt x="0" y="1"/>
                  </a:lnTo>
                  <a:cubicBezTo>
                    <a:pt x="128" y="1228"/>
                    <a:pt x="1266" y="1868"/>
                    <a:pt x="1266" y="1868"/>
                  </a:cubicBezTo>
                  <a:lnTo>
                    <a:pt x="1483" y="1701"/>
                  </a:lnTo>
                  <a:cubicBezTo>
                    <a:pt x="1330" y="908"/>
                    <a:pt x="755" y="269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986;p73">
              <a:extLst>
                <a:ext uri="{FF2B5EF4-FFF2-40B4-BE49-F238E27FC236}">
                  <a16:creationId xmlns:a16="http://schemas.microsoft.com/office/drawing/2014/main" id="{AE78A498-098D-28A0-1122-1C9A4F9B9AEC}"/>
                </a:ext>
              </a:extLst>
            </p:cNvPr>
            <p:cNvSpPr/>
            <p:nvPr/>
          </p:nvSpPr>
          <p:spPr>
            <a:xfrm>
              <a:off x="6486954" y="1809374"/>
              <a:ext cx="199615" cy="96846"/>
            </a:xfrm>
            <a:custGeom>
              <a:avLst/>
              <a:gdLst/>
              <a:ahLst/>
              <a:cxnLst/>
              <a:rect l="l" t="t" r="r" b="b"/>
              <a:pathLst>
                <a:path w="4246" h="2060" extrusionOk="0">
                  <a:moveTo>
                    <a:pt x="2096" y="1"/>
                  </a:moveTo>
                  <a:cubicBezTo>
                    <a:pt x="1778" y="1"/>
                    <a:pt x="1458" y="90"/>
                    <a:pt x="1177" y="269"/>
                  </a:cubicBezTo>
                  <a:cubicBezTo>
                    <a:pt x="243" y="870"/>
                    <a:pt x="269" y="1497"/>
                    <a:pt x="269" y="1497"/>
                  </a:cubicBezTo>
                  <a:cubicBezTo>
                    <a:pt x="269" y="1497"/>
                    <a:pt x="0" y="1778"/>
                    <a:pt x="627" y="2059"/>
                  </a:cubicBezTo>
                  <a:cubicBezTo>
                    <a:pt x="840" y="1953"/>
                    <a:pt x="1171" y="1917"/>
                    <a:pt x="1518" y="1917"/>
                  </a:cubicBezTo>
                  <a:cubicBezTo>
                    <a:pt x="2211" y="1917"/>
                    <a:pt x="2967" y="2059"/>
                    <a:pt x="2967" y="2059"/>
                  </a:cubicBezTo>
                  <a:lnTo>
                    <a:pt x="1957" y="1689"/>
                  </a:lnTo>
                  <a:lnTo>
                    <a:pt x="1957" y="1689"/>
                  </a:lnTo>
                  <a:cubicBezTo>
                    <a:pt x="2737" y="1740"/>
                    <a:pt x="3504" y="1868"/>
                    <a:pt x="4246" y="2059"/>
                  </a:cubicBezTo>
                  <a:cubicBezTo>
                    <a:pt x="3977" y="1394"/>
                    <a:pt x="2839" y="1228"/>
                    <a:pt x="2839" y="1228"/>
                  </a:cubicBezTo>
                  <a:lnTo>
                    <a:pt x="4041" y="1228"/>
                  </a:lnTo>
                  <a:cubicBezTo>
                    <a:pt x="3913" y="717"/>
                    <a:pt x="3236" y="435"/>
                    <a:pt x="3236" y="435"/>
                  </a:cubicBezTo>
                  <a:lnTo>
                    <a:pt x="2519" y="883"/>
                  </a:lnTo>
                  <a:lnTo>
                    <a:pt x="2519" y="883"/>
                  </a:lnTo>
                  <a:lnTo>
                    <a:pt x="3005" y="269"/>
                  </a:lnTo>
                  <a:cubicBezTo>
                    <a:pt x="2730" y="90"/>
                    <a:pt x="2414" y="1"/>
                    <a:pt x="2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987;p73">
              <a:extLst>
                <a:ext uri="{FF2B5EF4-FFF2-40B4-BE49-F238E27FC236}">
                  <a16:creationId xmlns:a16="http://schemas.microsoft.com/office/drawing/2014/main" id="{A406EDDF-623D-7CB9-6AE3-67A6B98443F7}"/>
                </a:ext>
              </a:extLst>
            </p:cNvPr>
            <p:cNvSpPr/>
            <p:nvPr/>
          </p:nvSpPr>
          <p:spPr>
            <a:xfrm>
              <a:off x="6504395" y="2001744"/>
              <a:ext cx="128673" cy="167176"/>
            </a:xfrm>
            <a:custGeom>
              <a:avLst/>
              <a:gdLst/>
              <a:ahLst/>
              <a:cxnLst/>
              <a:rect l="l" t="t" r="r" b="b"/>
              <a:pathLst>
                <a:path w="2737" h="3556" fill="none" extrusionOk="0">
                  <a:moveTo>
                    <a:pt x="2737" y="3556"/>
                  </a:moveTo>
                  <a:cubicBezTo>
                    <a:pt x="1611" y="2379"/>
                    <a:pt x="0" y="729"/>
                    <a:pt x="102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988;p73">
              <a:extLst>
                <a:ext uri="{FF2B5EF4-FFF2-40B4-BE49-F238E27FC236}">
                  <a16:creationId xmlns:a16="http://schemas.microsoft.com/office/drawing/2014/main" id="{2479B389-C7DB-B6CE-ED88-AE89DF82D7B8}"/>
                </a:ext>
              </a:extLst>
            </p:cNvPr>
            <p:cNvSpPr/>
            <p:nvPr/>
          </p:nvSpPr>
          <p:spPr>
            <a:xfrm>
              <a:off x="6235067" y="1918393"/>
              <a:ext cx="145504" cy="350008"/>
            </a:xfrm>
            <a:custGeom>
              <a:avLst/>
              <a:gdLst/>
              <a:ahLst/>
              <a:cxnLst/>
              <a:rect l="l" t="t" r="r" b="b"/>
              <a:pathLst>
                <a:path w="3095" h="7445" extrusionOk="0">
                  <a:moveTo>
                    <a:pt x="1883" y="1"/>
                  </a:moveTo>
                  <a:cubicBezTo>
                    <a:pt x="1457" y="1"/>
                    <a:pt x="958" y="1903"/>
                    <a:pt x="947" y="2822"/>
                  </a:cubicBezTo>
                  <a:cubicBezTo>
                    <a:pt x="934" y="3820"/>
                    <a:pt x="0" y="4715"/>
                    <a:pt x="39" y="5418"/>
                  </a:cubicBezTo>
                  <a:cubicBezTo>
                    <a:pt x="76" y="6094"/>
                    <a:pt x="562" y="7445"/>
                    <a:pt x="770" y="7445"/>
                  </a:cubicBezTo>
                  <a:cubicBezTo>
                    <a:pt x="778" y="7445"/>
                    <a:pt x="786" y="7443"/>
                    <a:pt x="793" y="7438"/>
                  </a:cubicBezTo>
                  <a:cubicBezTo>
                    <a:pt x="985" y="7311"/>
                    <a:pt x="895" y="6658"/>
                    <a:pt x="934" y="6236"/>
                  </a:cubicBezTo>
                  <a:cubicBezTo>
                    <a:pt x="955" y="5944"/>
                    <a:pt x="1172" y="5591"/>
                    <a:pt x="1356" y="5591"/>
                  </a:cubicBezTo>
                  <a:cubicBezTo>
                    <a:pt x="1397" y="5591"/>
                    <a:pt x="1436" y="5609"/>
                    <a:pt x="1471" y="5648"/>
                  </a:cubicBezTo>
                  <a:cubicBezTo>
                    <a:pt x="1650" y="5866"/>
                    <a:pt x="1548" y="6479"/>
                    <a:pt x="1714" y="6646"/>
                  </a:cubicBezTo>
                  <a:cubicBezTo>
                    <a:pt x="1729" y="6662"/>
                    <a:pt x="1744" y="6669"/>
                    <a:pt x="1760" y="6669"/>
                  </a:cubicBezTo>
                  <a:cubicBezTo>
                    <a:pt x="1908" y="6669"/>
                    <a:pt x="2091" y="6016"/>
                    <a:pt x="2149" y="5750"/>
                  </a:cubicBezTo>
                  <a:cubicBezTo>
                    <a:pt x="2225" y="5469"/>
                    <a:pt x="1676" y="4216"/>
                    <a:pt x="1676" y="3999"/>
                  </a:cubicBezTo>
                  <a:cubicBezTo>
                    <a:pt x="1676" y="3768"/>
                    <a:pt x="2123" y="2745"/>
                    <a:pt x="2430" y="2336"/>
                  </a:cubicBezTo>
                  <a:cubicBezTo>
                    <a:pt x="2724" y="1940"/>
                    <a:pt x="3095" y="1428"/>
                    <a:pt x="3095" y="1428"/>
                  </a:cubicBezTo>
                  <a:cubicBezTo>
                    <a:pt x="2762" y="942"/>
                    <a:pt x="2404" y="482"/>
                    <a:pt x="2008" y="60"/>
                  </a:cubicBezTo>
                  <a:cubicBezTo>
                    <a:pt x="1968" y="20"/>
                    <a:pt x="1926" y="1"/>
                    <a:pt x="1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989;p73">
              <a:extLst>
                <a:ext uri="{FF2B5EF4-FFF2-40B4-BE49-F238E27FC236}">
                  <a16:creationId xmlns:a16="http://schemas.microsoft.com/office/drawing/2014/main" id="{22D7AD95-1D31-558B-AB58-4810008EBCD6}"/>
                </a:ext>
              </a:extLst>
            </p:cNvPr>
            <p:cNvSpPr/>
            <p:nvPr/>
          </p:nvSpPr>
          <p:spPr>
            <a:xfrm>
              <a:off x="6278365" y="2051059"/>
              <a:ext cx="52936" cy="51714"/>
            </a:xfrm>
            <a:custGeom>
              <a:avLst/>
              <a:gdLst/>
              <a:ahLst/>
              <a:cxnLst/>
              <a:rect l="l" t="t" r="r" b="b"/>
              <a:pathLst>
                <a:path w="1126" h="1100" extrusionOk="0">
                  <a:moveTo>
                    <a:pt x="921" y="0"/>
                  </a:moveTo>
                  <a:lnTo>
                    <a:pt x="166" y="77"/>
                  </a:lnTo>
                  <a:lnTo>
                    <a:pt x="0" y="307"/>
                  </a:lnTo>
                  <a:cubicBezTo>
                    <a:pt x="0" y="307"/>
                    <a:pt x="320" y="883"/>
                    <a:pt x="767" y="1100"/>
                  </a:cubicBezTo>
                  <a:cubicBezTo>
                    <a:pt x="857" y="780"/>
                    <a:pt x="972" y="473"/>
                    <a:pt x="1125" y="179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990;p73">
              <a:extLst>
                <a:ext uri="{FF2B5EF4-FFF2-40B4-BE49-F238E27FC236}">
                  <a16:creationId xmlns:a16="http://schemas.microsoft.com/office/drawing/2014/main" id="{DFE1AF7E-9B1A-5B5B-8F7B-6CAD0A26D75F}"/>
                </a:ext>
              </a:extLst>
            </p:cNvPr>
            <p:cNvSpPr/>
            <p:nvPr/>
          </p:nvSpPr>
          <p:spPr>
            <a:xfrm>
              <a:off x="6252509" y="2196513"/>
              <a:ext cx="13869" cy="67369"/>
            </a:xfrm>
            <a:custGeom>
              <a:avLst/>
              <a:gdLst/>
              <a:ahLst/>
              <a:cxnLst/>
              <a:rect l="l" t="t" r="r" b="b"/>
              <a:pathLst>
                <a:path w="295" h="1433" extrusionOk="0">
                  <a:moveTo>
                    <a:pt x="294" y="1"/>
                  </a:moveTo>
                  <a:lnTo>
                    <a:pt x="0" y="794"/>
                  </a:lnTo>
                  <a:cubicBezTo>
                    <a:pt x="77" y="1024"/>
                    <a:pt x="166" y="1228"/>
                    <a:pt x="282" y="1433"/>
                  </a:cubicBezTo>
                  <a:lnTo>
                    <a:pt x="294" y="1"/>
                  </a:ln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991;p73">
              <a:extLst>
                <a:ext uri="{FF2B5EF4-FFF2-40B4-BE49-F238E27FC236}">
                  <a16:creationId xmlns:a16="http://schemas.microsoft.com/office/drawing/2014/main" id="{83ED1B12-F917-7B22-7561-F721552E3975}"/>
                </a:ext>
              </a:extLst>
            </p:cNvPr>
            <p:cNvSpPr/>
            <p:nvPr/>
          </p:nvSpPr>
          <p:spPr>
            <a:xfrm>
              <a:off x="6239251" y="2158668"/>
              <a:ext cx="27126" cy="105684"/>
            </a:xfrm>
            <a:custGeom>
              <a:avLst/>
              <a:gdLst/>
              <a:ahLst/>
              <a:cxnLst/>
              <a:rect l="l" t="t" r="r" b="b"/>
              <a:pathLst>
                <a:path w="577" h="2248" extrusionOk="0">
                  <a:moveTo>
                    <a:pt x="78" y="0"/>
                  </a:moveTo>
                  <a:lnTo>
                    <a:pt x="1" y="243"/>
                  </a:lnTo>
                  <a:cubicBezTo>
                    <a:pt x="1" y="243"/>
                    <a:pt x="65" y="1957"/>
                    <a:pt x="257" y="2200"/>
                  </a:cubicBezTo>
                  <a:cubicBezTo>
                    <a:pt x="282" y="2233"/>
                    <a:pt x="305" y="2248"/>
                    <a:pt x="326" y="2248"/>
                  </a:cubicBezTo>
                  <a:cubicBezTo>
                    <a:pt x="534" y="2248"/>
                    <a:pt x="576" y="806"/>
                    <a:pt x="576" y="806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992;p73">
              <a:extLst>
                <a:ext uri="{FF2B5EF4-FFF2-40B4-BE49-F238E27FC236}">
                  <a16:creationId xmlns:a16="http://schemas.microsoft.com/office/drawing/2014/main" id="{803B76A5-245E-03E5-ED42-5ECC8C4AC19C}"/>
                </a:ext>
              </a:extLst>
            </p:cNvPr>
            <p:cNvSpPr/>
            <p:nvPr/>
          </p:nvSpPr>
          <p:spPr>
            <a:xfrm>
              <a:off x="6244093" y="2181845"/>
              <a:ext cx="15044" cy="70049"/>
            </a:xfrm>
            <a:custGeom>
              <a:avLst/>
              <a:gdLst/>
              <a:ahLst/>
              <a:cxnLst/>
              <a:rect l="l" t="t" r="r" b="b"/>
              <a:pathLst>
                <a:path w="320" h="1490" extrusionOk="0">
                  <a:moveTo>
                    <a:pt x="204" y="0"/>
                  </a:moveTo>
                  <a:cubicBezTo>
                    <a:pt x="121" y="0"/>
                    <a:pt x="0" y="1067"/>
                    <a:pt x="0" y="1067"/>
                  </a:cubicBezTo>
                  <a:lnTo>
                    <a:pt x="0" y="1080"/>
                  </a:lnTo>
                  <a:cubicBezTo>
                    <a:pt x="13" y="1233"/>
                    <a:pt x="39" y="1374"/>
                    <a:pt x="64" y="1489"/>
                  </a:cubicBezTo>
                  <a:cubicBezTo>
                    <a:pt x="64" y="1476"/>
                    <a:pt x="320" y="620"/>
                    <a:pt x="243" y="108"/>
                  </a:cubicBezTo>
                  <a:cubicBezTo>
                    <a:pt x="232" y="32"/>
                    <a:pt x="218" y="0"/>
                    <a:pt x="204" y="0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993;p73">
              <a:extLst>
                <a:ext uri="{FF2B5EF4-FFF2-40B4-BE49-F238E27FC236}">
                  <a16:creationId xmlns:a16="http://schemas.microsoft.com/office/drawing/2014/main" id="{E1A6A615-E67D-63BD-F945-C221E7EFC07C}"/>
                </a:ext>
              </a:extLst>
            </p:cNvPr>
            <p:cNvSpPr/>
            <p:nvPr/>
          </p:nvSpPr>
          <p:spPr>
            <a:xfrm>
              <a:off x="6229050" y="2155049"/>
              <a:ext cx="26515" cy="95858"/>
            </a:xfrm>
            <a:custGeom>
              <a:avLst/>
              <a:gdLst/>
              <a:ahLst/>
              <a:cxnLst/>
              <a:rect l="l" t="t" r="r" b="b"/>
              <a:pathLst>
                <a:path w="564" h="2039" extrusionOk="0">
                  <a:moveTo>
                    <a:pt x="563" y="0"/>
                  </a:moveTo>
                  <a:lnTo>
                    <a:pt x="295" y="346"/>
                  </a:lnTo>
                  <a:cubicBezTo>
                    <a:pt x="295" y="346"/>
                    <a:pt x="0" y="1765"/>
                    <a:pt x="192" y="2008"/>
                  </a:cubicBezTo>
                  <a:cubicBezTo>
                    <a:pt x="207" y="2029"/>
                    <a:pt x="221" y="2038"/>
                    <a:pt x="236" y="2038"/>
                  </a:cubicBezTo>
                  <a:cubicBezTo>
                    <a:pt x="401" y="2038"/>
                    <a:pt x="563" y="819"/>
                    <a:pt x="563" y="819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994;p73">
              <a:extLst>
                <a:ext uri="{FF2B5EF4-FFF2-40B4-BE49-F238E27FC236}">
                  <a16:creationId xmlns:a16="http://schemas.microsoft.com/office/drawing/2014/main" id="{E4CD38FE-A09E-4380-A05A-598052BC17AF}"/>
                </a:ext>
              </a:extLst>
            </p:cNvPr>
            <p:cNvSpPr/>
            <p:nvPr/>
          </p:nvSpPr>
          <p:spPr>
            <a:xfrm>
              <a:off x="6223032" y="2130979"/>
              <a:ext cx="33708" cy="106060"/>
            </a:xfrm>
            <a:custGeom>
              <a:avLst/>
              <a:gdLst/>
              <a:ahLst/>
              <a:cxnLst/>
              <a:rect l="l" t="t" r="r" b="b"/>
              <a:pathLst>
                <a:path w="717" h="2256" extrusionOk="0">
                  <a:moveTo>
                    <a:pt x="717" y="1"/>
                  </a:moveTo>
                  <a:lnTo>
                    <a:pt x="474" y="218"/>
                  </a:lnTo>
                  <a:cubicBezTo>
                    <a:pt x="474" y="218"/>
                    <a:pt x="1" y="1957"/>
                    <a:pt x="154" y="2226"/>
                  </a:cubicBezTo>
                  <a:cubicBezTo>
                    <a:pt x="166" y="2246"/>
                    <a:pt x="180" y="2255"/>
                    <a:pt x="193" y="2255"/>
                  </a:cubicBezTo>
                  <a:cubicBezTo>
                    <a:pt x="366" y="2255"/>
                    <a:pt x="640" y="819"/>
                    <a:pt x="640" y="819"/>
                  </a:cubicBezTo>
                  <a:lnTo>
                    <a:pt x="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2995;p73">
              <a:extLst>
                <a:ext uri="{FF2B5EF4-FFF2-40B4-BE49-F238E27FC236}">
                  <a16:creationId xmlns:a16="http://schemas.microsoft.com/office/drawing/2014/main" id="{1863EDE1-CAD1-D1B3-34FE-14D8CD0F851E}"/>
                </a:ext>
              </a:extLst>
            </p:cNvPr>
            <p:cNvSpPr/>
            <p:nvPr/>
          </p:nvSpPr>
          <p:spPr>
            <a:xfrm>
              <a:off x="6235067" y="2188709"/>
              <a:ext cx="10860" cy="55334"/>
            </a:xfrm>
            <a:custGeom>
              <a:avLst/>
              <a:gdLst/>
              <a:ahLst/>
              <a:cxnLst/>
              <a:rect l="l" t="t" r="r" b="b"/>
              <a:pathLst>
                <a:path w="231" h="1177" extrusionOk="0">
                  <a:moveTo>
                    <a:pt x="231" y="0"/>
                  </a:moveTo>
                  <a:lnTo>
                    <a:pt x="231" y="0"/>
                  </a:lnTo>
                  <a:cubicBezTo>
                    <a:pt x="103" y="844"/>
                    <a:pt x="0" y="960"/>
                    <a:pt x="0" y="960"/>
                  </a:cubicBezTo>
                  <a:cubicBezTo>
                    <a:pt x="0" y="1036"/>
                    <a:pt x="13" y="1100"/>
                    <a:pt x="13" y="1177"/>
                  </a:cubicBezTo>
                  <a:cubicBezTo>
                    <a:pt x="205" y="832"/>
                    <a:pt x="231" y="1"/>
                    <a:pt x="231" y="0"/>
                  </a:cubicBezTo>
                  <a:close/>
                </a:path>
              </a:pathLst>
            </a:custGeom>
            <a:solidFill>
              <a:srgbClr val="FC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2996;p73">
              <a:extLst>
                <a:ext uri="{FF2B5EF4-FFF2-40B4-BE49-F238E27FC236}">
                  <a16:creationId xmlns:a16="http://schemas.microsoft.com/office/drawing/2014/main" id="{D2465667-5520-67F8-DB2F-0C35A20F44D6}"/>
                </a:ext>
              </a:extLst>
            </p:cNvPr>
            <p:cNvSpPr/>
            <p:nvPr/>
          </p:nvSpPr>
          <p:spPr>
            <a:xfrm>
              <a:off x="6255517" y="1571308"/>
              <a:ext cx="267548" cy="514646"/>
            </a:xfrm>
            <a:custGeom>
              <a:avLst/>
              <a:gdLst/>
              <a:ahLst/>
              <a:cxnLst/>
              <a:rect l="l" t="t" r="r" b="b"/>
              <a:pathLst>
                <a:path w="5691" h="10947" extrusionOk="0">
                  <a:moveTo>
                    <a:pt x="5683" y="1"/>
                  </a:moveTo>
                  <a:cubicBezTo>
                    <a:pt x="5508" y="1"/>
                    <a:pt x="2422" y="145"/>
                    <a:pt x="0" y="10231"/>
                  </a:cubicBezTo>
                  <a:cubicBezTo>
                    <a:pt x="0" y="10231"/>
                    <a:pt x="882" y="10870"/>
                    <a:pt x="1867" y="10947"/>
                  </a:cubicBezTo>
                  <a:cubicBezTo>
                    <a:pt x="1867" y="10947"/>
                    <a:pt x="3402" y="6152"/>
                    <a:pt x="5627" y="4118"/>
                  </a:cubicBezTo>
                  <a:lnTo>
                    <a:pt x="5691" y="1"/>
                  </a:lnTo>
                  <a:cubicBezTo>
                    <a:pt x="5691" y="1"/>
                    <a:pt x="5688" y="1"/>
                    <a:pt x="5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997;p73">
              <a:extLst>
                <a:ext uri="{FF2B5EF4-FFF2-40B4-BE49-F238E27FC236}">
                  <a16:creationId xmlns:a16="http://schemas.microsoft.com/office/drawing/2014/main" id="{1E7C862C-CF5C-0EA5-B44C-450CDF8F874C}"/>
                </a:ext>
              </a:extLst>
            </p:cNvPr>
            <p:cNvSpPr/>
            <p:nvPr/>
          </p:nvSpPr>
          <p:spPr>
            <a:xfrm>
              <a:off x="6255517" y="2026378"/>
              <a:ext cx="96235" cy="59565"/>
            </a:xfrm>
            <a:custGeom>
              <a:avLst/>
              <a:gdLst/>
              <a:ahLst/>
              <a:cxnLst/>
              <a:rect l="l" t="t" r="r" b="b"/>
              <a:pathLst>
                <a:path w="2047" h="1267" extrusionOk="0">
                  <a:moveTo>
                    <a:pt x="128" y="1"/>
                  </a:moveTo>
                  <a:cubicBezTo>
                    <a:pt x="90" y="180"/>
                    <a:pt x="38" y="359"/>
                    <a:pt x="0" y="551"/>
                  </a:cubicBezTo>
                  <a:cubicBezTo>
                    <a:pt x="0" y="551"/>
                    <a:pt x="882" y="1190"/>
                    <a:pt x="1867" y="1267"/>
                  </a:cubicBezTo>
                  <a:cubicBezTo>
                    <a:pt x="1867" y="1267"/>
                    <a:pt x="1931" y="1075"/>
                    <a:pt x="2046" y="743"/>
                  </a:cubicBezTo>
                  <a:cubicBezTo>
                    <a:pt x="1356" y="653"/>
                    <a:pt x="703" y="397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998;p73">
              <a:extLst>
                <a:ext uri="{FF2B5EF4-FFF2-40B4-BE49-F238E27FC236}">
                  <a16:creationId xmlns:a16="http://schemas.microsoft.com/office/drawing/2014/main" id="{E6C13613-03CF-B078-77F6-CDB9FECE9845}"/>
                </a:ext>
              </a:extLst>
            </p:cNvPr>
            <p:cNvSpPr/>
            <p:nvPr/>
          </p:nvSpPr>
          <p:spPr>
            <a:xfrm>
              <a:off x="6584315" y="1334559"/>
              <a:ext cx="176015" cy="199756"/>
            </a:xfrm>
            <a:custGeom>
              <a:avLst/>
              <a:gdLst/>
              <a:ahLst/>
              <a:cxnLst/>
              <a:rect l="l" t="t" r="r" b="b"/>
              <a:pathLst>
                <a:path w="3744" h="4249" extrusionOk="0">
                  <a:moveTo>
                    <a:pt x="1970" y="1"/>
                  </a:moveTo>
                  <a:cubicBezTo>
                    <a:pt x="1822" y="1"/>
                    <a:pt x="1664" y="28"/>
                    <a:pt x="1497" y="88"/>
                  </a:cubicBezTo>
                  <a:cubicBezTo>
                    <a:pt x="1" y="638"/>
                    <a:pt x="244" y="2236"/>
                    <a:pt x="244" y="2236"/>
                  </a:cubicBezTo>
                  <a:cubicBezTo>
                    <a:pt x="563" y="3743"/>
                    <a:pt x="1185" y="4249"/>
                    <a:pt x="1809" y="4249"/>
                  </a:cubicBezTo>
                  <a:cubicBezTo>
                    <a:pt x="2662" y="4249"/>
                    <a:pt x="3518" y="3304"/>
                    <a:pt x="3607" y="2684"/>
                  </a:cubicBezTo>
                  <a:cubicBezTo>
                    <a:pt x="3743" y="1741"/>
                    <a:pt x="3153" y="1"/>
                    <a:pt x="1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999;p73">
              <a:extLst>
                <a:ext uri="{FF2B5EF4-FFF2-40B4-BE49-F238E27FC236}">
                  <a16:creationId xmlns:a16="http://schemas.microsoft.com/office/drawing/2014/main" id="{E69B6F0A-A4EC-737D-0E03-E8DA975D19D7}"/>
                </a:ext>
              </a:extLst>
            </p:cNvPr>
            <p:cNvSpPr/>
            <p:nvPr/>
          </p:nvSpPr>
          <p:spPr>
            <a:xfrm>
              <a:off x="6646840" y="1387776"/>
              <a:ext cx="19886" cy="26280"/>
            </a:xfrm>
            <a:custGeom>
              <a:avLst/>
              <a:gdLst/>
              <a:ahLst/>
              <a:cxnLst/>
              <a:rect l="l" t="t" r="r" b="b"/>
              <a:pathLst>
                <a:path w="423" h="559" extrusionOk="0">
                  <a:moveTo>
                    <a:pt x="173" y="1"/>
                  </a:moveTo>
                  <a:cubicBezTo>
                    <a:pt x="163" y="1"/>
                    <a:pt x="152" y="2"/>
                    <a:pt x="141" y="5"/>
                  </a:cubicBezTo>
                  <a:cubicBezTo>
                    <a:pt x="52" y="17"/>
                    <a:pt x="1" y="171"/>
                    <a:pt x="39" y="324"/>
                  </a:cubicBezTo>
                  <a:cubicBezTo>
                    <a:pt x="74" y="462"/>
                    <a:pt x="159" y="558"/>
                    <a:pt x="251" y="558"/>
                  </a:cubicBezTo>
                  <a:cubicBezTo>
                    <a:pt x="261" y="558"/>
                    <a:pt x="272" y="557"/>
                    <a:pt x="282" y="554"/>
                  </a:cubicBezTo>
                  <a:cubicBezTo>
                    <a:pt x="372" y="542"/>
                    <a:pt x="423" y="401"/>
                    <a:pt x="384" y="235"/>
                  </a:cubicBezTo>
                  <a:cubicBezTo>
                    <a:pt x="350" y="97"/>
                    <a:pt x="264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000;p73">
              <a:extLst>
                <a:ext uri="{FF2B5EF4-FFF2-40B4-BE49-F238E27FC236}">
                  <a16:creationId xmlns:a16="http://schemas.microsoft.com/office/drawing/2014/main" id="{E2D66771-A068-6B18-F6F9-502829DF0FD5}"/>
                </a:ext>
              </a:extLst>
            </p:cNvPr>
            <p:cNvSpPr/>
            <p:nvPr/>
          </p:nvSpPr>
          <p:spPr>
            <a:xfrm>
              <a:off x="6707579" y="1384156"/>
              <a:ext cx="19886" cy="26750"/>
            </a:xfrm>
            <a:custGeom>
              <a:avLst/>
              <a:gdLst/>
              <a:ahLst/>
              <a:cxnLst/>
              <a:rect l="l" t="t" r="r" b="b"/>
              <a:pathLst>
                <a:path w="423" h="569" extrusionOk="0">
                  <a:moveTo>
                    <a:pt x="172" y="1"/>
                  </a:moveTo>
                  <a:cubicBezTo>
                    <a:pt x="162" y="1"/>
                    <a:pt x="152" y="2"/>
                    <a:pt x="141" y="5"/>
                  </a:cubicBezTo>
                  <a:cubicBezTo>
                    <a:pt x="52" y="18"/>
                    <a:pt x="0" y="171"/>
                    <a:pt x="39" y="325"/>
                  </a:cubicBezTo>
                  <a:cubicBezTo>
                    <a:pt x="75" y="469"/>
                    <a:pt x="168" y="569"/>
                    <a:pt x="264" y="569"/>
                  </a:cubicBezTo>
                  <a:cubicBezTo>
                    <a:pt x="270" y="569"/>
                    <a:pt x="276" y="568"/>
                    <a:pt x="282" y="568"/>
                  </a:cubicBezTo>
                  <a:cubicBezTo>
                    <a:pt x="371" y="542"/>
                    <a:pt x="422" y="401"/>
                    <a:pt x="384" y="248"/>
                  </a:cubicBezTo>
                  <a:cubicBezTo>
                    <a:pt x="350" y="99"/>
                    <a:pt x="264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001;p73">
              <a:extLst>
                <a:ext uri="{FF2B5EF4-FFF2-40B4-BE49-F238E27FC236}">
                  <a16:creationId xmlns:a16="http://schemas.microsoft.com/office/drawing/2014/main" id="{4529235A-132B-CCBB-DD76-805C1B60DB4F}"/>
                </a:ext>
              </a:extLst>
            </p:cNvPr>
            <p:cNvSpPr/>
            <p:nvPr/>
          </p:nvSpPr>
          <p:spPr>
            <a:xfrm>
              <a:off x="6684731" y="1363330"/>
              <a:ext cx="33708" cy="88995"/>
            </a:xfrm>
            <a:custGeom>
              <a:avLst/>
              <a:gdLst/>
              <a:ahLst/>
              <a:cxnLst/>
              <a:rect l="l" t="t" r="r" b="b"/>
              <a:pathLst>
                <a:path w="717" h="1893" extrusionOk="0">
                  <a:moveTo>
                    <a:pt x="64" y="0"/>
                  </a:moveTo>
                  <a:cubicBezTo>
                    <a:pt x="64" y="13"/>
                    <a:pt x="52" y="13"/>
                    <a:pt x="52" y="26"/>
                  </a:cubicBezTo>
                  <a:cubicBezTo>
                    <a:pt x="52" y="26"/>
                    <a:pt x="39" y="39"/>
                    <a:pt x="39" y="51"/>
                  </a:cubicBezTo>
                  <a:cubicBezTo>
                    <a:pt x="39" y="64"/>
                    <a:pt x="26" y="90"/>
                    <a:pt x="26" y="103"/>
                  </a:cubicBezTo>
                  <a:cubicBezTo>
                    <a:pt x="13" y="154"/>
                    <a:pt x="13" y="192"/>
                    <a:pt x="13" y="243"/>
                  </a:cubicBezTo>
                  <a:cubicBezTo>
                    <a:pt x="0" y="333"/>
                    <a:pt x="13" y="422"/>
                    <a:pt x="26" y="512"/>
                  </a:cubicBezTo>
                  <a:cubicBezTo>
                    <a:pt x="64" y="640"/>
                    <a:pt x="103" y="755"/>
                    <a:pt x="167" y="857"/>
                  </a:cubicBezTo>
                  <a:cubicBezTo>
                    <a:pt x="231" y="972"/>
                    <a:pt x="320" y="1074"/>
                    <a:pt x="410" y="1177"/>
                  </a:cubicBezTo>
                  <a:cubicBezTo>
                    <a:pt x="461" y="1215"/>
                    <a:pt x="512" y="1266"/>
                    <a:pt x="563" y="1305"/>
                  </a:cubicBezTo>
                  <a:lnTo>
                    <a:pt x="627" y="1356"/>
                  </a:lnTo>
                  <a:lnTo>
                    <a:pt x="614" y="1394"/>
                  </a:lnTo>
                  <a:cubicBezTo>
                    <a:pt x="563" y="1484"/>
                    <a:pt x="499" y="1560"/>
                    <a:pt x="435" y="1650"/>
                  </a:cubicBezTo>
                  <a:cubicBezTo>
                    <a:pt x="371" y="1727"/>
                    <a:pt x="320" y="1778"/>
                    <a:pt x="282" y="1829"/>
                  </a:cubicBezTo>
                  <a:cubicBezTo>
                    <a:pt x="243" y="1867"/>
                    <a:pt x="231" y="1893"/>
                    <a:pt x="231" y="1893"/>
                  </a:cubicBezTo>
                  <a:cubicBezTo>
                    <a:pt x="231" y="1893"/>
                    <a:pt x="256" y="1880"/>
                    <a:pt x="295" y="1842"/>
                  </a:cubicBezTo>
                  <a:cubicBezTo>
                    <a:pt x="358" y="1791"/>
                    <a:pt x="410" y="1739"/>
                    <a:pt x="461" y="1688"/>
                  </a:cubicBezTo>
                  <a:cubicBezTo>
                    <a:pt x="538" y="1599"/>
                    <a:pt x="601" y="1522"/>
                    <a:pt x="653" y="1420"/>
                  </a:cubicBezTo>
                  <a:cubicBezTo>
                    <a:pt x="678" y="1394"/>
                    <a:pt x="691" y="1356"/>
                    <a:pt x="717" y="1330"/>
                  </a:cubicBezTo>
                  <a:cubicBezTo>
                    <a:pt x="665" y="1292"/>
                    <a:pt x="653" y="1279"/>
                    <a:pt x="627" y="1253"/>
                  </a:cubicBezTo>
                  <a:cubicBezTo>
                    <a:pt x="576" y="1215"/>
                    <a:pt x="525" y="1177"/>
                    <a:pt x="486" y="1138"/>
                  </a:cubicBezTo>
                  <a:cubicBezTo>
                    <a:pt x="397" y="1049"/>
                    <a:pt x="320" y="959"/>
                    <a:pt x="256" y="857"/>
                  </a:cubicBezTo>
                  <a:cubicBezTo>
                    <a:pt x="192" y="768"/>
                    <a:pt x="154" y="665"/>
                    <a:pt x="128" y="563"/>
                  </a:cubicBezTo>
                  <a:cubicBezTo>
                    <a:pt x="103" y="486"/>
                    <a:pt x="90" y="410"/>
                    <a:pt x="90" y="333"/>
                  </a:cubicBezTo>
                  <a:lnTo>
                    <a:pt x="90" y="230"/>
                  </a:lnTo>
                  <a:lnTo>
                    <a:pt x="90" y="167"/>
                  </a:lnTo>
                  <a:lnTo>
                    <a:pt x="90" y="90"/>
                  </a:lnTo>
                  <a:lnTo>
                    <a:pt x="90" y="26"/>
                  </a:lnTo>
                  <a:cubicBezTo>
                    <a:pt x="90" y="13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002;p73">
              <a:extLst>
                <a:ext uri="{FF2B5EF4-FFF2-40B4-BE49-F238E27FC236}">
                  <a16:creationId xmlns:a16="http://schemas.microsoft.com/office/drawing/2014/main" id="{6BA12145-29EC-2FFD-5210-74A98871D7FA}"/>
                </a:ext>
              </a:extLst>
            </p:cNvPr>
            <p:cNvSpPr/>
            <p:nvPr/>
          </p:nvSpPr>
          <p:spPr>
            <a:xfrm>
              <a:off x="6631232" y="1368736"/>
              <a:ext cx="30088" cy="10860"/>
            </a:xfrm>
            <a:custGeom>
              <a:avLst/>
              <a:gdLst/>
              <a:ahLst/>
              <a:cxnLst/>
              <a:rect l="l" t="t" r="r" b="b"/>
              <a:pathLst>
                <a:path w="640" h="231" extrusionOk="0">
                  <a:moveTo>
                    <a:pt x="601" y="0"/>
                  </a:moveTo>
                  <a:lnTo>
                    <a:pt x="563" y="13"/>
                  </a:lnTo>
                  <a:lnTo>
                    <a:pt x="486" y="26"/>
                  </a:lnTo>
                  <a:lnTo>
                    <a:pt x="384" y="52"/>
                  </a:lnTo>
                  <a:lnTo>
                    <a:pt x="282" y="77"/>
                  </a:lnTo>
                  <a:lnTo>
                    <a:pt x="167" y="103"/>
                  </a:lnTo>
                  <a:lnTo>
                    <a:pt x="77" y="141"/>
                  </a:lnTo>
                  <a:cubicBezTo>
                    <a:pt x="64" y="154"/>
                    <a:pt x="39" y="167"/>
                    <a:pt x="26" y="179"/>
                  </a:cubicBezTo>
                  <a:cubicBezTo>
                    <a:pt x="13" y="179"/>
                    <a:pt x="0" y="192"/>
                    <a:pt x="0" y="218"/>
                  </a:cubicBezTo>
                  <a:cubicBezTo>
                    <a:pt x="13" y="218"/>
                    <a:pt x="13" y="231"/>
                    <a:pt x="39" y="231"/>
                  </a:cubicBezTo>
                  <a:lnTo>
                    <a:pt x="192" y="231"/>
                  </a:lnTo>
                  <a:lnTo>
                    <a:pt x="294" y="218"/>
                  </a:lnTo>
                  <a:lnTo>
                    <a:pt x="410" y="192"/>
                  </a:lnTo>
                  <a:lnTo>
                    <a:pt x="499" y="179"/>
                  </a:lnTo>
                  <a:lnTo>
                    <a:pt x="563" y="167"/>
                  </a:lnTo>
                  <a:lnTo>
                    <a:pt x="589" y="167"/>
                  </a:lnTo>
                  <a:cubicBezTo>
                    <a:pt x="601" y="154"/>
                    <a:pt x="614" y="154"/>
                    <a:pt x="614" y="141"/>
                  </a:cubicBezTo>
                  <a:cubicBezTo>
                    <a:pt x="614" y="128"/>
                    <a:pt x="627" y="128"/>
                    <a:pt x="627" y="115"/>
                  </a:cubicBezTo>
                  <a:cubicBezTo>
                    <a:pt x="640" y="115"/>
                    <a:pt x="640" y="103"/>
                    <a:pt x="640" y="90"/>
                  </a:cubicBezTo>
                  <a:cubicBezTo>
                    <a:pt x="640" y="77"/>
                    <a:pt x="640" y="64"/>
                    <a:pt x="640" y="52"/>
                  </a:cubicBezTo>
                  <a:cubicBezTo>
                    <a:pt x="640" y="39"/>
                    <a:pt x="640" y="26"/>
                    <a:pt x="640" y="26"/>
                  </a:cubicBezTo>
                  <a:cubicBezTo>
                    <a:pt x="627" y="13"/>
                    <a:pt x="627" y="13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003;p73">
              <a:extLst>
                <a:ext uri="{FF2B5EF4-FFF2-40B4-BE49-F238E27FC236}">
                  <a16:creationId xmlns:a16="http://schemas.microsoft.com/office/drawing/2014/main" id="{7F196455-5BA7-14FD-092F-F421621DA492}"/>
                </a:ext>
              </a:extLst>
            </p:cNvPr>
            <p:cNvSpPr/>
            <p:nvPr/>
          </p:nvSpPr>
          <p:spPr>
            <a:xfrm>
              <a:off x="6702783" y="1365727"/>
              <a:ext cx="23459" cy="7851"/>
            </a:xfrm>
            <a:custGeom>
              <a:avLst/>
              <a:gdLst/>
              <a:ahLst/>
              <a:cxnLst/>
              <a:rect l="l" t="t" r="r" b="b"/>
              <a:pathLst>
                <a:path w="499" h="167" extrusionOk="0">
                  <a:moveTo>
                    <a:pt x="51" y="0"/>
                  </a:moveTo>
                  <a:cubicBezTo>
                    <a:pt x="38" y="0"/>
                    <a:pt x="26" y="13"/>
                    <a:pt x="38" y="26"/>
                  </a:cubicBezTo>
                  <a:cubicBezTo>
                    <a:pt x="26" y="26"/>
                    <a:pt x="26" y="39"/>
                    <a:pt x="13" y="39"/>
                  </a:cubicBezTo>
                  <a:cubicBezTo>
                    <a:pt x="13" y="52"/>
                    <a:pt x="0" y="64"/>
                    <a:pt x="0" y="64"/>
                  </a:cubicBezTo>
                  <a:cubicBezTo>
                    <a:pt x="0" y="77"/>
                    <a:pt x="0" y="90"/>
                    <a:pt x="0" y="103"/>
                  </a:cubicBezTo>
                  <a:lnTo>
                    <a:pt x="0" y="141"/>
                  </a:lnTo>
                  <a:cubicBezTo>
                    <a:pt x="0" y="141"/>
                    <a:pt x="0" y="154"/>
                    <a:pt x="0" y="154"/>
                  </a:cubicBezTo>
                  <a:lnTo>
                    <a:pt x="179" y="154"/>
                  </a:lnTo>
                  <a:lnTo>
                    <a:pt x="256" y="167"/>
                  </a:lnTo>
                  <a:lnTo>
                    <a:pt x="409" y="167"/>
                  </a:lnTo>
                  <a:cubicBezTo>
                    <a:pt x="435" y="167"/>
                    <a:pt x="448" y="154"/>
                    <a:pt x="473" y="154"/>
                  </a:cubicBezTo>
                  <a:cubicBezTo>
                    <a:pt x="486" y="154"/>
                    <a:pt x="486" y="141"/>
                    <a:pt x="486" y="128"/>
                  </a:cubicBezTo>
                  <a:cubicBezTo>
                    <a:pt x="499" y="116"/>
                    <a:pt x="486" y="116"/>
                    <a:pt x="473" y="103"/>
                  </a:cubicBezTo>
                  <a:cubicBezTo>
                    <a:pt x="460" y="90"/>
                    <a:pt x="448" y="77"/>
                    <a:pt x="435" y="77"/>
                  </a:cubicBezTo>
                  <a:lnTo>
                    <a:pt x="358" y="52"/>
                  </a:lnTo>
                  <a:lnTo>
                    <a:pt x="281" y="26"/>
                  </a:lnTo>
                  <a:lnTo>
                    <a:pt x="205" y="1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004;p73">
              <a:extLst>
                <a:ext uri="{FF2B5EF4-FFF2-40B4-BE49-F238E27FC236}">
                  <a16:creationId xmlns:a16="http://schemas.microsoft.com/office/drawing/2014/main" id="{82051373-860F-6AC3-BA3E-925E372100DD}"/>
                </a:ext>
              </a:extLst>
            </p:cNvPr>
            <p:cNvSpPr/>
            <p:nvPr/>
          </p:nvSpPr>
          <p:spPr>
            <a:xfrm>
              <a:off x="6499553" y="1306916"/>
              <a:ext cx="291054" cy="270463"/>
            </a:xfrm>
            <a:custGeom>
              <a:avLst/>
              <a:gdLst/>
              <a:ahLst/>
              <a:cxnLst/>
              <a:rect l="l" t="t" r="r" b="b"/>
              <a:pathLst>
                <a:path w="6191" h="5753" extrusionOk="0">
                  <a:moveTo>
                    <a:pt x="3203" y="1"/>
                  </a:moveTo>
                  <a:cubicBezTo>
                    <a:pt x="3152" y="1"/>
                    <a:pt x="3099" y="8"/>
                    <a:pt x="3044" y="24"/>
                  </a:cubicBezTo>
                  <a:cubicBezTo>
                    <a:pt x="2610" y="152"/>
                    <a:pt x="2494" y="433"/>
                    <a:pt x="2277" y="702"/>
                  </a:cubicBezTo>
                  <a:cubicBezTo>
                    <a:pt x="2060" y="957"/>
                    <a:pt x="2124" y="1021"/>
                    <a:pt x="1817" y="1136"/>
                  </a:cubicBezTo>
                  <a:cubicBezTo>
                    <a:pt x="1510" y="1264"/>
                    <a:pt x="1011" y="2262"/>
                    <a:pt x="960" y="3106"/>
                  </a:cubicBezTo>
                  <a:cubicBezTo>
                    <a:pt x="922" y="3950"/>
                    <a:pt x="1407" y="4359"/>
                    <a:pt x="960" y="4806"/>
                  </a:cubicBezTo>
                  <a:cubicBezTo>
                    <a:pt x="525" y="5254"/>
                    <a:pt x="1" y="5216"/>
                    <a:pt x="1" y="5753"/>
                  </a:cubicBezTo>
                  <a:cubicBezTo>
                    <a:pt x="219" y="5684"/>
                    <a:pt x="437" y="5636"/>
                    <a:pt x="664" y="5636"/>
                  </a:cubicBezTo>
                  <a:cubicBezTo>
                    <a:pt x="690" y="5636"/>
                    <a:pt x="716" y="5636"/>
                    <a:pt x="743" y="5638"/>
                  </a:cubicBezTo>
                  <a:lnTo>
                    <a:pt x="2367" y="5638"/>
                  </a:lnTo>
                  <a:lnTo>
                    <a:pt x="2341" y="3860"/>
                  </a:lnTo>
                  <a:lnTo>
                    <a:pt x="2047" y="2824"/>
                  </a:lnTo>
                  <a:cubicBezTo>
                    <a:pt x="2047" y="2824"/>
                    <a:pt x="2635" y="2658"/>
                    <a:pt x="2635" y="2095"/>
                  </a:cubicBezTo>
                  <a:cubicBezTo>
                    <a:pt x="2622" y="1533"/>
                    <a:pt x="2558" y="766"/>
                    <a:pt x="3786" y="753"/>
                  </a:cubicBezTo>
                  <a:cubicBezTo>
                    <a:pt x="4067" y="766"/>
                    <a:pt x="4361" y="855"/>
                    <a:pt x="4617" y="996"/>
                  </a:cubicBezTo>
                  <a:cubicBezTo>
                    <a:pt x="4592" y="1251"/>
                    <a:pt x="4719" y="1507"/>
                    <a:pt x="4950" y="1635"/>
                  </a:cubicBezTo>
                  <a:cubicBezTo>
                    <a:pt x="5346" y="1916"/>
                    <a:pt x="5461" y="2952"/>
                    <a:pt x="5410" y="3272"/>
                  </a:cubicBezTo>
                  <a:cubicBezTo>
                    <a:pt x="5410" y="3272"/>
                    <a:pt x="6190" y="2773"/>
                    <a:pt x="6088" y="2070"/>
                  </a:cubicBezTo>
                  <a:cubicBezTo>
                    <a:pt x="5998" y="1367"/>
                    <a:pt x="5244" y="1469"/>
                    <a:pt x="5039" y="791"/>
                  </a:cubicBezTo>
                  <a:cubicBezTo>
                    <a:pt x="4898" y="352"/>
                    <a:pt x="4672" y="64"/>
                    <a:pt x="4377" y="64"/>
                  </a:cubicBezTo>
                  <a:cubicBezTo>
                    <a:pt x="4217" y="64"/>
                    <a:pt x="4036" y="150"/>
                    <a:pt x="3837" y="344"/>
                  </a:cubicBezTo>
                  <a:cubicBezTo>
                    <a:pt x="3837" y="344"/>
                    <a:pt x="3563" y="1"/>
                    <a:pt x="3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005;p73">
              <a:extLst>
                <a:ext uri="{FF2B5EF4-FFF2-40B4-BE49-F238E27FC236}">
                  <a16:creationId xmlns:a16="http://schemas.microsoft.com/office/drawing/2014/main" id="{9F40C570-34C4-7720-A520-29EFE9B5D0AD}"/>
                </a:ext>
              </a:extLst>
            </p:cNvPr>
            <p:cNvSpPr/>
            <p:nvPr/>
          </p:nvSpPr>
          <p:spPr>
            <a:xfrm>
              <a:off x="6549009" y="1434082"/>
              <a:ext cx="69061" cy="65065"/>
            </a:xfrm>
            <a:custGeom>
              <a:avLst/>
              <a:gdLst/>
              <a:ahLst/>
              <a:cxnLst/>
              <a:rect l="l" t="t" r="r" b="b"/>
              <a:pathLst>
                <a:path w="1469" h="1384" extrusionOk="0">
                  <a:moveTo>
                    <a:pt x="638" y="0"/>
                  </a:moveTo>
                  <a:cubicBezTo>
                    <a:pt x="523" y="0"/>
                    <a:pt x="394" y="44"/>
                    <a:pt x="279" y="183"/>
                  </a:cubicBezTo>
                  <a:cubicBezTo>
                    <a:pt x="0" y="506"/>
                    <a:pt x="469" y="1383"/>
                    <a:pt x="1153" y="1383"/>
                  </a:cubicBezTo>
                  <a:cubicBezTo>
                    <a:pt x="1254" y="1383"/>
                    <a:pt x="1360" y="1364"/>
                    <a:pt x="1468" y="1321"/>
                  </a:cubicBezTo>
                  <a:lnTo>
                    <a:pt x="982" y="119"/>
                  </a:lnTo>
                  <a:cubicBezTo>
                    <a:pt x="982" y="119"/>
                    <a:pt x="828" y="0"/>
                    <a:pt x="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006;p73">
              <a:extLst>
                <a:ext uri="{FF2B5EF4-FFF2-40B4-BE49-F238E27FC236}">
                  <a16:creationId xmlns:a16="http://schemas.microsoft.com/office/drawing/2014/main" id="{671CE957-9678-F2D4-0E44-EFB1D7118AAE}"/>
                </a:ext>
              </a:extLst>
            </p:cNvPr>
            <p:cNvSpPr/>
            <p:nvPr/>
          </p:nvSpPr>
          <p:spPr>
            <a:xfrm>
              <a:off x="6568096" y="1451100"/>
              <a:ext cx="34930" cy="12646"/>
            </a:xfrm>
            <a:custGeom>
              <a:avLst/>
              <a:gdLst/>
              <a:ahLst/>
              <a:cxnLst/>
              <a:rect l="l" t="t" r="r" b="b"/>
              <a:pathLst>
                <a:path w="743" h="269" extrusionOk="0">
                  <a:moveTo>
                    <a:pt x="218" y="0"/>
                  </a:moveTo>
                  <a:cubicBezTo>
                    <a:pt x="167" y="0"/>
                    <a:pt x="129" y="13"/>
                    <a:pt x="90" y="26"/>
                  </a:cubicBezTo>
                  <a:cubicBezTo>
                    <a:pt x="65" y="39"/>
                    <a:pt x="39" y="51"/>
                    <a:pt x="13" y="77"/>
                  </a:cubicBezTo>
                  <a:cubicBezTo>
                    <a:pt x="1" y="90"/>
                    <a:pt x="1" y="103"/>
                    <a:pt x="1" y="103"/>
                  </a:cubicBezTo>
                  <a:cubicBezTo>
                    <a:pt x="1" y="107"/>
                    <a:pt x="2" y="108"/>
                    <a:pt x="4" y="108"/>
                  </a:cubicBezTo>
                  <a:cubicBezTo>
                    <a:pt x="9" y="108"/>
                    <a:pt x="18" y="103"/>
                    <a:pt x="26" y="103"/>
                  </a:cubicBezTo>
                  <a:cubicBezTo>
                    <a:pt x="52" y="90"/>
                    <a:pt x="77" y="77"/>
                    <a:pt x="103" y="77"/>
                  </a:cubicBezTo>
                  <a:cubicBezTo>
                    <a:pt x="130" y="68"/>
                    <a:pt x="157" y="59"/>
                    <a:pt x="180" y="59"/>
                  </a:cubicBezTo>
                  <a:cubicBezTo>
                    <a:pt x="189" y="59"/>
                    <a:pt x="198" y="60"/>
                    <a:pt x="205" y="64"/>
                  </a:cubicBezTo>
                  <a:cubicBezTo>
                    <a:pt x="256" y="64"/>
                    <a:pt x="295" y="64"/>
                    <a:pt x="333" y="77"/>
                  </a:cubicBezTo>
                  <a:cubicBezTo>
                    <a:pt x="371" y="90"/>
                    <a:pt x="410" y="103"/>
                    <a:pt x="448" y="115"/>
                  </a:cubicBezTo>
                  <a:cubicBezTo>
                    <a:pt x="487" y="128"/>
                    <a:pt x="525" y="154"/>
                    <a:pt x="551" y="167"/>
                  </a:cubicBezTo>
                  <a:cubicBezTo>
                    <a:pt x="576" y="179"/>
                    <a:pt x="602" y="205"/>
                    <a:pt x="614" y="218"/>
                  </a:cubicBezTo>
                  <a:lnTo>
                    <a:pt x="653" y="243"/>
                  </a:lnTo>
                  <a:cubicBezTo>
                    <a:pt x="653" y="243"/>
                    <a:pt x="653" y="243"/>
                    <a:pt x="666" y="256"/>
                  </a:cubicBezTo>
                  <a:lnTo>
                    <a:pt x="678" y="269"/>
                  </a:lnTo>
                  <a:lnTo>
                    <a:pt x="730" y="269"/>
                  </a:lnTo>
                  <a:cubicBezTo>
                    <a:pt x="730" y="269"/>
                    <a:pt x="730" y="269"/>
                    <a:pt x="742" y="256"/>
                  </a:cubicBezTo>
                  <a:cubicBezTo>
                    <a:pt x="742" y="243"/>
                    <a:pt x="742" y="243"/>
                    <a:pt x="742" y="243"/>
                  </a:cubicBezTo>
                  <a:lnTo>
                    <a:pt x="730" y="218"/>
                  </a:lnTo>
                  <a:cubicBezTo>
                    <a:pt x="717" y="205"/>
                    <a:pt x="704" y="192"/>
                    <a:pt x="691" y="179"/>
                  </a:cubicBezTo>
                  <a:cubicBezTo>
                    <a:pt x="666" y="167"/>
                    <a:pt x="640" y="141"/>
                    <a:pt x="614" y="128"/>
                  </a:cubicBezTo>
                  <a:cubicBezTo>
                    <a:pt x="576" y="103"/>
                    <a:pt x="538" y="77"/>
                    <a:pt x="499" y="64"/>
                  </a:cubicBezTo>
                  <a:cubicBezTo>
                    <a:pt x="448" y="39"/>
                    <a:pt x="410" y="26"/>
                    <a:pt x="359" y="13"/>
                  </a:cubicBezTo>
                  <a:cubicBezTo>
                    <a:pt x="308" y="0"/>
                    <a:pt x="256" y="0"/>
                    <a:pt x="218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007;p73">
              <a:extLst>
                <a:ext uri="{FF2B5EF4-FFF2-40B4-BE49-F238E27FC236}">
                  <a16:creationId xmlns:a16="http://schemas.microsoft.com/office/drawing/2014/main" id="{10BF70C7-9752-BA4B-11B5-F1DBF089F939}"/>
                </a:ext>
              </a:extLst>
            </p:cNvPr>
            <p:cNvSpPr/>
            <p:nvPr/>
          </p:nvSpPr>
          <p:spPr>
            <a:xfrm>
              <a:off x="6584926" y="1454720"/>
              <a:ext cx="12082" cy="25293"/>
            </a:xfrm>
            <a:custGeom>
              <a:avLst/>
              <a:gdLst/>
              <a:ahLst/>
              <a:cxnLst/>
              <a:rect l="l" t="t" r="r" b="b"/>
              <a:pathLst>
                <a:path w="257" h="538" extrusionOk="0">
                  <a:moveTo>
                    <a:pt x="39" y="0"/>
                  </a:moveTo>
                  <a:cubicBezTo>
                    <a:pt x="39" y="0"/>
                    <a:pt x="39" y="0"/>
                    <a:pt x="39" y="13"/>
                  </a:cubicBezTo>
                  <a:lnTo>
                    <a:pt x="39" y="26"/>
                  </a:lnTo>
                  <a:lnTo>
                    <a:pt x="26" y="64"/>
                  </a:lnTo>
                  <a:cubicBezTo>
                    <a:pt x="13" y="77"/>
                    <a:pt x="1" y="102"/>
                    <a:pt x="1" y="141"/>
                  </a:cubicBezTo>
                  <a:cubicBezTo>
                    <a:pt x="1" y="166"/>
                    <a:pt x="1" y="205"/>
                    <a:pt x="1" y="243"/>
                  </a:cubicBezTo>
                  <a:cubicBezTo>
                    <a:pt x="1" y="281"/>
                    <a:pt x="13" y="320"/>
                    <a:pt x="26" y="358"/>
                  </a:cubicBezTo>
                  <a:cubicBezTo>
                    <a:pt x="39" y="396"/>
                    <a:pt x="65" y="422"/>
                    <a:pt x="90" y="460"/>
                  </a:cubicBezTo>
                  <a:cubicBezTo>
                    <a:pt x="103" y="473"/>
                    <a:pt x="141" y="499"/>
                    <a:pt x="167" y="512"/>
                  </a:cubicBezTo>
                  <a:lnTo>
                    <a:pt x="231" y="537"/>
                  </a:lnTo>
                  <a:lnTo>
                    <a:pt x="256" y="537"/>
                  </a:lnTo>
                  <a:cubicBezTo>
                    <a:pt x="256" y="537"/>
                    <a:pt x="256" y="524"/>
                    <a:pt x="244" y="512"/>
                  </a:cubicBezTo>
                  <a:cubicBezTo>
                    <a:pt x="231" y="499"/>
                    <a:pt x="205" y="486"/>
                    <a:pt x="193" y="473"/>
                  </a:cubicBezTo>
                  <a:cubicBezTo>
                    <a:pt x="167" y="460"/>
                    <a:pt x="154" y="435"/>
                    <a:pt x="129" y="422"/>
                  </a:cubicBezTo>
                  <a:cubicBezTo>
                    <a:pt x="116" y="396"/>
                    <a:pt x="103" y="371"/>
                    <a:pt x="90" y="332"/>
                  </a:cubicBezTo>
                  <a:cubicBezTo>
                    <a:pt x="77" y="307"/>
                    <a:pt x="77" y="281"/>
                    <a:pt x="77" y="243"/>
                  </a:cubicBezTo>
                  <a:cubicBezTo>
                    <a:pt x="65" y="217"/>
                    <a:pt x="65" y="192"/>
                    <a:pt x="77" y="166"/>
                  </a:cubicBezTo>
                  <a:cubicBezTo>
                    <a:pt x="77" y="141"/>
                    <a:pt x="77" y="115"/>
                    <a:pt x="90" y="102"/>
                  </a:cubicBezTo>
                  <a:lnTo>
                    <a:pt x="90" y="77"/>
                  </a:lnTo>
                  <a:cubicBezTo>
                    <a:pt x="90" y="64"/>
                    <a:pt x="77" y="64"/>
                    <a:pt x="77" y="51"/>
                  </a:cubicBezTo>
                  <a:lnTo>
                    <a:pt x="77" y="26"/>
                  </a:lnTo>
                  <a:lnTo>
                    <a:pt x="77" y="13"/>
                  </a:lnTo>
                  <a:cubicBezTo>
                    <a:pt x="77" y="0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008;p73">
              <a:extLst>
                <a:ext uri="{FF2B5EF4-FFF2-40B4-BE49-F238E27FC236}">
                  <a16:creationId xmlns:a16="http://schemas.microsoft.com/office/drawing/2014/main" id="{3C24C3DF-4E90-7A87-FB9B-6307BE3150ED}"/>
                </a:ext>
              </a:extLst>
            </p:cNvPr>
            <p:cNvSpPr/>
            <p:nvPr/>
          </p:nvSpPr>
          <p:spPr>
            <a:xfrm>
              <a:off x="6581917" y="1439676"/>
              <a:ext cx="191811" cy="233887"/>
            </a:xfrm>
            <a:custGeom>
              <a:avLst/>
              <a:gdLst/>
              <a:ahLst/>
              <a:cxnLst/>
              <a:rect l="l" t="t" r="r" b="b"/>
              <a:pathLst>
                <a:path w="4080" h="4975" extrusionOk="0">
                  <a:moveTo>
                    <a:pt x="295" y="0"/>
                  </a:moveTo>
                  <a:cubicBezTo>
                    <a:pt x="295" y="0"/>
                    <a:pt x="615" y="972"/>
                    <a:pt x="410" y="1330"/>
                  </a:cubicBezTo>
                  <a:cubicBezTo>
                    <a:pt x="218" y="1688"/>
                    <a:pt x="1" y="1957"/>
                    <a:pt x="180" y="2149"/>
                  </a:cubicBezTo>
                  <a:cubicBezTo>
                    <a:pt x="359" y="2353"/>
                    <a:pt x="678" y="2328"/>
                    <a:pt x="499" y="2596"/>
                  </a:cubicBezTo>
                  <a:cubicBezTo>
                    <a:pt x="320" y="2878"/>
                    <a:pt x="141" y="3504"/>
                    <a:pt x="436" y="3683"/>
                  </a:cubicBezTo>
                  <a:cubicBezTo>
                    <a:pt x="504" y="3722"/>
                    <a:pt x="567" y="3732"/>
                    <a:pt x="625" y="3732"/>
                  </a:cubicBezTo>
                  <a:cubicBezTo>
                    <a:pt x="693" y="3732"/>
                    <a:pt x="756" y="3718"/>
                    <a:pt x="816" y="3718"/>
                  </a:cubicBezTo>
                  <a:cubicBezTo>
                    <a:pt x="928" y="3718"/>
                    <a:pt x="1030" y="3766"/>
                    <a:pt x="1139" y="4041"/>
                  </a:cubicBezTo>
                  <a:cubicBezTo>
                    <a:pt x="1353" y="4582"/>
                    <a:pt x="1554" y="4975"/>
                    <a:pt x="1902" y="4975"/>
                  </a:cubicBezTo>
                  <a:cubicBezTo>
                    <a:pt x="1908" y="4975"/>
                    <a:pt x="1913" y="4975"/>
                    <a:pt x="1919" y="4975"/>
                  </a:cubicBezTo>
                  <a:cubicBezTo>
                    <a:pt x="2277" y="4975"/>
                    <a:pt x="2520" y="4655"/>
                    <a:pt x="2686" y="4425"/>
                  </a:cubicBezTo>
                  <a:cubicBezTo>
                    <a:pt x="2852" y="4182"/>
                    <a:pt x="2788" y="3901"/>
                    <a:pt x="3070" y="3901"/>
                  </a:cubicBezTo>
                  <a:cubicBezTo>
                    <a:pt x="3351" y="3901"/>
                    <a:pt x="3453" y="3683"/>
                    <a:pt x="3479" y="3440"/>
                  </a:cubicBezTo>
                  <a:cubicBezTo>
                    <a:pt x="3505" y="3197"/>
                    <a:pt x="3364" y="3018"/>
                    <a:pt x="3530" y="2890"/>
                  </a:cubicBezTo>
                  <a:cubicBezTo>
                    <a:pt x="3684" y="2750"/>
                    <a:pt x="4016" y="2545"/>
                    <a:pt x="4003" y="2034"/>
                  </a:cubicBezTo>
                  <a:cubicBezTo>
                    <a:pt x="3990" y="1663"/>
                    <a:pt x="3927" y="1305"/>
                    <a:pt x="3811" y="959"/>
                  </a:cubicBezTo>
                  <a:cubicBezTo>
                    <a:pt x="3811" y="959"/>
                    <a:pt x="4080" y="780"/>
                    <a:pt x="4080" y="729"/>
                  </a:cubicBezTo>
                  <a:cubicBezTo>
                    <a:pt x="4067" y="678"/>
                    <a:pt x="3888" y="755"/>
                    <a:pt x="3709" y="525"/>
                  </a:cubicBezTo>
                  <a:cubicBezTo>
                    <a:pt x="3606" y="392"/>
                    <a:pt x="3457" y="231"/>
                    <a:pt x="3235" y="231"/>
                  </a:cubicBezTo>
                  <a:cubicBezTo>
                    <a:pt x="3070" y="231"/>
                    <a:pt x="2865" y="320"/>
                    <a:pt x="2609" y="576"/>
                  </a:cubicBezTo>
                  <a:cubicBezTo>
                    <a:pt x="2635" y="410"/>
                    <a:pt x="2507" y="269"/>
                    <a:pt x="2341" y="269"/>
                  </a:cubicBezTo>
                  <a:cubicBezTo>
                    <a:pt x="2335" y="268"/>
                    <a:pt x="2328" y="268"/>
                    <a:pt x="2321" y="268"/>
                  </a:cubicBezTo>
                  <a:cubicBezTo>
                    <a:pt x="2138" y="268"/>
                    <a:pt x="1817" y="458"/>
                    <a:pt x="1391" y="458"/>
                  </a:cubicBezTo>
                  <a:cubicBezTo>
                    <a:pt x="1078" y="458"/>
                    <a:pt x="708" y="356"/>
                    <a:pt x="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009;p73">
              <a:extLst>
                <a:ext uri="{FF2B5EF4-FFF2-40B4-BE49-F238E27FC236}">
                  <a16:creationId xmlns:a16="http://schemas.microsoft.com/office/drawing/2014/main" id="{2ABE769F-710D-AA26-04B0-92A891AB0F83}"/>
                </a:ext>
              </a:extLst>
            </p:cNvPr>
            <p:cNvSpPr/>
            <p:nvPr/>
          </p:nvSpPr>
          <p:spPr>
            <a:xfrm>
              <a:off x="6655866" y="1479683"/>
              <a:ext cx="111279" cy="13399"/>
            </a:xfrm>
            <a:custGeom>
              <a:avLst/>
              <a:gdLst/>
              <a:ahLst/>
              <a:cxnLst/>
              <a:rect l="l" t="t" r="r" b="b"/>
              <a:pathLst>
                <a:path w="2367" h="285" extrusionOk="0">
                  <a:moveTo>
                    <a:pt x="2353" y="0"/>
                  </a:moveTo>
                  <a:cubicBezTo>
                    <a:pt x="2349" y="0"/>
                    <a:pt x="2345" y="2"/>
                    <a:pt x="2341" y="6"/>
                  </a:cubicBezTo>
                  <a:cubicBezTo>
                    <a:pt x="2315" y="6"/>
                    <a:pt x="2302" y="19"/>
                    <a:pt x="2277" y="32"/>
                  </a:cubicBezTo>
                  <a:lnTo>
                    <a:pt x="2200" y="57"/>
                  </a:lnTo>
                  <a:lnTo>
                    <a:pt x="2136" y="96"/>
                  </a:lnTo>
                  <a:cubicBezTo>
                    <a:pt x="2098" y="108"/>
                    <a:pt x="2072" y="121"/>
                    <a:pt x="2034" y="134"/>
                  </a:cubicBezTo>
                  <a:cubicBezTo>
                    <a:pt x="1957" y="160"/>
                    <a:pt x="1868" y="172"/>
                    <a:pt x="1778" y="172"/>
                  </a:cubicBezTo>
                  <a:cubicBezTo>
                    <a:pt x="1749" y="176"/>
                    <a:pt x="1721" y="177"/>
                    <a:pt x="1692" y="177"/>
                  </a:cubicBezTo>
                  <a:cubicBezTo>
                    <a:pt x="1606" y="177"/>
                    <a:pt x="1522" y="163"/>
                    <a:pt x="1446" y="134"/>
                  </a:cubicBezTo>
                  <a:cubicBezTo>
                    <a:pt x="1382" y="108"/>
                    <a:pt x="1318" y="83"/>
                    <a:pt x="1267" y="57"/>
                  </a:cubicBezTo>
                  <a:cubicBezTo>
                    <a:pt x="1241" y="51"/>
                    <a:pt x="1219" y="48"/>
                    <a:pt x="1198" y="48"/>
                  </a:cubicBezTo>
                  <a:cubicBezTo>
                    <a:pt x="1177" y="48"/>
                    <a:pt x="1158" y="51"/>
                    <a:pt x="1139" y="57"/>
                  </a:cubicBezTo>
                  <a:lnTo>
                    <a:pt x="1049" y="96"/>
                  </a:lnTo>
                  <a:cubicBezTo>
                    <a:pt x="921" y="147"/>
                    <a:pt x="793" y="185"/>
                    <a:pt x="666" y="211"/>
                  </a:cubicBezTo>
                  <a:cubicBezTo>
                    <a:pt x="550" y="236"/>
                    <a:pt x="435" y="236"/>
                    <a:pt x="320" y="236"/>
                  </a:cubicBezTo>
                  <a:cubicBezTo>
                    <a:pt x="244" y="223"/>
                    <a:pt x="167" y="211"/>
                    <a:pt x="90" y="185"/>
                  </a:cubicBezTo>
                  <a:cubicBezTo>
                    <a:pt x="43" y="166"/>
                    <a:pt x="17" y="155"/>
                    <a:pt x="6" y="155"/>
                  </a:cubicBezTo>
                  <a:cubicBezTo>
                    <a:pt x="2" y="155"/>
                    <a:pt x="1" y="156"/>
                    <a:pt x="1" y="160"/>
                  </a:cubicBezTo>
                  <a:cubicBezTo>
                    <a:pt x="1" y="160"/>
                    <a:pt x="26" y="185"/>
                    <a:pt x="77" y="211"/>
                  </a:cubicBezTo>
                  <a:cubicBezTo>
                    <a:pt x="167" y="249"/>
                    <a:pt x="244" y="275"/>
                    <a:pt x="333" y="275"/>
                  </a:cubicBezTo>
                  <a:cubicBezTo>
                    <a:pt x="391" y="281"/>
                    <a:pt x="451" y="284"/>
                    <a:pt x="512" y="284"/>
                  </a:cubicBezTo>
                  <a:cubicBezTo>
                    <a:pt x="573" y="284"/>
                    <a:pt x="634" y="281"/>
                    <a:pt x="691" y="275"/>
                  </a:cubicBezTo>
                  <a:cubicBezTo>
                    <a:pt x="832" y="249"/>
                    <a:pt x="972" y="198"/>
                    <a:pt x="1100" y="147"/>
                  </a:cubicBezTo>
                  <a:cubicBezTo>
                    <a:pt x="1138" y="124"/>
                    <a:pt x="1166" y="111"/>
                    <a:pt x="1193" y="111"/>
                  </a:cubicBezTo>
                  <a:cubicBezTo>
                    <a:pt x="1213" y="111"/>
                    <a:pt x="1232" y="118"/>
                    <a:pt x="1254" y="134"/>
                  </a:cubicBezTo>
                  <a:cubicBezTo>
                    <a:pt x="1318" y="172"/>
                    <a:pt x="1394" y="198"/>
                    <a:pt x="1458" y="211"/>
                  </a:cubicBezTo>
                  <a:cubicBezTo>
                    <a:pt x="1541" y="235"/>
                    <a:pt x="1629" y="250"/>
                    <a:pt x="1715" y="250"/>
                  </a:cubicBezTo>
                  <a:cubicBezTo>
                    <a:pt x="1763" y="250"/>
                    <a:pt x="1810" y="245"/>
                    <a:pt x="1855" y="236"/>
                  </a:cubicBezTo>
                  <a:cubicBezTo>
                    <a:pt x="1957" y="236"/>
                    <a:pt x="2047" y="211"/>
                    <a:pt x="2136" y="172"/>
                  </a:cubicBezTo>
                  <a:cubicBezTo>
                    <a:pt x="2187" y="147"/>
                    <a:pt x="2238" y="121"/>
                    <a:pt x="2277" y="96"/>
                  </a:cubicBezTo>
                  <a:lnTo>
                    <a:pt x="2315" y="70"/>
                  </a:lnTo>
                  <a:cubicBezTo>
                    <a:pt x="2328" y="57"/>
                    <a:pt x="2341" y="57"/>
                    <a:pt x="2354" y="44"/>
                  </a:cubicBezTo>
                  <a:cubicBezTo>
                    <a:pt x="2354" y="32"/>
                    <a:pt x="2366" y="32"/>
                    <a:pt x="2366" y="19"/>
                  </a:cubicBezTo>
                  <a:cubicBezTo>
                    <a:pt x="2366" y="19"/>
                    <a:pt x="2366" y="6"/>
                    <a:pt x="2366" y="6"/>
                  </a:cubicBezTo>
                  <a:cubicBezTo>
                    <a:pt x="2366" y="6"/>
                    <a:pt x="2361" y="0"/>
                    <a:pt x="235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010;p73">
              <a:extLst>
                <a:ext uri="{FF2B5EF4-FFF2-40B4-BE49-F238E27FC236}">
                  <a16:creationId xmlns:a16="http://schemas.microsoft.com/office/drawing/2014/main" id="{98596CEB-3D99-43AF-CFD5-08A26BA9DB60}"/>
                </a:ext>
              </a:extLst>
            </p:cNvPr>
            <p:cNvSpPr/>
            <p:nvPr/>
          </p:nvSpPr>
          <p:spPr>
            <a:xfrm>
              <a:off x="5907445" y="2402140"/>
              <a:ext cx="73387" cy="172583"/>
            </a:xfrm>
            <a:custGeom>
              <a:avLst/>
              <a:gdLst/>
              <a:ahLst/>
              <a:cxnLst/>
              <a:rect l="l" t="t" r="r" b="b"/>
              <a:pathLst>
                <a:path w="1561" h="3671" fill="none" extrusionOk="0">
                  <a:moveTo>
                    <a:pt x="1560" y="0"/>
                  </a:moveTo>
                  <a:cubicBezTo>
                    <a:pt x="1560" y="0"/>
                    <a:pt x="665" y="2008"/>
                    <a:pt x="0" y="3670"/>
                  </a:cubicBezTo>
                </a:path>
              </a:pathLst>
            </a:custGeom>
            <a:noFill/>
            <a:ln w="1925" cap="rnd" cmpd="sng">
              <a:solidFill>
                <a:srgbClr val="994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011;p73">
              <a:extLst>
                <a:ext uri="{FF2B5EF4-FFF2-40B4-BE49-F238E27FC236}">
                  <a16:creationId xmlns:a16="http://schemas.microsoft.com/office/drawing/2014/main" id="{60EB65F2-3193-935C-8E0A-DDE61903F23A}"/>
                </a:ext>
              </a:extLst>
            </p:cNvPr>
            <p:cNvSpPr/>
            <p:nvPr/>
          </p:nvSpPr>
          <p:spPr>
            <a:xfrm>
              <a:off x="6168441" y="2793229"/>
              <a:ext cx="110259" cy="13997"/>
            </a:xfrm>
            <a:custGeom>
              <a:avLst/>
              <a:gdLst/>
              <a:ahLst/>
              <a:cxnLst/>
              <a:rect l="l" t="t" r="r" b="b"/>
              <a:pathLst>
                <a:path w="1868" h="167" fill="none" extrusionOk="0">
                  <a:moveTo>
                    <a:pt x="0" y="38"/>
                  </a:moveTo>
                  <a:cubicBezTo>
                    <a:pt x="128" y="64"/>
                    <a:pt x="256" y="51"/>
                    <a:pt x="371" y="13"/>
                  </a:cubicBezTo>
                  <a:cubicBezTo>
                    <a:pt x="614" y="0"/>
                    <a:pt x="857" y="26"/>
                    <a:pt x="1087" y="77"/>
                  </a:cubicBezTo>
                  <a:cubicBezTo>
                    <a:pt x="1253" y="102"/>
                    <a:pt x="1381" y="64"/>
                    <a:pt x="1535" y="77"/>
                  </a:cubicBezTo>
                  <a:cubicBezTo>
                    <a:pt x="1650" y="90"/>
                    <a:pt x="1739" y="166"/>
                    <a:pt x="1867" y="166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012;p73">
              <a:extLst>
                <a:ext uri="{FF2B5EF4-FFF2-40B4-BE49-F238E27FC236}">
                  <a16:creationId xmlns:a16="http://schemas.microsoft.com/office/drawing/2014/main" id="{429E5C65-AA9A-DF28-4656-8D5403705DA4}"/>
                </a:ext>
              </a:extLst>
            </p:cNvPr>
            <p:cNvSpPr/>
            <p:nvPr/>
          </p:nvSpPr>
          <p:spPr>
            <a:xfrm>
              <a:off x="6146168" y="2740065"/>
              <a:ext cx="45331" cy="11094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013;p73">
              <a:extLst>
                <a:ext uri="{FF2B5EF4-FFF2-40B4-BE49-F238E27FC236}">
                  <a16:creationId xmlns:a16="http://schemas.microsoft.com/office/drawing/2014/main" id="{873A04EB-8FB1-F93C-5BCE-8F577A060CDC}"/>
                </a:ext>
              </a:extLst>
            </p:cNvPr>
            <p:cNvSpPr/>
            <p:nvPr/>
          </p:nvSpPr>
          <p:spPr>
            <a:xfrm>
              <a:off x="6167193" y="2726010"/>
              <a:ext cx="108016" cy="6538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014;p73">
              <a:extLst>
                <a:ext uri="{FF2B5EF4-FFF2-40B4-BE49-F238E27FC236}">
                  <a16:creationId xmlns:a16="http://schemas.microsoft.com/office/drawing/2014/main" id="{CCA24F3D-6E2B-D099-36D9-474D928A102B}"/>
                </a:ext>
              </a:extLst>
            </p:cNvPr>
            <p:cNvSpPr/>
            <p:nvPr/>
          </p:nvSpPr>
          <p:spPr>
            <a:xfrm>
              <a:off x="5973921" y="2765391"/>
              <a:ext cx="31755" cy="3353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220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62"/>
          <p:cNvSpPr txBox="1">
            <a:spLocks noGrp="1"/>
          </p:cNvSpPr>
          <p:nvPr>
            <p:ph type="subTitle" idx="1"/>
          </p:nvPr>
        </p:nvSpPr>
        <p:spPr>
          <a:xfrm>
            <a:off x="66675" y="1065248"/>
            <a:ext cx="9686535" cy="3442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 err="1"/>
              <a:t>Evangelio</a:t>
            </a:r>
            <a:r>
              <a:rPr lang="en-US" sz="1100" i="1" dirty="0"/>
              <a:t> de Marcos</a:t>
            </a:r>
            <a:r>
              <a:rPr lang="en-US" sz="1100" dirty="0"/>
              <a:t>. (n.d.). Ecured.cu. Retrieved July 5, 2023, from </a:t>
            </a:r>
          </a:p>
          <a:p>
            <a:pPr marL="266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https://www.ecured.cu/Evangelio_de_Marcos</a:t>
            </a:r>
            <a:r>
              <a:rPr lang="en-US" sz="1100" dirty="0"/>
              <a:t> </a:t>
            </a:r>
            <a:r>
              <a:rPr lang="es-PE" sz="1100" dirty="0"/>
              <a:t>	</a:t>
            </a:r>
          </a:p>
          <a:p>
            <a:pPr marL="266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dirty="0"/>
          </a:p>
          <a:p>
            <a:pPr marL="266700" lvl="0" indent="-266700" algn="l" rtl="0">
              <a:spcBef>
                <a:spcPts val="0"/>
              </a:spcBef>
              <a:spcAft>
                <a:spcPts val="0"/>
              </a:spcAft>
              <a:buNone/>
              <a:tabLst>
                <a:tab pos="266700" algn="l"/>
              </a:tabLst>
            </a:pPr>
            <a:r>
              <a:rPr lang="es-ES" sz="1100" dirty="0" err="1"/>
              <a:t>Iuvenes</a:t>
            </a:r>
            <a:r>
              <a:rPr lang="es-ES" sz="1100" dirty="0"/>
              <a:t>. (2021, March 31). 9. </a:t>
            </a:r>
            <a:r>
              <a:rPr lang="es-ES" sz="1100" i="1" dirty="0"/>
              <a:t>El Evangelio de Lucas, resumen características y autor</a:t>
            </a:r>
            <a:r>
              <a:rPr lang="es-ES" sz="1100" dirty="0"/>
              <a:t>. IUVENES Pastoral Juvenil; </a:t>
            </a:r>
            <a:r>
              <a:rPr lang="es-ES" sz="1100" dirty="0" err="1"/>
              <a:t>Iuvenes</a:t>
            </a:r>
            <a:r>
              <a:rPr lang="es-ES" sz="1100" dirty="0"/>
              <a:t>. </a:t>
            </a:r>
            <a:r>
              <a:rPr lang="es-ES" sz="1100" dirty="0">
                <a:hlinkClick r:id="rId4"/>
              </a:rPr>
              <a:t>https://www.iuvenes.org/evangelio-de-lucas/</a:t>
            </a:r>
            <a:endParaRPr lang="es-E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1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i="1" dirty="0"/>
              <a:t>Las enseñanzas de Jesús. </a:t>
            </a:r>
            <a:r>
              <a:rPr lang="es-ES" sz="1100" dirty="0"/>
              <a:t>(2011, </a:t>
            </a:r>
            <a:r>
              <a:rPr lang="es-ES" sz="1100" dirty="0" err="1"/>
              <a:t>October</a:t>
            </a:r>
            <a:r>
              <a:rPr lang="es-ES" sz="1100" dirty="0"/>
              <a:t> 1). Churchofjesuschrist.org. </a:t>
            </a:r>
          </a:p>
          <a:p>
            <a:pPr marL="266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/>
              <a:t>https://www.churchofjesuschrist.org/study/general-conference/2011/10/teachings-of-jesus?lang=spa</a:t>
            </a:r>
            <a:endParaRPr lang="es-PE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sz="1100" dirty="0"/>
          </a:p>
          <a:p>
            <a:pPr marL="0" indent="0"/>
            <a:r>
              <a:rPr lang="es-ES" sz="1100" dirty="0" err="1"/>
              <a:t>Merkle</a:t>
            </a:r>
            <a:r>
              <a:rPr lang="es-ES" sz="1100" dirty="0"/>
              <a:t>, B. L. (2021, </a:t>
            </a:r>
            <a:r>
              <a:rPr lang="es-ES" sz="1100" dirty="0" err="1"/>
              <a:t>September</a:t>
            </a:r>
            <a:r>
              <a:rPr lang="es-ES" sz="1100" dirty="0"/>
              <a:t> 29). </a:t>
            </a:r>
            <a:r>
              <a:rPr lang="es-ES" sz="1100" i="1" dirty="0"/>
              <a:t>Las enseñanzas de Jesús. Coalición por el Evangelio. </a:t>
            </a:r>
          </a:p>
          <a:p>
            <a:pPr marL="266700" indent="0"/>
            <a:r>
              <a:rPr lang="es-ES" sz="1100" dirty="0">
                <a:hlinkClick r:id="rId5"/>
              </a:rPr>
              <a:t>https://www.coalicionporelevangelio.org/ensayo/ensenanzas-jesus/</a:t>
            </a:r>
            <a:r>
              <a:rPr lang="es-ES" sz="1100" dirty="0"/>
              <a:t>    </a:t>
            </a:r>
            <a:endParaRPr lang="es-PE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100" dirty="0"/>
              <a:t>Monserrat, J. (2014). </a:t>
            </a:r>
            <a:r>
              <a:rPr lang="es-PE" sz="1100" i="1" dirty="0"/>
              <a:t>Evangelio de Mateo. </a:t>
            </a:r>
            <a:r>
              <a:rPr lang="es-PE" sz="1100" dirty="0" err="1"/>
              <a:t>Edaf</a:t>
            </a:r>
            <a:r>
              <a:rPr lang="es-PE" sz="1100" dirty="0"/>
              <a:t> </a:t>
            </a:r>
            <a:r>
              <a:rPr lang="es-PE" sz="1100" dirty="0" err="1"/>
              <a:t>Antillas.q</a:t>
            </a:r>
            <a:endParaRPr lang="es-PE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sz="1100" dirty="0"/>
          </a:p>
          <a:p>
            <a:pPr marL="266700" lvl="0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/>
              <a:t>Voz, B. (</a:t>
            </a:r>
            <a:r>
              <a:rPr lang="es-ES" sz="1100" dirty="0" err="1"/>
              <a:t>n.d</a:t>
            </a:r>
            <a:r>
              <a:rPr lang="es-ES" sz="1100" dirty="0"/>
              <a:t>.). </a:t>
            </a:r>
            <a:r>
              <a:rPr lang="es-ES" sz="1100" i="1" dirty="0"/>
              <a:t>Historia, teología y drama en el Evangelio de Juan</a:t>
            </a:r>
            <a:r>
              <a:rPr lang="es-ES" sz="1100" dirty="0"/>
              <a:t>. Edu.pe. </a:t>
            </a:r>
            <a:r>
              <a:rPr lang="es-ES" sz="1100" dirty="0" err="1"/>
              <a:t>Retrieved</a:t>
            </a:r>
            <a:r>
              <a:rPr lang="es-ES" sz="1100" dirty="0"/>
              <a:t> </a:t>
            </a:r>
            <a:r>
              <a:rPr lang="es-ES" sz="1100" dirty="0" err="1"/>
              <a:t>July</a:t>
            </a:r>
            <a:r>
              <a:rPr lang="es-ES" sz="1100" dirty="0"/>
              <a:t> 5, 2023, </a:t>
            </a:r>
            <a:r>
              <a:rPr lang="es-ES" sz="1100" dirty="0" err="1"/>
              <a:t>from</a:t>
            </a:r>
            <a:r>
              <a:rPr lang="es-ES" sz="1100" dirty="0"/>
              <a:t> </a:t>
            </a:r>
            <a:r>
              <a:rPr lang="es-ES" sz="1100" dirty="0">
                <a:hlinkClick r:id="rId6"/>
              </a:rPr>
              <a:t>http://blog.pucp.edu.pe/blog/buenavoz/2014/04/16/historia-teolog-a-y-drama-en-el-evangelio-de-juan/</a:t>
            </a:r>
            <a:r>
              <a:rPr lang="es-ES" sz="1100" dirty="0"/>
              <a:t> </a:t>
            </a:r>
          </a:p>
          <a:p>
            <a:pPr marL="266700" lvl="0" indent="-26670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dirty="0"/>
          </a:p>
        </p:txBody>
      </p:sp>
      <p:sp>
        <p:nvSpPr>
          <p:cNvPr id="2126" name="Google Shape;2126;p62"/>
          <p:cNvSpPr txBox="1">
            <a:spLocks noGrp="1"/>
          </p:cNvSpPr>
          <p:nvPr>
            <p:ph type="title" idx="2"/>
          </p:nvPr>
        </p:nvSpPr>
        <p:spPr>
          <a:xfrm>
            <a:off x="1358523" y="192694"/>
            <a:ext cx="6435450" cy="5155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Referencias Bibliográficas</a:t>
            </a:r>
            <a:endParaRPr sz="3600" dirty="0"/>
          </a:p>
        </p:txBody>
      </p:sp>
      <p:grpSp>
        <p:nvGrpSpPr>
          <p:cNvPr id="2128" name="Google Shape;2128;p62"/>
          <p:cNvGrpSpPr/>
          <p:nvPr/>
        </p:nvGrpSpPr>
        <p:grpSpPr>
          <a:xfrm>
            <a:off x="6535414" y="1444031"/>
            <a:ext cx="2608586" cy="3654204"/>
            <a:chOff x="4888952" y="744648"/>
            <a:chExt cx="3121800" cy="3654204"/>
          </a:xfrm>
        </p:grpSpPr>
        <p:sp>
          <p:nvSpPr>
            <p:cNvPr id="2129" name="Google Shape;2129;p62"/>
            <p:cNvSpPr/>
            <p:nvPr/>
          </p:nvSpPr>
          <p:spPr>
            <a:xfrm flipH="1">
              <a:off x="5010506" y="3775854"/>
              <a:ext cx="3000246" cy="600155"/>
            </a:xfrm>
            <a:custGeom>
              <a:avLst/>
              <a:gdLst/>
              <a:ahLst/>
              <a:cxnLst/>
              <a:rect l="l" t="t" r="r" b="b"/>
              <a:pathLst>
                <a:path w="25896" h="5180" extrusionOk="0">
                  <a:moveTo>
                    <a:pt x="12955" y="1"/>
                  </a:moveTo>
                  <a:cubicBezTo>
                    <a:pt x="5806" y="1"/>
                    <a:pt x="1" y="1164"/>
                    <a:pt x="1" y="2584"/>
                  </a:cubicBezTo>
                  <a:cubicBezTo>
                    <a:pt x="1" y="4016"/>
                    <a:pt x="5806" y="5180"/>
                    <a:pt x="12955" y="5180"/>
                  </a:cubicBezTo>
                  <a:cubicBezTo>
                    <a:pt x="20103" y="5180"/>
                    <a:pt x="25896" y="4016"/>
                    <a:pt x="25896" y="2584"/>
                  </a:cubicBezTo>
                  <a:cubicBezTo>
                    <a:pt x="25896" y="1164"/>
                    <a:pt x="20103" y="1"/>
                    <a:pt x="12955" y="1"/>
                  </a:cubicBezTo>
                  <a:close/>
                </a:path>
              </a:pathLst>
            </a:custGeom>
            <a:solidFill>
              <a:srgbClr val="E6AD5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2"/>
            <p:cNvSpPr/>
            <p:nvPr/>
          </p:nvSpPr>
          <p:spPr>
            <a:xfrm>
              <a:off x="4888952" y="4089374"/>
              <a:ext cx="612948" cy="46900"/>
            </a:xfrm>
            <a:custGeom>
              <a:avLst/>
              <a:gdLst/>
              <a:ahLst/>
              <a:cxnLst/>
              <a:rect l="l" t="t" r="r" b="b"/>
              <a:pathLst>
                <a:path w="3019" h="231" fill="none" extrusionOk="0">
                  <a:moveTo>
                    <a:pt x="0" y="90"/>
                  </a:moveTo>
                  <a:cubicBezTo>
                    <a:pt x="883" y="179"/>
                    <a:pt x="1803" y="0"/>
                    <a:pt x="2673" y="167"/>
                  </a:cubicBezTo>
                  <a:cubicBezTo>
                    <a:pt x="2750" y="192"/>
                    <a:pt x="2941" y="218"/>
                    <a:pt x="3018" y="231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2"/>
            <p:cNvSpPr/>
            <p:nvPr/>
          </p:nvSpPr>
          <p:spPr>
            <a:xfrm>
              <a:off x="5102382" y="4018937"/>
              <a:ext cx="18273" cy="5279"/>
            </a:xfrm>
            <a:custGeom>
              <a:avLst/>
              <a:gdLst/>
              <a:ahLst/>
              <a:cxnLst/>
              <a:rect l="l" t="t" r="r" b="b"/>
              <a:pathLst>
                <a:path w="90" h="26" fill="none" extrusionOk="0">
                  <a:moveTo>
                    <a:pt x="0" y="0"/>
                  </a:moveTo>
                  <a:lnTo>
                    <a:pt x="90" y="26"/>
                  </a:ln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2"/>
            <p:cNvSpPr/>
            <p:nvPr/>
          </p:nvSpPr>
          <p:spPr>
            <a:xfrm>
              <a:off x="5506079" y="4289504"/>
              <a:ext cx="36545" cy="5279"/>
            </a:xfrm>
            <a:custGeom>
              <a:avLst/>
              <a:gdLst/>
              <a:ahLst/>
              <a:cxnLst/>
              <a:rect l="l" t="t" r="r" b="b"/>
              <a:pathLst>
                <a:path w="180" h="26" fill="none" extrusionOk="0">
                  <a:moveTo>
                    <a:pt x="1" y="26"/>
                  </a:moveTo>
                  <a:cubicBezTo>
                    <a:pt x="65" y="26"/>
                    <a:pt x="129" y="26"/>
                    <a:pt x="180" y="0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2"/>
            <p:cNvSpPr/>
            <p:nvPr/>
          </p:nvSpPr>
          <p:spPr>
            <a:xfrm>
              <a:off x="5756515" y="4390731"/>
              <a:ext cx="2639" cy="203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0" y="1"/>
                  </a:moveTo>
                  <a:lnTo>
                    <a:pt x="13" y="1"/>
                  </a:ln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2"/>
            <p:cNvSpPr/>
            <p:nvPr/>
          </p:nvSpPr>
          <p:spPr>
            <a:xfrm>
              <a:off x="5787578" y="4398649"/>
              <a:ext cx="13197" cy="203"/>
            </a:xfrm>
            <a:custGeom>
              <a:avLst/>
              <a:gdLst/>
              <a:ahLst/>
              <a:cxnLst/>
              <a:rect l="l" t="t" r="r" b="b"/>
              <a:pathLst>
                <a:path w="65" h="1" fill="none" extrusionOk="0">
                  <a:moveTo>
                    <a:pt x="1" y="0"/>
                  </a:moveTo>
                  <a:lnTo>
                    <a:pt x="65" y="0"/>
                  </a:ln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2"/>
            <p:cNvSpPr/>
            <p:nvPr/>
          </p:nvSpPr>
          <p:spPr>
            <a:xfrm>
              <a:off x="5716217" y="4300810"/>
              <a:ext cx="155927" cy="20912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2"/>
            <p:cNvSpPr/>
            <p:nvPr/>
          </p:nvSpPr>
          <p:spPr>
            <a:xfrm>
              <a:off x="6605814" y="4215498"/>
              <a:ext cx="197548" cy="28627"/>
            </a:xfrm>
            <a:custGeom>
              <a:avLst/>
              <a:gdLst/>
              <a:ahLst/>
              <a:cxnLst/>
              <a:rect l="l" t="t" r="r" b="b"/>
              <a:pathLst>
                <a:path w="973" h="141" fill="none" extrusionOk="0">
                  <a:moveTo>
                    <a:pt x="1" y="0"/>
                  </a:moveTo>
                  <a:cubicBezTo>
                    <a:pt x="180" y="141"/>
                    <a:pt x="755" y="90"/>
                    <a:pt x="973" y="77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2"/>
            <p:cNvSpPr/>
            <p:nvPr/>
          </p:nvSpPr>
          <p:spPr>
            <a:xfrm>
              <a:off x="7113665" y="3851646"/>
              <a:ext cx="379260" cy="33906"/>
            </a:xfrm>
            <a:custGeom>
              <a:avLst/>
              <a:gdLst/>
              <a:ahLst/>
              <a:cxnLst/>
              <a:rect l="l" t="t" r="r" b="b"/>
              <a:pathLst>
                <a:path w="1868" h="167" fill="none" extrusionOk="0">
                  <a:moveTo>
                    <a:pt x="0" y="38"/>
                  </a:moveTo>
                  <a:cubicBezTo>
                    <a:pt x="128" y="64"/>
                    <a:pt x="256" y="51"/>
                    <a:pt x="371" y="13"/>
                  </a:cubicBezTo>
                  <a:cubicBezTo>
                    <a:pt x="614" y="0"/>
                    <a:pt x="857" y="26"/>
                    <a:pt x="1087" y="77"/>
                  </a:cubicBezTo>
                  <a:cubicBezTo>
                    <a:pt x="1253" y="102"/>
                    <a:pt x="1381" y="64"/>
                    <a:pt x="1535" y="77"/>
                  </a:cubicBezTo>
                  <a:cubicBezTo>
                    <a:pt x="1650" y="90"/>
                    <a:pt x="1739" y="166"/>
                    <a:pt x="1867" y="166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2"/>
            <p:cNvSpPr/>
            <p:nvPr/>
          </p:nvSpPr>
          <p:spPr>
            <a:xfrm>
              <a:off x="5015209" y="4201407"/>
              <a:ext cx="843996" cy="38982"/>
            </a:xfrm>
            <a:custGeom>
              <a:avLst/>
              <a:gdLst/>
              <a:ahLst/>
              <a:cxnLst/>
              <a:rect l="l" t="t" r="r" b="b"/>
              <a:pathLst>
                <a:path w="4157" h="192" fill="none" extrusionOk="0">
                  <a:moveTo>
                    <a:pt x="0" y="26"/>
                  </a:moveTo>
                  <a:cubicBezTo>
                    <a:pt x="409" y="0"/>
                    <a:pt x="819" y="0"/>
                    <a:pt x="1228" y="26"/>
                  </a:cubicBezTo>
                  <a:cubicBezTo>
                    <a:pt x="1471" y="64"/>
                    <a:pt x="1726" y="77"/>
                    <a:pt x="1982" y="77"/>
                  </a:cubicBezTo>
                  <a:cubicBezTo>
                    <a:pt x="2353" y="77"/>
                    <a:pt x="2724" y="179"/>
                    <a:pt x="3095" y="192"/>
                  </a:cubicBezTo>
                  <a:cubicBezTo>
                    <a:pt x="3427" y="192"/>
                    <a:pt x="3836" y="64"/>
                    <a:pt x="4156" y="166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2"/>
            <p:cNvSpPr/>
            <p:nvPr/>
          </p:nvSpPr>
          <p:spPr>
            <a:xfrm>
              <a:off x="6104302" y="4310331"/>
              <a:ext cx="371545" cy="15836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2"/>
            <p:cNvSpPr/>
            <p:nvPr/>
          </p:nvSpPr>
          <p:spPr>
            <a:xfrm>
              <a:off x="6543046" y="4323325"/>
              <a:ext cx="75527" cy="5279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2"/>
            <p:cNvSpPr/>
            <p:nvPr/>
          </p:nvSpPr>
          <p:spPr>
            <a:xfrm>
              <a:off x="6833783" y="4312971"/>
              <a:ext cx="96439" cy="13197"/>
            </a:xfrm>
            <a:custGeom>
              <a:avLst/>
              <a:gdLst/>
              <a:ahLst/>
              <a:cxnLst/>
              <a:rect l="l" t="t" r="r" b="b"/>
              <a:pathLst>
                <a:path w="475" h="65" fill="none" extrusionOk="0">
                  <a:moveTo>
                    <a:pt x="1" y="64"/>
                  </a:moveTo>
                  <a:cubicBezTo>
                    <a:pt x="142" y="13"/>
                    <a:pt x="321" y="0"/>
                    <a:pt x="474" y="51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2"/>
            <p:cNvSpPr/>
            <p:nvPr/>
          </p:nvSpPr>
          <p:spPr>
            <a:xfrm>
              <a:off x="7215476" y="4289419"/>
              <a:ext cx="31470" cy="5482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14"/>
                    <a:pt x="103" y="27"/>
                    <a:pt x="154" y="14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2"/>
            <p:cNvSpPr/>
            <p:nvPr/>
          </p:nvSpPr>
          <p:spPr>
            <a:xfrm>
              <a:off x="7864478" y="4097768"/>
              <a:ext cx="23551" cy="5482"/>
            </a:xfrm>
            <a:custGeom>
              <a:avLst/>
              <a:gdLst/>
              <a:ahLst/>
              <a:cxnLst/>
              <a:rect l="l" t="t" r="r" b="b"/>
              <a:pathLst>
                <a:path w="116" h="27" fill="none" extrusionOk="0">
                  <a:moveTo>
                    <a:pt x="1" y="1"/>
                  </a:moveTo>
                  <a:cubicBezTo>
                    <a:pt x="39" y="1"/>
                    <a:pt x="77" y="13"/>
                    <a:pt x="116" y="26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2"/>
            <p:cNvSpPr/>
            <p:nvPr/>
          </p:nvSpPr>
          <p:spPr>
            <a:xfrm>
              <a:off x="6044630" y="4235439"/>
              <a:ext cx="46900" cy="7918"/>
            </a:xfrm>
            <a:custGeom>
              <a:avLst/>
              <a:gdLst/>
              <a:ahLst/>
              <a:cxnLst/>
              <a:rect l="l" t="t" r="r" b="b"/>
              <a:pathLst>
                <a:path w="231" h="39" fill="none" extrusionOk="0">
                  <a:moveTo>
                    <a:pt x="0" y="39"/>
                  </a:moveTo>
                  <a:cubicBezTo>
                    <a:pt x="77" y="26"/>
                    <a:pt x="154" y="13"/>
                    <a:pt x="231" y="0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2"/>
            <p:cNvSpPr/>
            <p:nvPr/>
          </p:nvSpPr>
          <p:spPr>
            <a:xfrm>
              <a:off x="7549980" y="4217159"/>
              <a:ext cx="402608" cy="44464"/>
            </a:xfrm>
            <a:custGeom>
              <a:avLst/>
              <a:gdLst/>
              <a:ahLst/>
              <a:cxnLst/>
              <a:rect l="l" t="t" r="r" b="b"/>
              <a:pathLst>
                <a:path w="1983" h="219" fill="none" extrusionOk="0">
                  <a:moveTo>
                    <a:pt x="1" y="1"/>
                  </a:moveTo>
                  <a:cubicBezTo>
                    <a:pt x="180" y="14"/>
                    <a:pt x="346" y="14"/>
                    <a:pt x="525" y="1"/>
                  </a:cubicBezTo>
                  <a:cubicBezTo>
                    <a:pt x="793" y="14"/>
                    <a:pt x="1062" y="39"/>
                    <a:pt x="1318" y="90"/>
                  </a:cubicBezTo>
                  <a:cubicBezTo>
                    <a:pt x="1535" y="116"/>
                    <a:pt x="1778" y="218"/>
                    <a:pt x="1983" y="141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2"/>
            <p:cNvSpPr/>
            <p:nvPr/>
          </p:nvSpPr>
          <p:spPr>
            <a:xfrm>
              <a:off x="7038847" y="4229195"/>
              <a:ext cx="109230" cy="8121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2"/>
            <p:cNvSpPr/>
            <p:nvPr/>
          </p:nvSpPr>
          <p:spPr>
            <a:xfrm>
              <a:off x="7444358" y="4289392"/>
              <a:ext cx="31470" cy="5482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2"/>
            <p:cNvSpPr/>
            <p:nvPr/>
          </p:nvSpPr>
          <p:spPr>
            <a:xfrm>
              <a:off x="7492926" y="3968001"/>
              <a:ext cx="371545" cy="15836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2"/>
            <p:cNvSpPr/>
            <p:nvPr/>
          </p:nvSpPr>
          <p:spPr>
            <a:xfrm>
              <a:off x="5404855" y="3984074"/>
              <a:ext cx="155927" cy="20912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2"/>
            <p:cNvSpPr/>
            <p:nvPr/>
          </p:nvSpPr>
          <p:spPr>
            <a:xfrm>
              <a:off x="5242788" y="3978939"/>
              <a:ext cx="23551" cy="5279"/>
            </a:xfrm>
            <a:custGeom>
              <a:avLst/>
              <a:gdLst/>
              <a:ahLst/>
              <a:cxnLst/>
              <a:rect l="l" t="t" r="r" b="b"/>
              <a:pathLst>
                <a:path w="116" h="26" fill="none" extrusionOk="0">
                  <a:moveTo>
                    <a:pt x="0" y="26"/>
                  </a:moveTo>
                  <a:cubicBezTo>
                    <a:pt x="39" y="0"/>
                    <a:pt x="77" y="0"/>
                    <a:pt x="115" y="0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2"/>
            <p:cNvSpPr/>
            <p:nvPr/>
          </p:nvSpPr>
          <p:spPr>
            <a:xfrm>
              <a:off x="5538667" y="3908261"/>
              <a:ext cx="31470" cy="5482"/>
            </a:xfrm>
            <a:custGeom>
              <a:avLst/>
              <a:gdLst/>
              <a:ahLst/>
              <a:cxnLst/>
              <a:rect l="l" t="t" r="r" b="b"/>
              <a:pathLst>
                <a:path w="155" h="27" fill="none" extrusionOk="0">
                  <a:moveTo>
                    <a:pt x="1" y="1"/>
                  </a:moveTo>
                  <a:cubicBezTo>
                    <a:pt x="52" y="26"/>
                    <a:pt x="103" y="26"/>
                    <a:pt x="154" y="26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2"/>
            <p:cNvSpPr/>
            <p:nvPr/>
          </p:nvSpPr>
          <p:spPr>
            <a:xfrm>
              <a:off x="5201550" y="3890721"/>
              <a:ext cx="155927" cy="26873"/>
            </a:xfrm>
            <a:custGeom>
              <a:avLst/>
              <a:gdLst/>
              <a:ahLst/>
              <a:cxnLst/>
              <a:rect l="l" t="t" r="r" b="b"/>
              <a:pathLst>
                <a:path w="768" h="103" fill="none" extrusionOk="0">
                  <a:moveTo>
                    <a:pt x="1" y="103"/>
                  </a:moveTo>
                  <a:cubicBezTo>
                    <a:pt x="231" y="52"/>
                    <a:pt x="563" y="1"/>
                    <a:pt x="768" y="103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2"/>
            <p:cNvSpPr/>
            <p:nvPr/>
          </p:nvSpPr>
          <p:spPr>
            <a:xfrm>
              <a:off x="5285740" y="3299647"/>
              <a:ext cx="831612" cy="611717"/>
            </a:xfrm>
            <a:custGeom>
              <a:avLst/>
              <a:gdLst/>
              <a:ahLst/>
              <a:cxnLst/>
              <a:rect l="l" t="t" r="r" b="b"/>
              <a:pathLst>
                <a:path w="5340" h="3928" extrusionOk="0">
                  <a:moveTo>
                    <a:pt x="601" y="1"/>
                  </a:moveTo>
                  <a:cubicBezTo>
                    <a:pt x="560" y="1"/>
                    <a:pt x="532" y="36"/>
                    <a:pt x="543" y="80"/>
                  </a:cubicBezTo>
                  <a:cubicBezTo>
                    <a:pt x="556" y="106"/>
                    <a:pt x="569" y="131"/>
                    <a:pt x="582" y="157"/>
                  </a:cubicBezTo>
                  <a:lnTo>
                    <a:pt x="620" y="233"/>
                  </a:lnTo>
                  <a:cubicBezTo>
                    <a:pt x="684" y="336"/>
                    <a:pt x="761" y="438"/>
                    <a:pt x="837" y="540"/>
                  </a:cubicBezTo>
                  <a:lnTo>
                    <a:pt x="684" y="476"/>
                  </a:lnTo>
                  <a:cubicBezTo>
                    <a:pt x="582" y="451"/>
                    <a:pt x="479" y="412"/>
                    <a:pt x="377" y="374"/>
                  </a:cubicBezTo>
                  <a:cubicBezTo>
                    <a:pt x="275" y="348"/>
                    <a:pt x="172" y="310"/>
                    <a:pt x="70" y="297"/>
                  </a:cubicBezTo>
                  <a:cubicBezTo>
                    <a:pt x="67" y="296"/>
                    <a:pt x="62" y="295"/>
                    <a:pt x="58" y="295"/>
                  </a:cubicBezTo>
                  <a:cubicBezTo>
                    <a:pt x="32" y="295"/>
                    <a:pt x="1" y="325"/>
                    <a:pt x="45" y="336"/>
                  </a:cubicBezTo>
                  <a:cubicBezTo>
                    <a:pt x="96" y="361"/>
                    <a:pt x="134" y="374"/>
                    <a:pt x="185" y="387"/>
                  </a:cubicBezTo>
                  <a:cubicBezTo>
                    <a:pt x="441" y="464"/>
                    <a:pt x="684" y="553"/>
                    <a:pt x="927" y="655"/>
                  </a:cubicBezTo>
                  <a:lnTo>
                    <a:pt x="952" y="681"/>
                  </a:lnTo>
                  <a:lnTo>
                    <a:pt x="927" y="681"/>
                  </a:lnTo>
                  <a:cubicBezTo>
                    <a:pt x="889" y="668"/>
                    <a:pt x="850" y="655"/>
                    <a:pt x="799" y="643"/>
                  </a:cubicBezTo>
                  <a:cubicBezTo>
                    <a:pt x="761" y="636"/>
                    <a:pt x="719" y="633"/>
                    <a:pt x="678" y="633"/>
                  </a:cubicBezTo>
                  <a:cubicBezTo>
                    <a:pt x="636" y="633"/>
                    <a:pt x="594" y="636"/>
                    <a:pt x="556" y="643"/>
                  </a:cubicBezTo>
                  <a:cubicBezTo>
                    <a:pt x="518" y="643"/>
                    <a:pt x="479" y="681"/>
                    <a:pt x="492" y="719"/>
                  </a:cubicBezTo>
                  <a:cubicBezTo>
                    <a:pt x="492" y="758"/>
                    <a:pt x="518" y="783"/>
                    <a:pt x="556" y="796"/>
                  </a:cubicBezTo>
                  <a:cubicBezTo>
                    <a:pt x="633" y="822"/>
                    <a:pt x="709" y="847"/>
                    <a:pt x="799" y="873"/>
                  </a:cubicBezTo>
                  <a:cubicBezTo>
                    <a:pt x="901" y="898"/>
                    <a:pt x="1004" y="924"/>
                    <a:pt x="1119" y="937"/>
                  </a:cubicBezTo>
                  <a:cubicBezTo>
                    <a:pt x="1285" y="988"/>
                    <a:pt x="1451" y="1026"/>
                    <a:pt x="1617" y="1065"/>
                  </a:cubicBezTo>
                  <a:lnTo>
                    <a:pt x="1758" y="1116"/>
                  </a:lnTo>
                  <a:cubicBezTo>
                    <a:pt x="1822" y="1141"/>
                    <a:pt x="1886" y="1167"/>
                    <a:pt x="1950" y="1192"/>
                  </a:cubicBezTo>
                  <a:lnTo>
                    <a:pt x="1937" y="1192"/>
                  </a:lnTo>
                  <a:cubicBezTo>
                    <a:pt x="1848" y="1154"/>
                    <a:pt x="1771" y="1141"/>
                    <a:pt x="1681" y="1129"/>
                  </a:cubicBezTo>
                  <a:cubicBezTo>
                    <a:pt x="1605" y="1103"/>
                    <a:pt x="1515" y="1090"/>
                    <a:pt x="1426" y="1077"/>
                  </a:cubicBezTo>
                  <a:cubicBezTo>
                    <a:pt x="1342" y="1052"/>
                    <a:pt x="1259" y="1039"/>
                    <a:pt x="1178" y="1039"/>
                  </a:cubicBezTo>
                  <a:cubicBezTo>
                    <a:pt x="1096" y="1039"/>
                    <a:pt x="1016" y="1052"/>
                    <a:pt x="940" y="1077"/>
                  </a:cubicBezTo>
                  <a:cubicBezTo>
                    <a:pt x="914" y="1090"/>
                    <a:pt x="914" y="1129"/>
                    <a:pt x="940" y="1141"/>
                  </a:cubicBezTo>
                  <a:cubicBezTo>
                    <a:pt x="1042" y="1180"/>
                    <a:pt x="1157" y="1218"/>
                    <a:pt x="1259" y="1256"/>
                  </a:cubicBezTo>
                  <a:cubicBezTo>
                    <a:pt x="1336" y="1269"/>
                    <a:pt x="1413" y="1295"/>
                    <a:pt x="1477" y="1320"/>
                  </a:cubicBezTo>
                  <a:cubicBezTo>
                    <a:pt x="1784" y="1384"/>
                    <a:pt x="2078" y="1423"/>
                    <a:pt x="2372" y="1499"/>
                  </a:cubicBezTo>
                  <a:cubicBezTo>
                    <a:pt x="2525" y="1538"/>
                    <a:pt x="2666" y="1589"/>
                    <a:pt x="2794" y="1653"/>
                  </a:cubicBezTo>
                  <a:lnTo>
                    <a:pt x="2832" y="1678"/>
                  </a:lnTo>
                  <a:cubicBezTo>
                    <a:pt x="2832" y="1678"/>
                    <a:pt x="2845" y="1691"/>
                    <a:pt x="2858" y="1691"/>
                  </a:cubicBezTo>
                  <a:cubicBezTo>
                    <a:pt x="2871" y="1704"/>
                    <a:pt x="2883" y="1717"/>
                    <a:pt x="2896" y="1730"/>
                  </a:cubicBezTo>
                  <a:cubicBezTo>
                    <a:pt x="2909" y="1730"/>
                    <a:pt x="2909" y="1742"/>
                    <a:pt x="2922" y="1742"/>
                  </a:cubicBezTo>
                  <a:lnTo>
                    <a:pt x="2922" y="1755"/>
                  </a:lnTo>
                  <a:lnTo>
                    <a:pt x="2871" y="1742"/>
                  </a:lnTo>
                  <a:cubicBezTo>
                    <a:pt x="2423" y="1614"/>
                    <a:pt x="1963" y="1538"/>
                    <a:pt x="1502" y="1525"/>
                  </a:cubicBezTo>
                  <a:cubicBezTo>
                    <a:pt x="1451" y="1512"/>
                    <a:pt x="1387" y="1512"/>
                    <a:pt x="1323" y="1512"/>
                  </a:cubicBezTo>
                  <a:cubicBezTo>
                    <a:pt x="1311" y="1509"/>
                    <a:pt x="1298" y="1507"/>
                    <a:pt x="1285" y="1507"/>
                  </a:cubicBezTo>
                  <a:cubicBezTo>
                    <a:pt x="1247" y="1507"/>
                    <a:pt x="1208" y="1522"/>
                    <a:pt x="1170" y="1551"/>
                  </a:cubicBezTo>
                  <a:cubicBezTo>
                    <a:pt x="1144" y="1589"/>
                    <a:pt x="1144" y="1653"/>
                    <a:pt x="1170" y="1691"/>
                  </a:cubicBezTo>
                  <a:cubicBezTo>
                    <a:pt x="1221" y="1730"/>
                    <a:pt x="1259" y="1755"/>
                    <a:pt x="1311" y="1768"/>
                  </a:cubicBezTo>
                  <a:cubicBezTo>
                    <a:pt x="1362" y="1781"/>
                    <a:pt x="1413" y="1781"/>
                    <a:pt x="1477" y="1781"/>
                  </a:cubicBezTo>
                  <a:cubicBezTo>
                    <a:pt x="1566" y="1793"/>
                    <a:pt x="1681" y="1793"/>
                    <a:pt x="1796" y="1793"/>
                  </a:cubicBezTo>
                  <a:cubicBezTo>
                    <a:pt x="2014" y="1806"/>
                    <a:pt x="2231" y="1806"/>
                    <a:pt x="2461" y="1819"/>
                  </a:cubicBezTo>
                  <a:cubicBezTo>
                    <a:pt x="2666" y="1845"/>
                    <a:pt x="2858" y="1883"/>
                    <a:pt x="3050" y="1947"/>
                  </a:cubicBezTo>
                  <a:cubicBezTo>
                    <a:pt x="3139" y="1972"/>
                    <a:pt x="3229" y="2011"/>
                    <a:pt x="3318" y="2062"/>
                  </a:cubicBezTo>
                  <a:cubicBezTo>
                    <a:pt x="3357" y="2088"/>
                    <a:pt x="3408" y="2113"/>
                    <a:pt x="3446" y="2139"/>
                  </a:cubicBezTo>
                  <a:cubicBezTo>
                    <a:pt x="3472" y="2164"/>
                    <a:pt x="3497" y="2190"/>
                    <a:pt x="3536" y="2203"/>
                  </a:cubicBezTo>
                  <a:cubicBezTo>
                    <a:pt x="3484" y="2190"/>
                    <a:pt x="3433" y="2177"/>
                    <a:pt x="3369" y="2152"/>
                  </a:cubicBezTo>
                  <a:cubicBezTo>
                    <a:pt x="3318" y="2139"/>
                    <a:pt x="3254" y="2126"/>
                    <a:pt x="3203" y="2113"/>
                  </a:cubicBezTo>
                  <a:cubicBezTo>
                    <a:pt x="3050" y="2062"/>
                    <a:pt x="2896" y="2024"/>
                    <a:pt x="2743" y="1998"/>
                  </a:cubicBezTo>
                  <a:cubicBezTo>
                    <a:pt x="2589" y="1966"/>
                    <a:pt x="2433" y="1950"/>
                    <a:pt x="2276" y="1950"/>
                  </a:cubicBezTo>
                  <a:cubicBezTo>
                    <a:pt x="2119" y="1950"/>
                    <a:pt x="1963" y="1966"/>
                    <a:pt x="1809" y="1998"/>
                  </a:cubicBezTo>
                  <a:cubicBezTo>
                    <a:pt x="1771" y="1998"/>
                    <a:pt x="1732" y="2011"/>
                    <a:pt x="1707" y="2024"/>
                  </a:cubicBezTo>
                  <a:cubicBezTo>
                    <a:pt x="1669" y="2036"/>
                    <a:pt x="1630" y="2049"/>
                    <a:pt x="1605" y="2062"/>
                  </a:cubicBezTo>
                  <a:cubicBezTo>
                    <a:pt x="1541" y="2100"/>
                    <a:pt x="1541" y="2190"/>
                    <a:pt x="1605" y="2228"/>
                  </a:cubicBezTo>
                  <a:cubicBezTo>
                    <a:pt x="1630" y="2241"/>
                    <a:pt x="1669" y="2241"/>
                    <a:pt x="1707" y="2254"/>
                  </a:cubicBezTo>
                  <a:lnTo>
                    <a:pt x="1822" y="2254"/>
                  </a:lnTo>
                  <a:cubicBezTo>
                    <a:pt x="1886" y="2267"/>
                    <a:pt x="1975" y="2267"/>
                    <a:pt x="2052" y="2267"/>
                  </a:cubicBezTo>
                  <a:lnTo>
                    <a:pt x="2538" y="2267"/>
                  </a:lnTo>
                  <a:lnTo>
                    <a:pt x="2692" y="2279"/>
                  </a:lnTo>
                  <a:cubicBezTo>
                    <a:pt x="2883" y="2292"/>
                    <a:pt x="3075" y="2318"/>
                    <a:pt x="3267" y="2343"/>
                  </a:cubicBezTo>
                  <a:lnTo>
                    <a:pt x="3548" y="2382"/>
                  </a:lnTo>
                  <a:lnTo>
                    <a:pt x="3689" y="2394"/>
                  </a:lnTo>
                  <a:cubicBezTo>
                    <a:pt x="3727" y="2407"/>
                    <a:pt x="3766" y="2407"/>
                    <a:pt x="3817" y="2407"/>
                  </a:cubicBezTo>
                  <a:cubicBezTo>
                    <a:pt x="3830" y="2433"/>
                    <a:pt x="3855" y="2458"/>
                    <a:pt x="3881" y="2471"/>
                  </a:cubicBezTo>
                  <a:lnTo>
                    <a:pt x="3842" y="2471"/>
                  </a:lnTo>
                  <a:cubicBezTo>
                    <a:pt x="3766" y="2458"/>
                    <a:pt x="3689" y="2458"/>
                    <a:pt x="3625" y="2458"/>
                  </a:cubicBezTo>
                  <a:cubicBezTo>
                    <a:pt x="3555" y="2452"/>
                    <a:pt x="3484" y="2449"/>
                    <a:pt x="3414" y="2449"/>
                  </a:cubicBezTo>
                  <a:cubicBezTo>
                    <a:pt x="3344" y="2449"/>
                    <a:pt x="3273" y="2452"/>
                    <a:pt x="3203" y="2458"/>
                  </a:cubicBezTo>
                  <a:cubicBezTo>
                    <a:pt x="2986" y="2471"/>
                    <a:pt x="2781" y="2510"/>
                    <a:pt x="2576" y="2561"/>
                  </a:cubicBezTo>
                  <a:cubicBezTo>
                    <a:pt x="2538" y="2561"/>
                    <a:pt x="2487" y="2574"/>
                    <a:pt x="2449" y="2586"/>
                  </a:cubicBezTo>
                  <a:cubicBezTo>
                    <a:pt x="2321" y="2625"/>
                    <a:pt x="2206" y="2663"/>
                    <a:pt x="2091" y="2701"/>
                  </a:cubicBezTo>
                  <a:cubicBezTo>
                    <a:pt x="2039" y="2714"/>
                    <a:pt x="1963" y="2714"/>
                    <a:pt x="1963" y="2804"/>
                  </a:cubicBezTo>
                  <a:cubicBezTo>
                    <a:pt x="1963" y="2842"/>
                    <a:pt x="1991" y="2852"/>
                    <a:pt x="2025" y="2852"/>
                  </a:cubicBezTo>
                  <a:cubicBezTo>
                    <a:pt x="2059" y="2852"/>
                    <a:pt x="2097" y="2842"/>
                    <a:pt x="2116" y="2842"/>
                  </a:cubicBezTo>
                  <a:lnTo>
                    <a:pt x="2436" y="2804"/>
                  </a:lnTo>
                  <a:lnTo>
                    <a:pt x="2628" y="2804"/>
                  </a:lnTo>
                  <a:cubicBezTo>
                    <a:pt x="2883" y="2791"/>
                    <a:pt x="3139" y="2778"/>
                    <a:pt x="3382" y="2753"/>
                  </a:cubicBezTo>
                  <a:cubicBezTo>
                    <a:pt x="3510" y="2753"/>
                    <a:pt x="3638" y="2740"/>
                    <a:pt x="3766" y="2727"/>
                  </a:cubicBezTo>
                  <a:cubicBezTo>
                    <a:pt x="3881" y="2714"/>
                    <a:pt x="3996" y="2689"/>
                    <a:pt x="4111" y="2676"/>
                  </a:cubicBezTo>
                  <a:lnTo>
                    <a:pt x="4124" y="2676"/>
                  </a:lnTo>
                  <a:lnTo>
                    <a:pt x="4264" y="2804"/>
                  </a:lnTo>
                  <a:cubicBezTo>
                    <a:pt x="4200" y="2797"/>
                    <a:pt x="4133" y="2794"/>
                    <a:pt x="4065" y="2794"/>
                  </a:cubicBezTo>
                  <a:cubicBezTo>
                    <a:pt x="3996" y="2794"/>
                    <a:pt x="3926" y="2797"/>
                    <a:pt x="3855" y="2804"/>
                  </a:cubicBezTo>
                  <a:cubicBezTo>
                    <a:pt x="3293" y="2829"/>
                    <a:pt x="2730" y="2957"/>
                    <a:pt x="2193" y="3149"/>
                  </a:cubicBezTo>
                  <a:cubicBezTo>
                    <a:pt x="2167" y="3162"/>
                    <a:pt x="2167" y="3200"/>
                    <a:pt x="2193" y="3213"/>
                  </a:cubicBezTo>
                  <a:cubicBezTo>
                    <a:pt x="2275" y="3228"/>
                    <a:pt x="2362" y="3234"/>
                    <a:pt x="2451" y="3234"/>
                  </a:cubicBezTo>
                  <a:cubicBezTo>
                    <a:pt x="2513" y="3234"/>
                    <a:pt x="2577" y="3231"/>
                    <a:pt x="2640" y="3226"/>
                  </a:cubicBezTo>
                  <a:cubicBezTo>
                    <a:pt x="2781" y="3213"/>
                    <a:pt x="2909" y="3187"/>
                    <a:pt x="3050" y="3162"/>
                  </a:cubicBezTo>
                  <a:lnTo>
                    <a:pt x="3510" y="3085"/>
                  </a:lnTo>
                  <a:cubicBezTo>
                    <a:pt x="3804" y="3034"/>
                    <a:pt x="4098" y="2983"/>
                    <a:pt x="4392" y="2919"/>
                  </a:cubicBezTo>
                  <a:lnTo>
                    <a:pt x="4456" y="2983"/>
                  </a:lnTo>
                  <a:lnTo>
                    <a:pt x="4507" y="3034"/>
                  </a:lnTo>
                  <a:cubicBezTo>
                    <a:pt x="4380" y="3072"/>
                    <a:pt x="4264" y="3111"/>
                    <a:pt x="4137" y="3136"/>
                  </a:cubicBezTo>
                  <a:cubicBezTo>
                    <a:pt x="3599" y="3264"/>
                    <a:pt x="3011" y="3290"/>
                    <a:pt x="2564" y="3635"/>
                  </a:cubicBezTo>
                  <a:cubicBezTo>
                    <a:pt x="2538" y="3648"/>
                    <a:pt x="2538" y="3699"/>
                    <a:pt x="2576" y="3699"/>
                  </a:cubicBezTo>
                  <a:cubicBezTo>
                    <a:pt x="2730" y="3673"/>
                    <a:pt x="2883" y="3648"/>
                    <a:pt x="3050" y="3622"/>
                  </a:cubicBezTo>
                  <a:cubicBezTo>
                    <a:pt x="3318" y="3571"/>
                    <a:pt x="3587" y="3507"/>
                    <a:pt x="3855" y="3430"/>
                  </a:cubicBezTo>
                  <a:cubicBezTo>
                    <a:pt x="4111" y="3354"/>
                    <a:pt x="4367" y="3264"/>
                    <a:pt x="4622" y="3162"/>
                  </a:cubicBezTo>
                  <a:cubicBezTo>
                    <a:pt x="4712" y="3251"/>
                    <a:pt x="4789" y="3341"/>
                    <a:pt x="4878" y="3430"/>
                  </a:cubicBezTo>
                  <a:cubicBezTo>
                    <a:pt x="5019" y="3596"/>
                    <a:pt x="5147" y="3750"/>
                    <a:pt x="5287" y="3916"/>
                  </a:cubicBezTo>
                  <a:cubicBezTo>
                    <a:pt x="5293" y="3922"/>
                    <a:pt x="5307" y="3928"/>
                    <a:pt x="5317" y="3928"/>
                  </a:cubicBezTo>
                  <a:cubicBezTo>
                    <a:pt x="5331" y="3928"/>
                    <a:pt x="5340" y="3919"/>
                    <a:pt x="5326" y="3891"/>
                  </a:cubicBezTo>
                  <a:cubicBezTo>
                    <a:pt x="5287" y="3852"/>
                    <a:pt x="5262" y="3801"/>
                    <a:pt x="5236" y="3763"/>
                  </a:cubicBezTo>
                  <a:cubicBezTo>
                    <a:pt x="5108" y="3609"/>
                    <a:pt x="4968" y="3443"/>
                    <a:pt x="4827" y="3290"/>
                  </a:cubicBezTo>
                  <a:lnTo>
                    <a:pt x="4674" y="3111"/>
                  </a:lnTo>
                  <a:cubicBezTo>
                    <a:pt x="4712" y="2957"/>
                    <a:pt x="4738" y="2804"/>
                    <a:pt x="4776" y="2637"/>
                  </a:cubicBezTo>
                  <a:cubicBezTo>
                    <a:pt x="4840" y="2369"/>
                    <a:pt x="4891" y="2088"/>
                    <a:pt x="4929" y="1819"/>
                  </a:cubicBezTo>
                  <a:cubicBezTo>
                    <a:pt x="4968" y="1563"/>
                    <a:pt x="4942" y="1295"/>
                    <a:pt x="4853" y="1052"/>
                  </a:cubicBezTo>
                  <a:cubicBezTo>
                    <a:pt x="4844" y="1043"/>
                    <a:pt x="4828" y="1034"/>
                    <a:pt x="4815" y="1034"/>
                  </a:cubicBezTo>
                  <a:cubicBezTo>
                    <a:pt x="4810" y="1034"/>
                    <a:pt x="4805" y="1035"/>
                    <a:pt x="4802" y="1039"/>
                  </a:cubicBezTo>
                  <a:cubicBezTo>
                    <a:pt x="4712" y="1154"/>
                    <a:pt x="4661" y="1269"/>
                    <a:pt x="4648" y="1410"/>
                  </a:cubicBezTo>
                  <a:cubicBezTo>
                    <a:pt x="4622" y="1538"/>
                    <a:pt x="4610" y="1666"/>
                    <a:pt x="4597" y="1806"/>
                  </a:cubicBezTo>
                  <a:cubicBezTo>
                    <a:pt x="4584" y="1934"/>
                    <a:pt x="4571" y="2075"/>
                    <a:pt x="4571" y="2215"/>
                  </a:cubicBezTo>
                  <a:cubicBezTo>
                    <a:pt x="4571" y="2471"/>
                    <a:pt x="4571" y="2740"/>
                    <a:pt x="4597" y="2995"/>
                  </a:cubicBezTo>
                  <a:lnTo>
                    <a:pt x="4571" y="2995"/>
                  </a:lnTo>
                  <a:cubicBezTo>
                    <a:pt x="4533" y="2957"/>
                    <a:pt x="4495" y="2919"/>
                    <a:pt x="4443" y="2880"/>
                  </a:cubicBezTo>
                  <a:cubicBezTo>
                    <a:pt x="4443" y="2868"/>
                    <a:pt x="4443" y="2868"/>
                    <a:pt x="4443" y="2855"/>
                  </a:cubicBezTo>
                  <a:cubicBezTo>
                    <a:pt x="4456" y="2714"/>
                    <a:pt x="4456" y="2561"/>
                    <a:pt x="4443" y="2407"/>
                  </a:cubicBezTo>
                  <a:cubicBezTo>
                    <a:pt x="4443" y="2267"/>
                    <a:pt x="4431" y="2113"/>
                    <a:pt x="4431" y="1960"/>
                  </a:cubicBezTo>
                  <a:cubicBezTo>
                    <a:pt x="4405" y="1691"/>
                    <a:pt x="4380" y="1423"/>
                    <a:pt x="4341" y="1167"/>
                  </a:cubicBezTo>
                  <a:cubicBezTo>
                    <a:pt x="4341" y="1116"/>
                    <a:pt x="4341" y="1065"/>
                    <a:pt x="4290" y="1026"/>
                  </a:cubicBezTo>
                  <a:cubicBezTo>
                    <a:pt x="4279" y="1021"/>
                    <a:pt x="4269" y="1018"/>
                    <a:pt x="4259" y="1018"/>
                  </a:cubicBezTo>
                  <a:cubicBezTo>
                    <a:pt x="4224" y="1018"/>
                    <a:pt x="4198" y="1053"/>
                    <a:pt x="4188" y="1103"/>
                  </a:cubicBezTo>
                  <a:cubicBezTo>
                    <a:pt x="4175" y="1154"/>
                    <a:pt x="4175" y="1218"/>
                    <a:pt x="4175" y="1282"/>
                  </a:cubicBezTo>
                  <a:cubicBezTo>
                    <a:pt x="4162" y="1333"/>
                    <a:pt x="4162" y="1397"/>
                    <a:pt x="4162" y="1461"/>
                  </a:cubicBezTo>
                  <a:cubicBezTo>
                    <a:pt x="4149" y="1909"/>
                    <a:pt x="4213" y="2356"/>
                    <a:pt x="4354" y="2778"/>
                  </a:cubicBezTo>
                  <a:lnTo>
                    <a:pt x="4175" y="2612"/>
                  </a:lnTo>
                  <a:cubicBezTo>
                    <a:pt x="4162" y="2471"/>
                    <a:pt x="4137" y="2331"/>
                    <a:pt x="4124" y="2203"/>
                  </a:cubicBezTo>
                  <a:cubicBezTo>
                    <a:pt x="4085" y="1947"/>
                    <a:pt x="4034" y="1704"/>
                    <a:pt x="3996" y="1448"/>
                  </a:cubicBezTo>
                  <a:cubicBezTo>
                    <a:pt x="3970" y="1333"/>
                    <a:pt x="3945" y="1231"/>
                    <a:pt x="3919" y="1116"/>
                  </a:cubicBezTo>
                  <a:cubicBezTo>
                    <a:pt x="3894" y="1013"/>
                    <a:pt x="3817" y="924"/>
                    <a:pt x="3727" y="873"/>
                  </a:cubicBezTo>
                  <a:cubicBezTo>
                    <a:pt x="3724" y="869"/>
                    <a:pt x="3720" y="868"/>
                    <a:pt x="3715" y="868"/>
                  </a:cubicBezTo>
                  <a:cubicBezTo>
                    <a:pt x="3703" y="868"/>
                    <a:pt x="3689" y="880"/>
                    <a:pt x="3689" y="898"/>
                  </a:cubicBezTo>
                  <a:cubicBezTo>
                    <a:pt x="3689" y="1039"/>
                    <a:pt x="3689" y="1167"/>
                    <a:pt x="3715" y="1295"/>
                  </a:cubicBezTo>
                  <a:cubicBezTo>
                    <a:pt x="3753" y="1678"/>
                    <a:pt x="3842" y="2049"/>
                    <a:pt x="3983" y="2407"/>
                  </a:cubicBezTo>
                  <a:cubicBezTo>
                    <a:pt x="3958" y="2369"/>
                    <a:pt x="3945" y="2343"/>
                    <a:pt x="3906" y="2318"/>
                  </a:cubicBezTo>
                  <a:lnTo>
                    <a:pt x="3894" y="2318"/>
                  </a:lnTo>
                  <a:cubicBezTo>
                    <a:pt x="3868" y="2279"/>
                    <a:pt x="3842" y="2254"/>
                    <a:pt x="3817" y="2215"/>
                  </a:cubicBezTo>
                  <a:cubicBezTo>
                    <a:pt x="3791" y="2190"/>
                    <a:pt x="3766" y="2152"/>
                    <a:pt x="3740" y="2113"/>
                  </a:cubicBezTo>
                  <a:cubicBezTo>
                    <a:pt x="3715" y="2075"/>
                    <a:pt x="3702" y="2024"/>
                    <a:pt x="3689" y="1985"/>
                  </a:cubicBezTo>
                  <a:cubicBezTo>
                    <a:pt x="3523" y="1551"/>
                    <a:pt x="3536" y="1052"/>
                    <a:pt x="3280" y="655"/>
                  </a:cubicBezTo>
                  <a:cubicBezTo>
                    <a:pt x="3275" y="646"/>
                    <a:pt x="3266" y="641"/>
                    <a:pt x="3258" y="641"/>
                  </a:cubicBezTo>
                  <a:cubicBezTo>
                    <a:pt x="3243" y="641"/>
                    <a:pt x="3229" y="652"/>
                    <a:pt x="3229" y="668"/>
                  </a:cubicBezTo>
                  <a:cubicBezTo>
                    <a:pt x="3216" y="809"/>
                    <a:pt x="3229" y="949"/>
                    <a:pt x="3254" y="1090"/>
                  </a:cubicBezTo>
                  <a:cubicBezTo>
                    <a:pt x="3293" y="1333"/>
                    <a:pt x="3369" y="1576"/>
                    <a:pt x="3484" y="1793"/>
                  </a:cubicBezTo>
                  <a:cubicBezTo>
                    <a:pt x="3536" y="1896"/>
                    <a:pt x="3587" y="1998"/>
                    <a:pt x="3651" y="2088"/>
                  </a:cubicBezTo>
                  <a:cubicBezTo>
                    <a:pt x="3676" y="2139"/>
                    <a:pt x="3689" y="2177"/>
                    <a:pt x="3715" y="2215"/>
                  </a:cubicBezTo>
                  <a:cubicBezTo>
                    <a:pt x="3625" y="2139"/>
                    <a:pt x="3548" y="2075"/>
                    <a:pt x="3472" y="2011"/>
                  </a:cubicBezTo>
                  <a:cubicBezTo>
                    <a:pt x="3420" y="1921"/>
                    <a:pt x="3357" y="1819"/>
                    <a:pt x="3305" y="1717"/>
                  </a:cubicBezTo>
                  <a:cubicBezTo>
                    <a:pt x="3190" y="1512"/>
                    <a:pt x="3101" y="1282"/>
                    <a:pt x="3024" y="1052"/>
                  </a:cubicBezTo>
                  <a:cubicBezTo>
                    <a:pt x="2960" y="847"/>
                    <a:pt x="2896" y="604"/>
                    <a:pt x="2704" y="464"/>
                  </a:cubicBezTo>
                  <a:cubicBezTo>
                    <a:pt x="2697" y="456"/>
                    <a:pt x="2689" y="453"/>
                    <a:pt x="2683" y="453"/>
                  </a:cubicBezTo>
                  <a:cubicBezTo>
                    <a:pt x="2667" y="453"/>
                    <a:pt x="2657" y="471"/>
                    <a:pt x="2666" y="489"/>
                  </a:cubicBezTo>
                  <a:cubicBezTo>
                    <a:pt x="2692" y="617"/>
                    <a:pt x="2730" y="745"/>
                    <a:pt x="2781" y="873"/>
                  </a:cubicBezTo>
                  <a:cubicBezTo>
                    <a:pt x="2858" y="1090"/>
                    <a:pt x="2947" y="1295"/>
                    <a:pt x="3062" y="1512"/>
                  </a:cubicBezTo>
                  <a:cubicBezTo>
                    <a:pt x="3114" y="1614"/>
                    <a:pt x="3177" y="1704"/>
                    <a:pt x="3229" y="1806"/>
                  </a:cubicBezTo>
                  <a:lnTo>
                    <a:pt x="3267" y="1857"/>
                  </a:lnTo>
                  <a:lnTo>
                    <a:pt x="3254" y="1857"/>
                  </a:lnTo>
                  <a:lnTo>
                    <a:pt x="3165" y="1793"/>
                  </a:lnTo>
                  <a:cubicBezTo>
                    <a:pt x="3139" y="1768"/>
                    <a:pt x="3101" y="1742"/>
                    <a:pt x="3075" y="1730"/>
                  </a:cubicBezTo>
                  <a:cubicBezTo>
                    <a:pt x="2935" y="1487"/>
                    <a:pt x="2781" y="1269"/>
                    <a:pt x="2640" y="1065"/>
                  </a:cubicBezTo>
                  <a:cubicBezTo>
                    <a:pt x="2487" y="860"/>
                    <a:pt x="2334" y="655"/>
                    <a:pt x="2180" y="451"/>
                  </a:cubicBezTo>
                  <a:cubicBezTo>
                    <a:pt x="2142" y="412"/>
                    <a:pt x="2116" y="361"/>
                    <a:pt x="2065" y="336"/>
                  </a:cubicBezTo>
                  <a:cubicBezTo>
                    <a:pt x="2058" y="333"/>
                    <a:pt x="2051" y="332"/>
                    <a:pt x="2045" y="332"/>
                  </a:cubicBezTo>
                  <a:cubicBezTo>
                    <a:pt x="2014" y="332"/>
                    <a:pt x="1986" y="355"/>
                    <a:pt x="1975" y="387"/>
                  </a:cubicBezTo>
                  <a:cubicBezTo>
                    <a:pt x="1975" y="425"/>
                    <a:pt x="1988" y="476"/>
                    <a:pt x="2014" y="502"/>
                  </a:cubicBezTo>
                  <a:cubicBezTo>
                    <a:pt x="2039" y="553"/>
                    <a:pt x="2078" y="617"/>
                    <a:pt x="2116" y="668"/>
                  </a:cubicBezTo>
                  <a:cubicBezTo>
                    <a:pt x="2244" y="873"/>
                    <a:pt x="2385" y="1077"/>
                    <a:pt x="2551" y="1269"/>
                  </a:cubicBezTo>
                  <a:cubicBezTo>
                    <a:pt x="2615" y="1359"/>
                    <a:pt x="2692" y="1448"/>
                    <a:pt x="2768" y="1525"/>
                  </a:cubicBezTo>
                  <a:cubicBezTo>
                    <a:pt x="2653" y="1448"/>
                    <a:pt x="2525" y="1371"/>
                    <a:pt x="2397" y="1295"/>
                  </a:cubicBezTo>
                  <a:lnTo>
                    <a:pt x="2346" y="1269"/>
                  </a:lnTo>
                  <a:cubicBezTo>
                    <a:pt x="2295" y="1180"/>
                    <a:pt x="2231" y="1090"/>
                    <a:pt x="2167" y="1013"/>
                  </a:cubicBezTo>
                  <a:cubicBezTo>
                    <a:pt x="2103" y="911"/>
                    <a:pt x="2014" y="809"/>
                    <a:pt x="1950" y="745"/>
                  </a:cubicBezTo>
                  <a:cubicBezTo>
                    <a:pt x="1886" y="668"/>
                    <a:pt x="1822" y="579"/>
                    <a:pt x="1758" y="502"/>
                  </a:cubicBezTo>
                  <a:cubicBezTo>
                    <a:pt x="1694" y="425"/>
                    <a:pt x="1617" y="348"/>
                    <a:pt x="1553" y="285"/>
                  </a:cubicBezTo>
                  <a:cubicBezTo>
                    <a:pt x="1515" y="259"/>
                    <a:pt x="1477" y="233"/>
                    <a:pt x="1438" y="233"/>
                  </a:cubicBezTo>
                  <a:cubicBezTo>
                    <a:pt x="1400" y="246"/>
                    <a:pt x="1374" y="272"/>
                    <a:pt x="1362" y="310"/>
                  </a:cubicBezTo>
                  <a:cubicBezTo>
                    <a:pt x="1362" y="336"/>
                    <a:pt x="1374" y="374"/>
                    <a:pt x="1400" y="400"/>
                  </a:cubicBezTo>
                  <a:cubicBezTo>
                    <a:pt x="1426" y="438"/>
                    <a:pt x="1451" y="476"/>
                    <a:pt x="1477" y="515"/>
                  </a:cubicBezTo>
                  <a:cubicBezTo>
                    <a:pt x="1605" y="668"/>
                    <a:pt x="1745" y="822"/>
                    <a:pt x="1886" y="962"/>
                  </a:cubicBezTo>
                  <a:lnTo>
                    <a:pt x="2001" y="1077"/>
                  </a:lnTo>
                  <a:cubicBezTo>
                    <a:pt x="1848" y="1001"/>
                    <a:pt x="1707" y="924"/>
                    <a:pt x="1541" y="847"/>
                  </a:cubicBezTo>
                  <a:cubicBezTo>
                    <a:pt x="1451" y="694"/>
                    <a:pt x="1362" y="540"/>
                    <a:pt x="1259" y="400"/>
                  </a:cubicBezTo>
                  <a:cubicBezTo>
                    <a:pt x="1221" y="336"/>
                    <a:pt x="1170" y="259"/>
                    <a:pt x="1119" y="195"/>
                  </a:cubicBezTo>
                  <a:cubicBezTo>
                    <a:pt x="1093" y="169"/>
                    <a:pt x="1068" y="131"/>
                    <a:pt x="1042" y="106"/>
                  </a:cubicBezTo>
                  <a:cubicBezTo>
                    <a:pt x="1029" y="80"/>
                    <a:pt x="1004" y="54"/>
                    <a:pt x="991" y="42"/>
                  </a:cubicBezTo>
                  <a:cubicBezTo>
                    <a:pt x="971" y="26"/>
                    <a:pt x="948" y="19"/>
                    <a:pt x="928" y="19"/>
                  </a:cubicBezTo>
                  <a:cubicBezTo>
                    <a:pt x="897" y="19"/>
                    <a:pt x="871" y="36"/>
                    <a:pt x="863" y="67"/>
                  </a:cubicBezTo>
                  <a:cubicBezTo>
                    <a:pt x="850" y="118"/>
                    <a:pt x="901" y="182"/>
                    <a:pt x="927" y="221"/>
                  </a:cubicBezTo>
                  <a:cubicBezTo>
                    <a:pt x="1016" y="361"/>
                    <a:pt x="1106" y="489"/>
                    <a:pt x="1208" y="617"/>
                  </a:cubicBezTo>
                  <a:lnTo>
                    <a:pt x="1298" y="732"/>
                  </a:lnTo>
                  <a:lnTo>
                    <a:pt x="1272" y="719"/>
                  </a:lnTo>
                  <a:lnTo>
                    <a:pt x="1106" y="643"/>
                  </a:lnTo>
                  <a:cubicBezTo>
                    <a:pt x="1042" y="515"/>
                    <a:pt x="952" y="400"/>
                    <a:pt x="863" y="285"/>
                  </a:cubicBezTo>
                  <a:cubicBezTo>
                    <a:pt x="825" y="233"/>
                    <a:pt x="773" y="157"/>
                    <a:pt x="748" y="131"/>
                  </a:cubicBezTo>
                  <a:cubicBezTo>
                    <a:pt x="722" y="106"/>
                    <a:pt x="709" y="80"/>
                    <a:pt x="684" y="54"/>
                  </a:cubicBezTo>
                  <a:cubicBezTo>
                    <a:pt x="671" y="29"/>
                    <a:pt x="646" y="16"/>
                    <a:pt x="620" y="3"/>
                  </a:cubicBezTo>
                  <a:cubicBezTo>
                    <a:pt x="613" y="2"/>
                    <a:pt x="607" y="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2"/>
            <p:cNvSpPr/>
            <p:nvPr/>
          </p:nvSpPr>
          <p:spPr>
            <a:xfrm>
              <a:off x="5633335" y="2769534"/>
              <a:ext cx="637257" cy="860266"/>
            </a:xfrm>
            <a:custGeom>
              <a:avLst/>
              <a:gdLst/>
              <a:ahLst/>
              <a:cxnLst/>
              <a:rect l="l" t="t" r="r" b="b"/>
              <a:pathLst>
                <a:path w="4092" h="5524" extrusionOk="0">
                  <a:moveTo>
                    <a:pt x="623" y="0"/>
                  </a:moveTo>
                  <a:cubicBezTo>
                    <a:pt x="596" y="0"/>
                    <a:pt x="570" y="23"/>
                    <a:pt x="562" y="57"/>
                  </a:cubicBezTo>
                  <a:cubicBezTo>
                    <a:pt x="562" y="82"/>
                    <a:pt x="562" y="108"/>
                    <a:pt x="562" y="134"/>
                  </a:cubicBezTo>
                  <a:lnTo>
                    <a:pt x="562" y="223"/>
                  </a:lnTo>
                  <a:cubicBezTo>
                    <a:pt x="575" y="351"/>
                    <a:pt x="600" y="479"/>
                    <a:pt x="639" y="594"/>
                  </a:cubicBezTo>
                  <a:cubicBezTo>
                    <a:pt x="600" y="556"/>
                    <a:pt x="562" y="517"/>
                    <a:pt x="523" y="479"/>
                  </a:cubicBezTo>
                  <a:cubicBezTo>
                    <a:pt x="447" y="402"/>
                    <a:pt x="357" y="325"/>
                    <a:pt x="281" y="262"/>
                  </a:cubicBezTo>
                  <a:cubicBezTo>
                    <a:pt x="204" y="185"/>
                    <a:pt x="127" y="121"/>
                    <a:pt x="38" y="57"/>
                  </a:cubicBezTo>
                  <a:cubicBezTo>
                    <a:pt x="33" y="48"/>
                    <a:pt x="25" y="44"/>
                    <a:pt x="19" y="44"/>
                  </a:cubicBezTo>
                  <a:cubicBezTo>
                    <a:pt x="7" y="44"/>
                    <a:pt x="0" y="58"/>
                    <a:pt x="25" y="82"/>
                  </a:cubicBezTo>
                  <a:cubicBezTo>
                    <a:pt x="63" y="121"/>
                    <a:pt x="102" y="146"/>
                    <a:pt x="140" y="185"/>
                  </a:cubicBezTo>
                  <a:cubicBezTo>
                    <a:pt x="332" y="364"/>
                    <a:pt x="523" y="543"/>
                    <a:pt x="703" y="735"/>
                  </a:cubicBezTo>
                  <a:lnTo>
                    <a:pt x="703" y="747"/>
                  </a:lnTo>
                  <a:lnTo>
                    <a:pt x="703" y="773"/>
                  </a:lnTo>
                  <a:cubicBezTo>
                    <a:pt x="703" y="760"/>
                    <a:pt x="690" y="760"/>
                    <a:pt x="690" y="760"/>
                  </a:cubicBezTo>
                  <a:lnTo>
                    <a:pt x="690" y="747"/>
                  </a:lnTo>
                  <a:cubicBezTo>
                    <a:pt x="651" y="722"/>
                    <a:pt x="626" y="696"/>
                    <a:pt x="587" y="671"/>
                  </a:cubicBezTo>
                  <a:cubicBezTo>
                    <a:pt x="523" y="620"/>
                    <a:pt x="447" y="581"/>
                    <a:pt x="370" y="556"/>
                  </a:cubicBezTo>
                  <a:cubicBezTo>
                    <a:pt x="363" y="553"/>
                    <a:pt x="356" y="552"/>
                    <a:pt x="350" y="552"/>
                  </a:cubicBezTo>
                  <a:cubicBezTo>
                    <a:pt x="318" y="552"/>
                    <a:pt x="289" y="575"/>
                    <a:pt x="268" y="607"/>
                  </a:cubicBezTo>
                  <a:cubicBezTo>
                    <a:pt x="268" y="632"/>
                    <a:pt x="281" y="671"/>
                    <a:pt x="306" y="696"/>
                  </a:cubicBezTo>
                  <a:cubicBezTo>
                    <a:pt x="357" y="760"/>
                    <a:pt x="421" y="811"/>
                    <a:pt x="485" y="863"/>
                  </a:cubicBezTo>
                  <a:cubicBezTo>
                    <a:pt x="575" y="926"/>
                    <a:pt x="664" y="990"/>
                    <a:pt x="754" y="1054"/>
                  </a:cubicBezTo>
                  <a:cubicBezTo>
                    <a:pt x="882" y="1157"/>
                    <a:pt x="1022" y="1272"/>
                    <a:pt x="1163" y="1374"/>
                  </a:cubicBezTo>
                  <a:lnTo>
                    <a:pt x="1265" y="1476"/>
                  </a:lnTo>
                  <a:cubicBezTo>
                    <a:pt x="1316" y="1515"/>
                    <a:pt x="1367" y="1566"/>
                    <a:pt x="1406" y="1617"/>
                  </a:cubicBezTo>
                  <a:lnTo>
                    <a:pt x="1393" y="1604"/>
                  </a:lnTo>
                  <a:cubicBezTo>
                    <a:pt x="1329" y="1540"/>
                    <a:pt x="1265" y="1489"/>
                    <a:pt x="1188" y="1451"/>
                  </a:cubicBezTo>
                  <a:cubicBezTo>
                    <a:pt x="1125" y="1387"/>
                    <a:pt x="1048" y="1336"/>
                    <a:pt x="971" y="1285"/>
                  </a:cubicBezTo>
                  <a:cubicBezTo>
                    <a:pt x="856" y="1182"/>
                    <a:pt x="703" y="1105"/>
                    <a:pt x="549" y="1080"/>
                  </a:cubicBezTo>
                  <a:cubicBezTo>
                    <a:pt x="511" y="1080"/>
                    <a:pt x="498" y="1105"/>
                    <a:pt x="511" y="1131"/>
                  </a:cubicBezTo>
                  <a:cubicBezTo>
                    <a:pt x="587" y="1221"/>
                    <a:pt x="677" y="1297"/>
                    <a:pt x="766" y="1374"/>
                  </a:cubicBezTo>
                  <a:cubicBezTo>
                    <a:pt x="818" y="1425"/>
                    <a:pt x="882" y="1476"/>
                    <a:pt x="933" y="1527"/>
                  </a:cubicBezTo>
                  <a:cubicBezTo>
                    <a:pt x="1176" y="1719"/>
                    <a:pt x="1431" y="1873"/>
                    <a:pt x="1674" y="2065"/>
                  </a:cubicBezTo>
                  <a:cubicBezTo>
                    <a:pt x="1789" y="2167"/>
                    <a:pt x="1892" y="2269"/>
                    <a:pt x="1994" y="2384"/>
                  </a:cubicBezTo>
                  <a:lnTo>
                    <a:pt x="2020" y="2423"/>
                  </a:lnTo>
                  <a:lnTo>
                    <a:pt x="2020" y="2448"/>
                  </a:lnTo>
                  <a:lnTo>
                    <a:pt x="2058" y="2499"/>
                  </a:lnTo>
                  <a:cubicBezTo>
                    <a:pt x="2058" y="2499"/>
                    <a:pt x="2058" y="2512"/>
                    <a:pt x="2058" y="2525"/>
                  </a:cubicBezTo>
                  <a:cubicBezTo>
                    <a:pt x="2058" y="2525"/>
                    <a:pt x="2058" y="2525"/>
                    <a:pt x="2058" y="2538"/>
                  </a:cubicBezTo>
                  <a:lnTo>
                    <a:pt x="2020" y="2499"/>
                  </a:lnTo>
                  <a:cubicBezTo>
                    <a:pt x="1674" y="2192"/>
                    <a:pt x="1291" y="1937"/>
                    <a:pt x="882" y="1732"/>
                  </a:cubicBezTo>
                  <a:cubicBezTo>
                    <a:pt x="830" y="1706"/>
                    <a:pt x="779" y="1668"/>
                    <a:pt x="715" y="1643"/>
                  </a:cubicBezTo>
                  <a:cubicBezTo>
                    <a:pt x="692" y="1627"/>
                    <a:pt x="658" y="1616"/>
                    <a:pt x="624" y="1616"/>
                  </a:cubicBezTo>
                  <a:cubicBezTo>
                    <a:pt x="603" y="1616"/>
                    <a:pt x="581" y="1620"/>
                    <a:pt x="562" y="1630"/>
                  </a:cubicBezTo>
                  <a:cubicBezTo>
                    <a:pt x="511" y="1655"/>
                    <a:pt x="485" y="1706"/>
                    <a:pt x="511" y="1758"/>
                  </a:cubicBezTo>
                  <a:cubicBezTo>
                    <a:pt x="523" y="1809"/>
                    <a:pt x="562" y="1847"/>
                    <a:pt x="600" y="1873"/>
                  </a:cubicBezTo>
                  <a:cubicBezTo>
                    <a:pt x="639" y="1911"/>
                    <a:pt x="690" y="1937"/>
                    <a:pt x="741" y="1962"/>
                  </a:cubicBezTo>
                  <a:cubicBezTo>
                    <a:pt x="830" y="2013"/>
                    <a:pt x="933" y="2052"/>
                    <a:pt x="1022" y="2103"/>
                  </a:cubicBezTo>
                  <a:cubicBezTo>
                    <a:pt x="1227" y="2205"/>
                    <a:pt x="1431" y="2295"/>
                    <a:pt x="1623" y="2410"/>
                  </a:cubicBezTo>
                  <a:cubicBezTo>
                    <a:pt x="1802" y="2512"/>
                    <a:pt x="1956" y="2627"/>
                    <a:pt x="2109" y="2768"/>
                  </a:cubicBezTo>
                  <a:cubicBezTo>
                    <a:pt x="2173" y="2832"/>
                    <a:pt x="2237" y="2909"/>
                    <a:pt x="2301" y="2985"/>
                  </a:cubicBezTo>
                  <a:cubicBezTo>
                    <a:pt x="2327" y="3024"/>
                    <a:pt x="2352" y="3062"/>
                    <a:pt x="2378" y="3100"/>
                  </a:cubicBezTo>
                  <a:cubicBezTo>
                    <a:pt x="2403" y="3139"/>
                    <a:pt x="2416" y="3164"/>
                    <a:pt x="2442" y="3203"/>
                  </a:cubicBezTo>
                  <a:lnTo>
                    <a:pt x="2301" y="3088"/>
                  </a:lnTo>
                  <a:lnTo>
                    <a:pt x="2160" y="2972"/>
                  </a:lnTo>
                  <a:cubicBezTo>
                    <a:pt x="2045" y="2870"/>
                    <a:pt x="1930" y="2768"/>
                    <a:pt x="1802" y="2678"/>
                  </a:cubicBezTo>
                  <a:cubicBezTo>
                    <a:pt x="1547" y="2487"/>
                    <a:pt x="1265" y="2359"/>
                    <a:pt x="958" y="2295"/>
                  </a:cubicBezTo>
                  <a:cubicBezTo>
                    <a:pt x="920" y="2282"/>
                    <a:pt x="882" y="2269"/>
                    <a:pt x="843" y="2269"/>
                  </a:cubicBezTo>
                  <a:lnTo>
                    <a:pt x="741" y="2269"/>
                  </a:lnTo>
                  <a:cubicBezTo>
                    <a:pt x="664" y="2269"/>
                    <a:pt x="626" y="2359"/>
                    <a:pt x="664" y="2410"/>
                  </a:cubicBezTo>
                  <a:cubicBezTo>
                    <a:pt x="690" y="2448"/>
                    <a:pt x="715" y="2461"/>
                    <a:pt x="754" y="2487"/>
                  </a:cubicBezTo>
                  <a:lnTo>
                    <a:pt x="856" y="2538"/>
                  </a:lnTo>
                  <a:lnTo>
                    <a:pt x="1061" y="2640"/>
                  </a:lnTo>
                  <a:cubicBezTo>
                    <a:pt x="1163" y="2704"/>
                    <a:pt x="1265" y="2755"/>
                    <a:pt x="1380" y="2793"/>
                  </a:cubicBezTo>
                  <a:lnTo>
                    <a:pt x="1419" y="2819"/>
                  </a:lnTo>
                  <a:lnTo>
                    <a:pt x="1483" y="2857"/>
                  </a:lnTo>
                  <a:lnTo>
                    <a:pt x="1623" y="2934"/>
                  </a:lnTo>
                  <a:cubicBezTo>
                    <a:pt x="1789" y="3024"/>
                    <a:pt x="1956" y="3126"/>
                    <a:pt x="2109" y="3228"/>
                  </a:cubicBezTo>
                  <a:lnTo>
                    <a:pt x="2352" y="3382"/>
                  </a:lnTo>
                  <a:lnTo>
                    <a:pt x="2480" y="3458"/>
                  </a:lnTo>
                  <a:cubicBezTo>
                    <a:pt x="2506" y="3484"/>
                    <a:pt x="2544" y="3510"/>
                    <a:pt x="2582" y="3522"/>
                  </a:cubicBezTo>
                  <a:cubicBezTo>
                    <a:pt x="2595" y="3548"/>
                    <a:pt x="2608" y="3586"/>
                    <a:pt x="2608" y="3612"/>
                  </a:cubicBezTo>
                  <a:lnTo>
                    <a:pt x="2582" y="3586"/>
                  </a:lnTo>
                  <a:cubicBezTo>
                    <a:pt x="2518" y="3548"/>
                    <a:pt x="2454" y="3510"/>
                    <a:pt x="2390" y="3471"/>
                  </a:cubicBezTo>
                  <a:cubicBezTo>
                    <a:pt x="2275" y="3407"/>
                    <a:pt x="2135" y="3356"/>
                    <a:pt x="2007" y="3305"/>
                  </a:cubicBezTo>
                  <a:cubicBezTo>
                    <a:pt x="1815" y="3241"/>
                    <a:pt x="1610" y="3190"/>
                    <a:pt x="1406" y="3151"/>
                  </a:cubicBezTo>
                  <a:cubicBezTo>
                    <a:pt x="1355" y="3139"/>
                    <a:pt x="1316" y="3126"/>
                    <a:pt x="1265" y="3126"/>
                  </a:cubicBezTo>
                  <a:cubicBezTo>
                    <a:pt x="1137" y="3100"/>
                    <a:pt x="1022" y="3088"/>
                    <a:pt x="894" y="3075"/>
                  </a:cubicBezTo>
                  <a:cubicBezTo>
                    <a:pt x="869" y="3075"/>
                    <a:pt x="840" y="3065"/>
                    <a:pt x="813" y="3065"/>
                  </a:cubicBezTo>
                  <a:cubicBezTo>
                    <a:pt x="786" y="3065"/>
                    <a:pt x="760" y="3075"/>
                    <a:pt x="741" y="3113"/>
                  </a:cubicBezTo>
                  <a:cubicBezTo>
                    <a:pt x="703" y="3177"/>
                    <a:pt x="818" y="3203"/>
                    <a:pt x="856" y="3215"/>
                  </a:cubicBezTo>
                  <a:lnTo>
                    <a:pt x="1163" y="3305"/>
                  </a:lnTo>
                  <a:lnTo>
                    <a:pt x="1329" y="3382"/>
                  </a:lnTo>
                  <a:cubicBezTo>
                    <a:pt x="1559" y="3484"/>
                    <a:pt x="1802" y="3573"/>
                    <a:pt x="2032" y="3663"/>
                  </a:cubicBezTo>
                  <a:cubicBezTo>
                    <a:pt x="2160" y="3701"/>
                    <a:pt x="2275" y="3740"/>
                    <a:pt x="2403" y="3778"/>
                  </a:cubicBezTo>
                  <a:cubicBezTo>
                    <a:pt x="2518" y="3816"/>
                    <a:pt x="2621" y="3855"/>
                    <a:pt x="2736" y="3880"/>
                  </a:cubicBezTo>
                  <a:lnTo>
                    <a:pt x="2749" y="3880"/>
                  </a:lnTo>
                  <a:cubicBezTo>
                    <a:pt x="2774" y="3944"/>
                    <a:pt x="2800" y="3995"/>
                    <a:pt x="2825" y="4059"/>
                  </a:cubicBezTo>
                  <a:cubicBezTo>
                    <a:pt x="2697" y="4008"/>
                    <a:pt x="2570" y="3944"/>
                    <a:pt x="2442" y="3893"/>
                  </a:cubicBezTo>
                  <a:cubicBezTo>
                    <a:pt x="1917" y="3689"/>
                    <a:pt x="1355" y="3561"/>
                    <a:pt x="779" y="3522"/>
                  </a:cubicBezTo>
                  <a:cubicBezTo>
                    <a:pt x="754" y="3522"/>
                    <a:pt x="741" y="3561"/>
                    <a:pt x="766" y="3586"/>
                  </a:cubicBezTo>
                  <a:cubicBezTo>
                    <a:pt x="882" y="3663"/>
                    <a:pt x="1022" y="3727"/>
                    <a:pt x="1163" y="3765"/>
                  </a:cubicBezTo>
                  <a:cubicBezTo>
                    <a:pt x="1291" y="3816"/>
                    <a:pt x="1431" y="3855"/>
                    <a:pt x="1559" y="3880"/>
                  </a:cubicBezTo>
                  <a:lnTo>
                    <a:pt x="2007" y="4008"/>
                  </a:lnTo>
                  <a:cubicBezTo>
                    <a:pt x="2301" y="4085"/>
                    <a:pt x="2595" y="4162"/>
                    <a:pt x="2889" y="4226"/>
                  </a:cubicBezTo>
                  <a:lnTo>
                    <a:pt x="2915" y="4302"/>
                  </a:lnTo>
                  <a:lnTo>
                    <a:pt x="2940" y="4379"/>
                  </a:lnTo>
                  <a:cubicBezTo>
                    <a:pt x="2812" y="4366"/>
                    <a:pt x="2685" y="4341"/>
                    <a:pt x="2557" y="4315"/>
                  </a:cubicBezTo>
                  <a:cubicBezTo>
                    <a:pt x="2131" y="4234"/>
                    <a:pt x="1698" y="4073"/>
                    <a:pt x="1263" y="4073"/>
                  </a:cubicBezTo>
                  <a:cubicBezTo>
                    <a:pt x="1149" y="4073"/>
                    <a:pt x="1034" y="4084"/>
                    <a:pt x="920" y="4111"/>
                  </a:cubicBezTo>
                  <a:cubicBezTo>
                    <a:pt x="894" y="4123"/>
                    <a:pt x="882" y="4162"/>
                    <a:pt x="920" y="4174"/>
                  </a:cubicBezTo>
                  <a:cubicBezTo>
                    <a:pt x="1073" y="4226"/>
                    <a:pt x="1214" y="4264"/>
                    <a:pt x="1367" y="4302"/>
                  </a:cubicBezTo>
                  <a:cubicBezTo>
                    <a:pt x="1636" y="4379"/>
                    <a:pt x="1917" y="4430"/>
                    <a:pt x="2186" y="4469"/>
                  </a:cubicBezTo>
                  <a:cubicBezTo>
                    <a:pt x="2454" y="4507"/>
                    <a:pt x="2736" y="4533"/>
                    <a:pt x="3004" y="4533"/>
                  </a:cubicBezTo>
                  <a:cubicBezTo>
                    <a:pt x="3043" y="4648"/>
                    <a:pt x="3081" y="4775"/>
                    <a:pt x="3119" y="4891"/>
                  </a:cubicBezTo>
                  <a:cubicBezTo>
                    <a:pt x="3183" y="5095"/>
                    <a:pt x="3234" y="5300"/>
                    <a:pt x="3286" y="5504"/>
                  </a:cubicBezTo>
                  <a:cubicBezTo>
                    <a:pt x="3292" y="5517"/>
                    <a:pt x="3305" y="5524"/>
                    <a:pt x="3316" y="5524"/>
                  </a:cubicBezTo>
                  <a:cubicBezTo>
                    <a:pt x="3327" y="5524"/>
                    <a:pt x="3337" y="5517"/>
                    <a:pt x="3337" y="5504"/>
                  </a:cubicBezTo>
                  <a:cubicBezTo>
                    <a:pt x="3324" y="5440"/>
                    <a:pt x="3311" y="5389"/>
                    <a:pt x="3298" y="5338"/>
                  </a:cubicBezTo>
                  <a:cubicBezTo>
                    <a:pt x="3260" y="5134"/>
                    <a:pt x="3209" y="4942"/>
                    <a:pt x="3145" y="4737"/>
                  </a:cubicBezTo>
                  <a:cubicBezTo>
                    <a:pt x="3119" y="4660"/>
                    <a:pt x="3094" y="4584"/>
                    <a:pt x="3068" y="4507"/>
                  </a:cubicBezTo>
                  <a:cubicBezTo>
                    <a:pt x="3171" y="4379"/>
                    <a:pt x="3260" y="4251"/>
                    <a:pt x="3362" y="4123"/>
                  </a:cubicBezTo>
                  <a:cubicBezTo>
                    <a:pt x="3529" y="3906"/>
                    <a:pt x="3695" y="3676"/>
                    <a:pt x="3848" y="3446"/>
                  </a:cubicBezTo>
                  <a:cubicBezTo>
                    <a:pt x="3989" y="3228"/>
                    <a:pt x="4078" y="2972"/>
                    <a:pt x="4091" y="2717"/>
                  </a:cubicBezTo>
                  <a:cubicBezTo>
                    <a:pt x="4091" y="2698"/>
                    <a:pt x="4078" y="2686"/>
                    <a:pt x="4065" y="2686"/>
                  </a:cubicBezTo>
                  <a:cubicBezTo>
                    <a:pt x="4061" y="2686"/>
                    <a:pt x="4056" y="2688"/>
                    <a:pt x="4053" y="2691"/>
                  </a:cubicBezTo>
                  <a:cubicBezTo>
                    <a:pt x="3925" y="2755"/>
                    <a:pt x="3823" y="2845"/>
                    <a:pt x="3746" y="2960"/>
                  </a:cubicBezTo>
                  <a:cubicBezTo>
                    <a:pt x="3682" y="3062"/>
                    <a:pt x="3618" y="3177"/>
                    <a:pt x="3554" y="3292"/>
                  </a:cubicBezTo>
                  <a:cubicBezTo>
                    <a:pt x="3477" y="3420"/>
                    <a:pt x="3413" y="3535"/>
                    <a:pt x="3350" y="3663"/>
                  </a:cubicBezTo>
                  <a:cubicBezTo>
                    <a:pt x="3247" y="3893"/>
                    <a:pt x="3145" y="4136"/>
                    <a:pt x="3043" y="4379"/>
                  </a:cubicBezTo>
                  <a:lnTo>
                    <a:pt x="3017" y="4379"/>
                  </a:lnTo>
                  <a:lnTo>
                    <a:pt x="2966" y="4226"/>
                  </a:lnTo>
                  <a:cubicBezTo>
                    <a:pt x="2966" y="4213"/>
                    <a:pt x="2966" y="4213"/>
                    <a:pt x="2966" y="4200"/>
                  </a:cubicBezTo>
                  <a:cubicBezTo>
                    <a:pt x="3030" y="4072"/>
                    <a:pt x="3094" y="3932"/>
                    <a:pt x="3145" y="3804"/>
                  </a:cubicBezTo>
                  <a:cubicBezTo>
                    <a:pt x="3196" y="3663"/>
                    <a:pt x="3260" y="3522"/>
                    <a:pt x="3311" y="3382"/>
                  </a:cubicBezTo>
                  <a:cubicBezTo>
                    <a:pt x="3401" y="3126"/>
                    <a:pt x="3490" y="2883"/>
                    <a:pt x="3567" y="2627"/>
                  </a:cubicBezTo>
                  <a:cubicBezTo>
                    <a:pt x="3567" y="2576"/>
                    <a:pt x="3593" y="2525"/>
                    <a:pt x="3567" y="2474"/>
                  </a:cubicBezTo>
                  <a:cubicBezTo>
                    <a:pt x="3552" y="2459"/>
                    <a:pt x="3535" y="2451"/>
                    <a:pt x="3517" y="2451"/>
                  </a:cubicBezTo>
                  <a:cubicBezTo>
                    <a:pt x="3490" y="2451"/>
                    <a:pt x="3462" y="2468"/>
                    <a:pt x="3439" y="2499"/>
                  </a:cubicBezTo>
                  <a:cubicBezTo>
                    <a:pt x="3413" y="2550"/>
                    <a:pt x="3375" y="2602"/>
                    <a:pt x="3350" y="2653"/>
                  </a:cubicBezTo>
                  <a:cubicBezTo>
                    <a:pt x="3324" y="2717"/>
                    <a:pt x="3298" y="2768"/>
                    <a:pt x="3273" y="2819"/>
                  </a:cubicBezTo>
                  <a:cubicBezTo>
                    <a:pt x="3068" y="3228"/>
                    <a:pt x="2940" y="3663"/>
                    <a:pt x="2902" y="4111"/>
                  </a:cubicBezTo>
                  <a:cubicBezTo>
                    <a:pt x="2864" y="4034"/>
                    <a:pt x="2838" y="3957"/>
                    <a:pt x="2800" y="3880"/>
                  </a:cubicBezTo>
                  <a:cubicBezTo>
                    <a:pt x="2851" y="3752"/>
                    <a:pt x="2889" y="3612"/>
                    <a:pt x="2928" y="3484"/>
                  </a:cubicBezTo>
                  <a:cubicBezTo>
                    <a:pt x="2991" y="3241"/>
                    <a:pt x="3055" y="2985"/>
                    <a:pt x="3119" y="2742"/>
                  </a:cubicBezTo>
                  <a:cubicBezTo>
                    <a:pt x="3145" y="2640"/>
                    <a:pt x="3171" y="2525"/>
                    <a:pt x="3196" y="2410"/>
                  </a:cubicBezTo>
                  <a:cubicBezTo>
                    <a:pt x="3209" y="2308"/>
                    <a:pt x="3183" y="2192"/>
                    <a:pt x="3119" y="2116"/>
                  </a:cubicBezTo>
                  <a:cubicBezTo>
                    <a:pt x="3114" y="2105"/>
                    <a:pt x="3106" y="2101"/>
                    <a:pt x="3098" y="2101"/>
                  </a:cubicBezTo>
                  <a:cubicBezTo>
                    <a:pt x="3087" y="2101"/>
                    <a:pt x="3076" y="2108"/>
                    <a:pt x="3068" y="2116"/>
                  </a:cubicBezTo>
                  <a:cubicBezTo>
                    <a:pt x="3017" y="2244"/>
                    <a:pt x="2966" y="2359"/>
                    <a:pt x="2928" y="2487"/>
                  </a:cubicBezTo>
                  <a:cubicBezTo>
                    <a:pt x="2800" y="2857"/>
                    <a:pt x="2736" y="3228"/>
                    <a:pt x="2723" y="3612"/>
                  </a:cubicBezTo>
                  <a:cubicBezTo>
                    <a:pt x="2710" y="3573"/>
                    <a:pt x="2697" y="3535"/>
                    <a:pt x="2685" y="3497"/>
                  </a:cubicBezTo>
                  <a:cubicBezTo>
                    <a:pt x="2685" y="3497"/>
                    <a:pt x="2685" y="3484"/>
                    <a:pt x="2672" y="3484"/>
                  </a:cubicBezTo>
                  <a:cubicBezTo>
                    <a:pt x="2659" y="3446"/>
                    <a:pt x="2646" y="3407"/>
                    <a:pt x="2646" y="3369"/>
                  </a:cubicBezTo>
                  <a:cubicBezTo>
                    <a:pt x="2633" y="3318"/>
                    <a:pt x="2621" y="3279"/>
                    <a:pt x="2621" y="3241"/>
                  </a:cubicBezTo>
                  <a:lnTo>
                    <a:pt x="2621" y="3100"/>
                  </a:lnTo>
                  <a:cubicBezTo>
                    <a:pt x="2659" y="2640"/>
                    <a:pt x="2864" y="2192"/>
                    <a:pt x="2800" y="1719"/>
                  </a:cubicBezTo>
                  <a:cubicBezTo>
                    <a:pt x="2793" y="1706"/>
                    <a:pt x="2780" y="1700"/>
                    <a:pt x="2768" y="1700"/>
                  </a:cubicBezTo>
                  <a:cubicBezTo>
                    <a:pt x="2755" y="1700"/>
                    <a:pt x="2742" y="1706"/>
                    <a:pt x="2736" y="1719"/>
                  </a:cubicBezTo>
                  <a:cubicBezTo>
                    <a:pt x="2531" y="2180"/>
                    <a:pt x="2454" y="2691"/>
                    <a:pt x="2544" y="3190"/>
                  </a:cubicBezTo>
                  <a:cubicBezTo>
                    <a:pt x="2544" y="3241"/>
                    <a:pt x="2544" y="3279"/>
                    <a:pt x="2544" y="3318"/>
                  </a:cubicBezTo>
                  <a:cubicBezTo>
                    <a:pt x="2506" y="3228"/>
                    <a:pt x="2454" y="3139"/>
                    <a:pt x="2403" y="3049"/>
                  </a:cubicBezTo>
                  <a:cubicBezTo>
                    <a:pt x="2390" y="2934"/>
                    <a:pt x="2378" y="2819"/>
                    <a:pt x="2378" y="2704"/>
                  </a:cubicBezTo>
                  <a:cubicBezTo>
                    <a:pt x="2365" y="2461"/>
                    <a:pt x="2365" y="2218"/>
                    <a:pt x="2390" y="1988"/>
                  </a:cubicBezTo>
                  <a:cubicBezTo>
                    <a:pt x="2416" y="1758"/>
                    <a:pt x="2467" y="1515"/>
                    <a:pt x="2352" y="1310"/>
                  </a:cubicBezTo>
                  <a:cubicBezTo>
                    <a:pt x="2346" y="1297"/>
                    <a:pt x="2333" y="1291"/>
                    <a:pt x="2320" y="1291"/>
                  </a:cubicBezTo>
                  <a:cubicBezTo>
                    <a:pt x="2307" y="1291"/>
                    <a:pt x="2295" y="1297"/>
                    <a:pt x="2288" y="1310"/>
                  </a:cubicBezTo>
                  <a:cubicBezTo>
                    <a:pt x="2275" y="1438"/>
                    <a:pt x="2250" y="1566"/>
                    <a:pt x="2250" y="1706"/>
                  </a:cubicBezTo>
                  <a:cubicBezTo>
                    <a:pt x="2224" y="1937"/>
                    <a:pt x="2224" y="2167"/>
                    <a:pt x="2250" y="2397"/>
                  </a:cubicBezTo>
                  <a:cubicBezTo>
                    <a:pt x="2250" y="2512"/>
                    <a:pt x="2263" y="2627"/>
                    <a:pt x="2275" y="2742"/>
                  </a:cubicBezTo>
                  <a:lnTo>
                    <a:pt x="2288" y="2806"/>
                  </a:lnTo>
                  <a:lnTo>
                    <a:pt x="2288" y="2806"/>
                  </a:lnTo>
                  <a:lnTo>
                    <a:pt x="2275" y="2793"/>
                  </a:lnTo>
                  <a:lnTo>
                    <a:pt x="2224" y="2691"/>
                  </a:lnTo>
                  <a:cubicBezTo>
                    <a:pt x="2211" y="2666"/>
                    <a:pt x="2199" y="2627"/>
                    <a:pt x="2173" y="2589"/>
                  </a:cubicBezTo>
                  <a:cubicBezTo>
                    <a:pt x="2135" y="2333"/>
                    <a:pt x="2084" y="2065"/>
                    <a:pt x="2045" y="1809"/>
                  </a:cubicBezTo>
                  <a:cubicBezTo>
                    <a:pt x="2007" y="1566"/>
                    <a:pt x="1956" y="1310"/>
                    <a:pt x="1892" y="1067"/>
                  </a:cubicBezTo>
                  <a:cubicBezTo>
                    <a:pt x="1879" y="1016"/>
                    <a:pt x="1866" y="965"/>
                    <a:pt x="1841" y="914"/>
                  </a:cubicBezTo>
                  <a:cubicBezTo>
                    <a:pt x="1828" y="901"/>
                    <a:pt x="1809" y="894"/>
                    <a:pt x="1789" y="894"/>
                  </a:cubicBezTo>
                  <a:cubicBezTo>
                    <a:pt x="1770" y="894"/>
                    <a:pt x="1751" y="901"/>
                    <a:pt x="1738" y="914"/>
                  </a:cubicBezTo>
                  <a:cubicBezTo>
                    <a:pt x="1713" y="952"/>
                    <a:pt x="1713" y="1003"/>
                    <a:pt x="1713" y="1042"/>
                  </a:cubicBezTo>
                  <a:cubicBezTo>
                    <a:pt x="1726" y="1105"/>
                    <a:pt x="1738" y="1169"/>
                    <a:pt x="1738" y="1233"/>
                  </a:cubicBezTo>
                  <a:cubicBezTo>
                    <a:pt x="1777" y="1476"/>
                    <a:pt x="1828" y="1719"/>
                    <a:pt x="1892" y="1962"/>
                  </a:cubicBezTo>
                  <a:cubicBezTo>
                    <a:pt x="1917" y="2065"/>
                    <a:pt x="1943" y="2180"/>
                    <a:pt x="1981" y="2282"/>
                  </a:cubicBezTo>
                  <a:cubicBezTo>
                    <a:pt x="1892" y="2167"/>
                    <a:pt x="1828" y="2039"/>
                    <a:pt x="1738" y="1911"/>
                  </a:cubicBezTo>
                  <a:lnTo>
                    <a:pt x="1700" y="1873"/>
                  </a:lnTo>
                  <a:cubicBezTo>
                    <a:pt x="1687" y="1770"/>
                    <a:pt x="1674" y="1668"/>
                    <a:pt x="1649" y="1566"/>
                  </a:cubicBezTo>
                  <a:cubicBezTo>
                    <a:pt x="1623" y="1451"/>
                    <a:pt x="1598" y="1323"/>
                    <a:pt x="1572" y="1233"/>
                  </a:cubicBezTo>
                  <a:cubicBezTo>
                    <a:pt x="1534" y="1131"/>
                    <a:pt x="1508" y="1029"/>
                    <a:pt x="1483" y="939"/>
                  </a:cubicBezTo>
                  <a:cubicBezTo>
                    <a:pt x="1457" y="837"/>
                    <a:pt x="1419" y="735"/>
                    <a:pt x="1393" y="645"/>
                  </a:cubicBezTo>
                  <a:cubicBezTo>
                    <a:pt x="1380" y="607"/>
                    <a:pt x="1342" y="581"/>
                    <a:pt x="1304" y="556"/>
                  </a:cubicBezTo>
                  <a:cubicBezTo>
                    <a:pt x="1294" y="552"/>
                    <a:pt x="1284" y="551"/>
                    <a:pt x="1275" y="551"/>
                  </a:cubicBezTo>
                  <a:cubicBezTo>
                    <a:pt x="1248" y="551"/>
                    <a:pt x="1224" y="565"/>
                    <a:pt x="1214" y="594"/>
                  </a:cubicBezTo>
                  <a:cubicBezTo>
                    <a:pt x="1188" y="620"/>
                    <a:pt x="1188" y="658"/>
                    <a:pt x="1201" y="683"/>
                  </a:cubicBezTo>
                  <a:cubicBezTo>
                    <a:pt x="1201" y="735"/>
                    <a:pt x="1214" y="786"/>
                    <a:pt x="1227" y="824"/>
                  </a:cubicBezTo>
                  <a:cubicBezTo>
                    <a:pt x="1278" y="1016"/>
                    <a:pt x="1342" y="1208"/>
                    <a:pt x="1406" y="1400"/>
                  </a:cubicBezTo>
                  <a:cubicBezTo>
                    <a:pt x="1431" y="1451"/>
                    <a:pt x="1457" y="1502"/>
                    <a:pt x="1470" y="1566"/>
                  </a:cubicBezTo>
                  <a:cubicBezTo>
                    <a:pt x="1380" y="1425"/>
                    <a:pt x="1265" y="1285"/>
                    <a:pt x="1150" y="1157"/>
                  </a:cubicBezTo>
                  <a:cubicBezTo>
                    <a:pt x="1137" y="978"/>
                    <a:pt x="1112" y="811"/>
                    <a:pt x="1086" y="632"/>
                  </a:cubicBezTo>
                  <a:cubicBezTo>
                    <a:pt x="1073" y="556"/>
                    <a:pt x="1048" y="466"/>
                    <a:pt x="1035" y="389"/>
                  </a:cubicBezTo>
                  <a:cubicBezTo>
                    <a:pt x="1022" y="351"/>
                    <a:pt x="1022" y="313"/>
                    <a:pt x="1009" y="274"/>
                  </a:cubicBezTo>
                  <a:cubicBezTo>
                    <a:pt x="1009" y="249"/>
                    <a:pt x="997" y="210"/>
                    <a:pt x="984" y="185"/>
                  </a:cubicBezTo>
                  <a:cubicBezTo>
                    <a:pt x="967" y="160"/>
                    <a:pt x="934" y="140"/>
                    <a:pt x="903" y="140"/>
                  </a:cubicBezTo>
                  <a:cubicBezTo>
                    <a:pt x="886" y="140"/>
                    <a:pt x="869" y="146"/>
                    <a:pt x="856" y="159"/>
                  </a:cubicBezTo>
                  <a:cubicBezTo>
                    <a:pt x="830" y="210"/>
                    <a:pt x="856" y="287"/>
                    <a:pt x="856" y="351"/>
                  </a:cubicBezTo>
                  <a:cubicBezTo>
                    <a:pt x="882" y="504"/>
                    <a:pt x="907" y="671"/>
                    <a:pt x="945" y="824"/>
                  </a:cubicBezTo>
                  <a:cubicBezTo>
                    <a:pt x="958" y="875"/>
                    <a:pt x="971" y="914"/>
                    <a:pt x="984" y="965"/>
                  </a:cubicBezTo>
                  <a:lnTo>
                    <a:pt x="958" y="939"/>
                  </a:lnTo>
                  <a:cubicBezTo>
                    <a:pt x="920" y="888"/>
                    <a:pt x="882" y="850"/>
                    <a:pt x="843" y="799"/>
                  </a:cubicBezTo>
                  <a:cubicBezTo>
                    <a:pt x="830" y="658"/>
                    <a:pt x="805" y="517"/>
                    <a:pt x="779" y="377"/>
                  </a:cubicBezTo>
                  <a:cubicBezTo>
                    <a:pt x="766" y="313"/>
                    <a:pt x="741" y="249"/>
                    <a:pt x="728" y="185"/>
                  </a:cubicBezTo>
                  <a:cubicBezTo>
                    <a:pt x="715" y="159"/>
                    <a:pt x="703" y="121"/>
                    <a:pt x="703" y="95"/>
                  </a:cubicBezTo>
                  <a:cubicBezTo>
                    <a:pt x="690" y="70"/>
                    <a:pt x="677" y="44"/>
                    <a:pt x="664" y="19"/>
                  </a:cubicBezTo>
                  <a:cubicBezTo>
                    <a:pt x="651" y="6"/>
                    <a:pt x="637" y="0"/>
                    <a:pt x="6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2"/>
            <p:cNvSpPr/>
            <p:nvPr/>
          </p:nvSpPr>
          <p:spPr>
            <a:xfrm>
              <a:off x="5978847" y="3886391"/>
              <a:ext cx="995909" cy="271753"/>
            </a:xfrm>
            <a:custGeom>
              <a:avLst/>
              <a:gdLst/>
              <a:ahLst/>
              <a:cxnLst/>
              <a:rect l="l" t="t" r="r" b="b"/>
              <a:pathLst>
                <a:path w="6395" h="1745" extrusionOk="0">
                  <a:moveTo>
                    <a:pt x="4313" y="0"/>
                  </a:moveTo>
                  <a:cubicBezTo>
                    <a:pt x="4291" y="0"/>
                    <a:pt x="4268" y="7"/>
                    <a:pt x="4246" y="22"/>
                  </a:cubicBezTo>
                  <a:cubicBezTo>
                    <a:pt x="4233" y="9"/>
                    <a:pt x="4208" y="9"/>
                    <a:pt x="4182" y="9"/>
                  </a:cubicBezTo>
                  <a:cubicBezTo>
                    <a:pt x="3811" y="86"/>
                    <a:pt x="3453" y="188"/>
                    <a:pt x="3082" y="265"/>
                  </a:cubicBezTo>
                  <a:cubicBezTo>
                    <a:pt x="2711" y="341"/>
                    <a:pt x="2341" y="418"/>
                    <a:pt x="1957" y="469"/>
                  </a:cubicBezTo>
                  <a:cubicBezTo>
                    <a:pt x="1893" y="469"/>
                    <a:pt x="1867" y="559"/>
                    <a:pt x="1906" y="597"/>
                  </a:cubicBezTo>
                  <a:cubicBezTo>
                    <a:pt x="1548" y="610"/>
                    <a:pt x="1190" y="661"/>
                    <a:pt x="832" y="738"/>
                  </a:cubicBezTo>
                  <a:cubicBezTo>
                    <a:pt x="640" y="776"/>
                    <a:pt x="448" y="840"/>
                    <a:pt x="256" y="917"/>
                  </a:cubicBezTo>
                  <a:cubicBezTo>
                    <a:pt x="116" y="981"/>
                    <a:pt x="0" y="1109"/>
                    <a:pt x="52" y="1236"/>
                  </a:cubicBezTo>
                  <a:cubicBezTo>
                    <a:pt x="128" y="1364"/>
                    <a:pt x="256" y="1454"/>
                    <a:pt x="410" y="1467"/>
                  </a:cubicBezTo>
                  <a:cubicBezTo>
                    <a:pt x="508" y="1488"/>
                    <a:pt x="611" y="1497"/>
                    <a:pt x="715" y="1497"/>
                  </a:cubicBezTo>
                  <a:cubicBezTo>
                    <a:pt x="800" y="1497"/>
                    <a:pt x="886" y="1491"/>
                    <a:pt x="972" y="1479"/>
                  </a:cubicBezTo>
                  <a:cubicBezTo>
                    <a:pt x="1356" y="1428"/>
                    <a:pt x="1727" y="1313"/>
                    <a:pt x="2123" y="1275"/>
                  </a:cubicBezTo>
                  <a:lnTo>
                    <a:pt x="2417" y="1275"/>
                  </a:lnTo>
                  <a:cubicBezTo>
                    <a:pt x="2494" y="1275"/>
                    <a:pt x="2609" y="1275"/>
                    <a:pt x="2622" y="1351"/>
                  </a:cubicBezTo>
                  <a:cubicBezTo>
                    <a:pt x="2635" y="1415"/>
                    <a:pt x="2647" y="1479"/>
                    <a:pt x="2686" y="1543"/>
                  </a:cubicBezTo>
                  <a:cubicBezTo>
                    <a:pt x="2737" y="1594"/>
                    <a:pt x="2788" y="1633"/>
                    <a:pt x="2852" y="1658"/>
                  </a:cubicBezTo>
                  <a:cubicBezTo>
                    <a:pt x="3005" y="1710"/>
                    <a:pt x="3172" y="1735"/>
                    <a:pt x="3338" y="1735"/>
                  </a:cubicBezTo>
                  <a:cubicBezTo>
                    <a:pt x="3453" y="1742"/>
                    <a:pt x="3565" y="1745"/>
                    <a:pt x="3677" y="1745"/>
                  </a:cubicBezTo>
                  <a:cubicBezTo>
                    <a:pt x="3789" y="1745"/>
                    <a:pt x="3901" y="1742"/>
                    <a:pt x="4016" y="1735"/>
                  </a:cubicBezTo>
                  <a:cubicBezTo>
                    <a:pt x="4476" y="1722"/>
                    <a:pt x="4924" y="1671"/>
                    <a:pt x="5358" y="1582"/>
                  </a:cubicBezTo>
                  <a:cubicBezTo>
                    <a:pt x="5678" y="1518"/>
                    <a:pt x="6062" y="1415"/>
                    <a:pt x="6202" y="1172"/>
                  </a:cubicBezTo>
                  <a:cubicBezTo>
                    <a:pt x="6394" y="840"/>
                    <a:pt x="5947" y="559"/>
                    <a:pt x="5614" y="392"/>
                  </a:cubicBezTo>
                  <a:cubicBezTo>
                    <a:pt x="5218" y="213"/>
                    <a:pt x="4783" y="86"/>
                    <a:pt x="4361" y="9"/>
                  </a:cubicBezTo>
                  <a:cubicBezTo>
                    <a:pt x="4345" y="4"/>
                    <a:pt x="4329" y="0"/>
                    <a:pt x="4313" y="0"/>
                  </a:cubicBezTo>
                  <a:close/>
                </a:path>
              </a:pathLst>
            </a:custGeom>
            <a:solidFill>
              <a:srgbClr val="E6A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2"/>
            <p:cNvSpPr/>
            <p:nvPr/>
          </p:nvSpPr>
          <p:spPr>
            <a:xfrm>
              <a:off x="6616104" y="3360016"/>
              <a:ext cx="263032" cy="647536"/>
            </a:xfrm>
            <a:custGeom>
              <a:avLst/>
              <a:gdLst/>
              <a:ahLst/>
              <a:cxnLst/>
              <a:rect l="l" t="t" r="r" b="b"/>
              <a:pathLst>
                <a:path w="1689" h="4158" extrusionOk="0">
                  <a:moveTo>
                    <a:pt x="1049" y="0"/>
                  </a:moveTo>
                  <a:lnTo>
                    <a:pt x="64" y="1164"/>
                  </a:lnTo>
                  <a:cubicBezTo>
                    <a:pt x="64" y="1164"/>
                    <a:pt x="77" y="1292"/>
                    <a:pt x="90" y="1445"/>
                  </a:cubicBezTo>
                  <a:cubicBezTo>
                    <a:pt x="128" y="1816"/>
                    <a:pt x="192" y="2443"/>
                    <a:pt x="192" y="2468"/>
                  </a:cubicBezTo>
                  <a:cubicBezTo>
                    <a:pt x="192" y="2481"/>
                    <a:pt x="192" y="2494"/>
                    <a:pt x="192" y="2506"/>
                  </a:cubicBezTo>
                  <a:cubicBezTo>
                    <a:pt x="167" y="2673"/>
                    <a:pt x="0" y="3287"/>
                    <a:pt x="13" y="3338"/>
                  </a:cubicBezTo>
                  <a:cubicBezTo>
                    <a:pt x="26" y="3376"/>
                    <a:pt x="601" y="4067"/>
                    <a:pt x="844" y="4130"/>
                  </a:cubicBezTo>
                  <a:cubicBezTo>
                    <a:pt x="901" y="4149"/>
                    <a:pt x="972" y="4157"/>
                    <a:pt x="1049" y="4157"/>
                  </a:cubicBezTo>
                  <a:cubicBezTo>
                    <a:pt x="1287" y="4157"/>
                    <a:pt x="1576" y="4080"/>
                    <a:pt x="1624" y="4003"/>
                  </a:cubicBezTo>
                  <a:cubicBezTo>
                    <a:pt x="1688" y="3888"/>
                    <a:pt x="793" y="3299"/>
                    <a:pt x="793" y="3274"/>
                  </a:cubicBezTo>
                  <a:cubicBezTo>
                    <a:pt x="793" y="3261"/>
                    <a:pt x="844" y="2506"/>
                    <a:pt x="908" y="1714"/>
                  </a:cubicBezTo>
                  <a:cubicBezTo>
                    <a:pt x="934" y="1458"/>
                    <a:pt x="959" y="1202"/>
                    <a:pt x="972" y="959"/>
                  </a:cubicBezTo>
                  <a:cubicBezTo>
                    <a:pt x="1011" y="422"/>
                    <a:pt x="1049" y="0"/>
                    <a:pt x="1049" y="0"/>
                  </a:cubicBezTo>
                  <a:close/>
                </a:path>
              </a:pathLst>
            </a:custGeom>
            <a:solidFill>
              <a:srgbClr val="FFB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2"/>
            <p:cNvSpPr/>
            <p:nvPr/>
          </p:nvSpPr>
          <p:spPr>
            <a:xfrm>
              <a:off x="6629964" y="3509363"/>
              <a:ext cx="139692" cy="243098"/>
            </a:xfrm>
            <a:custGeom>
              <a:avLst/>
              <a:gdLst/>
              <a:ahLst/>
              <a:cxnLst/>
              <a:rect l="l" t="t" r="r" b="b"/>
              <a:pathLst>
                <a:path w="897" h="1561" extrusionOk="0">
                  <a:moveTo>
                    <a:pt x="896" y="0"/>
                  </a:moveTo>
                  <a:lnTo>
                    <a:pt x="1" y="499"/>
                  </a:lnTo>
                  <a:cubicBezTo>
                    <a:pt x="39" y="870"/>
                    <a:pt x="103" y="1484"/>
                    <a:pt x="103" y="1522"/>
                  </a:cubicBezTo>
                  <a:cubicBezTo>
                    <a:pt x="103" y="1535"/>
                    <a:pt x="103" y="1547"/>
                    <a:pt x="103" y="1560"/>
                  </a:cubicBezTo>
                  <a:cubicBezTo>
                    <a:pt x="321" y="1266"/>
                    <a:pt x="564" y="998"/>
                    <a:pt x="832" y="755"/>
                  </a:cubicBezTo>
                  <a:cubicBezTo>
                    <a:pt x="845" y="499"/>
                    <a:pt x="870" y="243"/>
                    <a:pt x="896" y="0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2"/>
            <p:cNvSpPr/>
            <p:nvPr/>
          </p:nvSpPr>
          <p:spPr>
            <a:xfrm>
              <a:off x="6022608" y="3796066"/>
              <a:ext cx="294957" cy="307727"/>
            </a:xfrm>
            <a:custGeom>
              <a:avLst/>
              <a:gdLst/>
              <a:ahLst/>
              <a:cxnLst/>
              <a:rect l="l" t="t" r="r" b="b"/>
              <a:pathLst>
                <a:path w="1894" h="1976" extrusionOk="0">
                  <a:moveTo>
                    <a:pt x="973" y="1"/>
                  </a:moveTo>
                  <a:lnTo>
                    <a:pt x="1049" y="653"/>
                  </a:lnTo>
                  <a:lnTo>
                    <a:pt x="1088" y="972"/>
                  </a:lnTo>
                  <a:lnTo>
                    <a:pt x="1088" y="998"/>
                  </a:lnTo>
                  <a:cubicBezTo>
                    <a:pt x="1088" y="998"/>
                    <a:pt x="1" y="1829"/>
                    <a:pt x="256" y="1957"/>
                  </a:cubicBezTo>
                  <a:cubicBezTo>
                    <a:pt x="283" y="1970"/>
                    <a:pt x="319" y="1976"/>
                    <a:pt x="363" y="1976"/>
                  </a:cubicBezTo>
                  <a:cubicBezTo>
                    <a:pt x="762" y="1976"/>
                    <a:pt x="1783" y="1501"/>
                    <a:pt x="1829" y="1420"/>
                  </a:cubicBezTo>
                  <a:cubicBezTo>
                    <a:pt x="1893" y="1343"/>
                    <a:pt x="1714" y="1075"/>
                    <a:pt x="1714" y="883"/>
                  </a:cubicBezTo>
                  <a:cubicBezTo>
                    <a:pt x="1714" y="832"/>
                    <a:pt x="1727" y="742"/>
                    <a:pt x="1727" y="678"/>
                  </a:cubicBezTo>
                  <a:cubicBezTo>
                    <a:pt x="1727" y="614"/>
                    <a:pt x="1740" y="550"/>
                    <a:pt x="1740" y="487"/>
                  </a:cubicBezTo>
                  <a:cubicBezTo>
                    <a:pt x="1765" y="256"/>
                    <a:pt x="1791" y="26"/>
                    <a:pt x="1791" y="26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FFB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2"/>
            <p:cNvSpPr/>
            <p:nvPr/>
          </p:nvSpPr>
          <p:spPr>
            <a:xfrm>
              <a:off x="6026657" y="2123190"/>
              <a:ext cx="97644" cy="356316"/>
            </a:xfrm>
            <a:custGeom>
              <a:avLst/>
              <a:gdLst/>
              <a:ahLst/>
              <a:cxnLst/>
              <a:rect l="l" t="t" r="r" b="b"/>
              <a:pathLst>
                <a:path w="627" h="2288" extrusionOk="0">
                  <a:moveTo>
                    <a:pt x="177" y="0"/>
                  </a:moveTo>
                  <a:cubicBezTo>
                    <a:pt x="161" y="0"/>
                    <a:pt x="145" y="4"/>
                    <a:pt x="128" y="14"/>
                  </a:cubicBezTo>
                  <a:cubicBezTo>
                    <a:pt x="115" y="39"/>
                    <a:pt x="103" y="52"/>
                    <a:pt x="103" y="78"/>
                  </a:cubicBezTo>
                  <a:cubicBezTo>
                    <a:pt x="103" y="103"/>
                    <a:pt x="90" y="142"/>
                    <a:pt x="90" y="167"/>
                  </a:cubicBezTo>
                  <a:lnTo>
                    <a:pt x="77" y="219"/>
                  </a:lnTo>
                  <a:lnTo>
                    <a:pt x="51" y="385"/>
                  </a:lnTo>
                  <a:lnTo>
                    <a:pt x="51" y="398"/>
                  </a:lnTo>
                  <a:cubicBezTo>
                    <a:pt x="13" y="666"/>
                    <a:pt x="0" y="947"/>
                    <a:pt x="0" y="1216"/>
                  </a:cubicBezTo>
                  <a:cubicBezTo>
                    <a:pt x="13" y="1472"/>
                    <a:pt x="51" y="1715"/>
                    <a:pt x="141" y="1958"/>
                  </a:cubicBezTo>
                  <a:cubicBezTo>
                    <a:pt x="167" y="2009"/>
                    <a:pt x="192" y="2073"/>
                    <a:pt x="218" y="2124"/>
                  </a:cubicBezTo>
                  <a:cubicBezTo>
                    <a:pt x="243" y="2149"/>
                    <a:pt x="256" y="2175"/>
                    <a:pt x="269" y="2201"/>
                  </a:cubicBezTo>
                  <a:cubicBezTo>
                    <a:pt x="282" y="2226"/>
                    <a:pt x="294" y="2252"/>
                    <a:pt x="320" y="2264"/>
                  </a:cubicBezTo>
                  <a:cubicBezTo>
                    <a:pt x="336" y="2281"/>
                    <a:pt x="357" y="2288"/>
                    <a:pt x="377" y="2288"/>
                  </a:cubicBezTo>
                  <a:cubicBezTo>
                    <a:pt x="405" y="2288"/>
                    <a:pt x="433" y="2274"/>
                    <a:pt x="448" y="2252"/>
                  </a:cubicBezTo>
                  <a:cubicBezTo>
                    <a:pt x="461" y="2226"/>
                    <a:pt x="473" y="2201"/>
                    <a:pt x="461" y="2175"/>
                  </a:cubicBezTo>
                  <a:lnTo>
                    <a:pt x="461" y="2073"/>
                  </a:lnTo>
                  <a:cubicBezTo>
                    <a:pt x="435" y="1791"/>
                    <a:pt x="422" y="1510"/>
                    <a:pt x="397" y="1229"/>
                  </a:cubicBezTo>
                  <a:lnTo>
                    <a:pt x="397" y="1229"/>
                  </a:lnTo>
                  <a:lnTo>
                    <a:pt x="410" y="1267"/>
                  </a:lnTo>
                  <a:cubicBezTo>
                    <a:pt x="435" y="1318"/>
                    <a:pt x="448" y="1382"/>
                    <a:pt x="473" y="1433"/>
                  </a:cubicBezTo>
                  <a:cubicBezTo>
                    <a:pt x="486" y="1459"/>
                    <a:pt x="499" y="1472"/>
                    <a:pt x="512" y="1484"/>
                  </a:cubicBezTo>
                  <a:cubicBezTo>
                    <a:pt x="521" y="1494"/>
                    <a:pt x="536" y="1503"/>
                    <a:pt x="549" y="1503"/>
                  </a:cubicBezTo>
                  <a:cubicBezTo>
                    <a:pt x="554" y="1503"/>
                    <a:pt x="559" y="1501"/>
                    <a:pt x="563" y="1497"/>
                  </a:cubicBezTo>
                  <a:cubicBezTo>
                    <a:pt x="589" y="1497"/>
                    <a:pt x="601" y="1484"/>
                    <a:pt x="614" y="1459"/>
                  </a:cubicBezTo>
                  <a:cubicBezTo>
                    <a:pt x="627" y="1433"/>
                    <a:pt x="627" y="1408"/>
                    <a:pt x="614" y="1382"/>
                  </a:cubicBezTo>
                  <a:cubicBezTo>
                    <a:pt x="614" y="1357"/>
                    <a:pt x="601" y="1331"/>
                    <a:pt x="589" y="1305"/>
                  </a:cubicBezTo>
                  <a:cubicBezTo>
                    <a:pt x="589" y="1280"/>
                    <a:pt x="576" y="1254"/>
                    <a:pt x="576" y="1229"/>
                  </a:cubicBezTo>
                  <a:cubicBezTo>
                    <a:pt x="550" y="1126"/>
                    <a:pt x="525" y="1011"/>
                    <a:pt x="512" y="909"/>
                  </a:cubicBezTo>
                  <a:cubicBezTo>
                    <a:pt x="512" y="845"/>
                    <a:pt x="512" y="768"/>
                    <a:pt x="499" y="704"/>
                  </a:cubicBezTo>
                  <a:cubicBezTo>
                    <a:pt x="499" y="640"/>
                    <a:pt x="499" y="628"/>
                    <a:pt x="499" y="577"/>
                  </a:cubicBezTo>
                  <a:lnTo>
                    <a:pt x="499" y="513"/>
                  </a:lnTo>
                  <a:cubicBezTo>
                    <a:pt x="499" y="423"/>
                    <a:pt x="512" y="346"/>
                    <a:pt x="525" y="257"/>
                  </a:cubicBezTo>
                  <a:lnTo>
                    <a:pt x="512" y="257"/>
                  </a:lnTo>
                  <a:cubicBezTo>
                    <a:pt x="512" y="244"/>
                    <a:pt x="499" y="244"/>
                    <a:pt x="499" y="231"/>
                  </a:cubicBezTo>
                  <a:cubicBezTo>
                    <a:pt x="473" y="219"/>
                    <a:pt x="461" y="193"/>
                    <a:pt x="435" y="167"/>
                  </a:cubicBezTo>
                  <a:cubicBezTo>
                    <a:pt x="397" y="129"/>
                    <a:pt x="346" y="91"/>
                    <a:pt x="294" y="52"/>
                  </a:cubicBezTo>
                  <a:cubicBezTo>
                    <a:pt x="266" y="33"/>
                    <a:pt x="223" y="0"/>
                    <a:pt x="177" y="0"/>
                  </a:cubicBezTo>
                  <a:close/>
                </a:path>
              </a:pathLst>
            </a:custGeom>
            <a:solidFill>
              <a:srgbClr val="FFB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2"/>
            <p:cNvSpPr/>
            <p:nvPr/>
          </p:nvSpPr>
          <p:spPr>
            <a:xfrm>
              <a:off x="6036624" y="2250424"/>
              <a:ext cx="11991" cy="25229"/>
            </a:xfrm>
            <a:custGeom>
              <a:avLst/>
              <a:gdLst/>
              <a:ahLst/>
              <a:cxnLst/>
              <a:rect l="l" t="t" r="r" b="b"/>
              <a:pathLst>
                <a:path w="77" h="162" extrusionOk="0">
                  <a:moveTo>
                    <a:pt x="30" y="0"/>
                  </a:moveTo>
                  <a:cubicBezTo>
                    <a:pt x="29" y="0"/>
                    <a:pt x="27" y="1"/>
                    <a:pt x="26" y="3"/>
                  </a:cubicBezTo>
                  <a:cubicBezTo>
                    <a:pt x="13" y="3"/>
                    <a:pt x="0" y="15"/>
                    <a:pt x="0" y="28"/>
                  </a:cubicBezTo>
                  <a:cubicBezTo>
                    <a:pt x="0" y="41"/>
                    <a:pt x="0" y="54"/>
                    <a:pt x="0" y="66"/>
                  </a:cubicBezTo>
                  <a:cubicBezTo>
                    <a:pt x="0" y="79"/>
                    <a:pt x="0" y="105"/>
                    <a:pt x="0" y="118"/>
                  </a:cubicBezTo>
                  <a:cubicBezTo>
                    <a:pt x="0" y="130"/>
                    <a:pt x="13" y="143"/>
                    <a:pt x="13" y="156"/>
                  </a:cubicBezTo>
                  <a:cubicBezTo>
                    <a:pt x="22" y="156"/>
                    <a:pt x="30" y="162"/>
                    <a:pt x="35" y="162"/>
                  </a:cubicBezTo>
                  <a:cubicBezTo>
                    <a:pt x="37" y="162"/>
                    <a:pt x="39" y="160"/>
                    <a:pt x="39" y="156"/>
                  </a:cubicBezTo>
                  <a:cubicBezTo>
                    <a:pt x="39" y="156"/>
                    <a:pt x="39" y="156"/>
                    <a:pt x="51" y="143"/>
                  </a:cubicBezTo>
                  <a:cubicBezTo>
                    <a:pt x="64" y="130"/>
                    <a:pt x="77" y="79"/>
                    <a:pt x="64" y="66"/>
                  </a:cubicBezTo>
                  <a:cubicBezTo>
                    <a:pt x="64" y="44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2"/>
            <p:cNvSpPr/>
            <p:nvPr/>
          </p:nvSpPr>
          <p:spPr>
            <a:xfrm>
              <a:off x="6044566" y="2259768"/>
              <a:ext cx="8098" cy="16975"/>
            </a:xfrm>
            <a:custGeom>
              <a:avLst/>
              <a:gdLst/>
              <a:ahLst/>
              <a:cxnLst/>
              <a:rect l="l" t="t" r="r" b="b"/>
              <a:pathLst>
                <a:path w="52" h="109" extrusionOk="0">
                  <a:moveTo>
                    <a:pt x="30" y="1"/>
                  </a:moveTo>
                  <a:cubicBezTo>
                    <a:pt x="26" y="1"/>
                    <a:pt x="26" y="6"/>
                    <a:pt x="26" y="6"/>
                  </a:cubicBezTo>
                  <a:cubicBezTo>
                    <a:pt x="26" y="6"/>
                    <a:pt x="26" y="6"/>
                    <a:pt x="26" y="19"/>
                  </a:cubicBezTo>
                  <a:lnTo>
                    <a:pt x="26" y="32"/>
                  </a:lnTo>
                  <a:cubicBezTo>
                    <a:pt x="26" y="32"/>
                    <a:pt x="26" y="45"/>
                    <a:pt x="26" y="58"/>
                  </a:cubicBezTo>
                  <a:cubicBezTo>
                    <a:pt x="26" y="58"/>
                    <a:pt x="26" y="70"/>
                    <a:pt x="26" y="83"/>
                  </a:cubicBezTo>
                  <a:cubicBezTo>
                    <a:pt x="26" y="83"/>
                    <a:pt x="26" y="96"/>
                    <a:pt x="13" y="96"/>
                  </a:cubicBezTo>
                  <a:cubicBezTo>
                    <a:pt x="13" y="96"/>
                    <a:pt x="0" y="109"/>
                    <a:pt x="0" y="109"/>
                  </a:cubicBezTo>
                  <a:lnTo>
                    <a:pt x="13" y="109"/>
                  </a:lnTo>
                  <a:cubicBezTo>
                    <a:pt x="26" y="109"/>
                    <a:pt x="39" y="96"/>
                    <a:pt x="39" y="96"/>
                  </a:cubicBezTo>
                  <a:cubicBezTo>
                    <a:pt x="39" y="83"/>
                    <a:pt x="52" y="70"/>
                    <a:pt x="52" y="45"/>
                  </a:cubicBezTo>
                  <a:cubicBezTo>
                    <a:pt x="52" y="32"/>
                    <a:pt x="52" y="19"/>
                    <a:pt x="39" y="6"/>
                  </a:cubicBezTo>
                  <a:cubicBezTo>
                    <a:pt x="35" y="2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2"/>
            <p:cNvSpPr/>
            <p:nvPr/>
          </p:nvSpPr>
          <p:spPr>
            <a:xfrm>
              <a:off x="6046591" y="2280636"/>
              <a:ext cx="4049" cy="156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3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3" y="0"/>
                  </a:lnTo>
                  <a:cubicBezTo>
                    <a:pt x="13" y="0"/>
                    <a:pt x="0" y="0"/>
                    <a:pt x="13" y="0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2"/>
            <p:cNvSpPr/>
            <p:nvPr/>
          </p:nvSpPr>
          <p:spPr>
            <a:xfrm>
              <a:off x="6036624" y="2244817"/>
              <a:ext cx="2180" cy="2025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3" y="0"/>
                  </a:moveTo>
                  <a:lnTo>
                    <a:pt x="13" y="0"/>
                  </a:lnTo>
                  <a:cubicBezTo>
                    <a:pt x="0" y="0"/>
                    <a:pt x="0" y="13"/>
                    <a:pt x="0" y="13"/>
                  </a:cubicBezTo>
                  <a:cubicBezTo>
                    <a:pt x="0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2"/>
            <p:cNvSpPr/>
            <p:nvPr/>
          </p:nvSpPr>
          <p:spPr>
            <a:xfrm>
              <a:off x="6030550" y="2260702"/>
              <a:ext cx="156" cy="420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3"/>
                  </a:moveTo>
                  <a:lnTo>
                    <a:pt x="1" y="13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2"/>
            <p:cNvSpPr/>
            <p:nvPr/>
          </p:nvSpPr>
          <p:spPr>
            <a:xfrm>
              <a:off x="6034599" y="2157140"/>
              <a:ext cx="71793" cy="87833"/>
            </a:xfrm>
            <a:custGeom>
              <a:avLst/>
              <a:gdLst/>
              <a:ahLst/>
              <a:cxnLst/>
              <a:rect l="l" t="t" r="r" b="b"/>
              <a:pathLst>
                <a:path w="461" h="564" extrusionOk="0">
                  <a:moveTo>
                    <a:pt x="39" y="1"/>
                  </a:moveTo>
                  <a:lnTo>
                    <a:pt x="13" y="167"/>
                  </a:lnTo>
                  <a:cubicBezTo>
                    <a:pt x="13" y="167"/>
                    <a:pt x="0" y="167"/>
                    <a:pt x="0" y="180"/>
                  </a:cubicBezTo>
                  <a:cubicBezTo>
                    <a:pt x="103" y="180"/>
                    <a:pt x="448" y="563"/>
                    <a:pt x="448" y="563"/>
                  </a:cubicBezTo>
                  <a:lnTo>
                    <a:pt x="448" y="486"/>
                  </a:lnTo>
                  <a:cubicBezTo>
                    <a:pt x="448" y="410"/>
                    <a:pt x="448" y="307"/>
                    <a:pt x="461" y="295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2"/>
            <p:cNvSpPr/>
            <p:nvPr/>
          </p:nvSpPr>
          <p:spPr>
            <a:xfrm>
              <a:off x="6020583" y="1712992"/>
              <a:ext cx="980025" cy="2186951"/>
            </a:xfrm>
            <a:custGeom>
              <a:avLst/>
              <a:gdLst/>
              <a:ahLst/>
              <a:cxnLst/>
              <a:rect l="l" t="t" r="r" b="b"/>
              <a:pathLst>
                <a:path w="6293" h="14043" extrusionOk="0">
                  <a:moveTo>
                    <a:pt x="5295" y="1"/>
                  </a:moveTo>
                  <a:lnTo>
                    <a:pt x="14" y="12443"/>
                  </a:lnTo>
                  <a:cubicBezTo>
                    <a:pt x="1" y="12942"/>
                    <a:pt x="14" y="13428"/>
                    <a:pt x="90" y="13926"/>
                  </a:cubicBezTo>
                  <a:cubicBezTo>
                    <a:pt x="104" y="14006"/>
                    <a:pt x="193" y="14043"/>
                    <a:pt x="339" y="14043"/>
                  </a:cubicBezTo>
                  <a:cubicBezTo>
                    <a:pt x="1270" y="14043"/>
                    <a:pt x="4517" y="12556"/>
                    <a:pt x="5346" y="11318"/>
                  </a:cubicBezTo>
                  <a:cubicBezTo>
                    <a:pt x="6292" y="9873"/>
                    <a:pt x="5333" y="52"/>
                    <a:pt x="5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2"/>
            <p:cNvSpPr/>
            <p:nvPr/>
          </p:nvSpPr>
          <p:spPr>
            <a:xfrm>
              <a:off x="5930414" y="2307733"/>
              <a:ext cx="769474" cy="1409223"/>
            </a:xfrm>
            <a:custGeom>
              <a:avLst/>
              <a:gdLst/>
              <a:ahLst/>
              <a:cxnLst/>
              <a:rect l="l" t="t" r="r" b="b"/>
              <a:pathLst>
                <a:path w="4941" h="9049" extrusionOk="0">
                  <a:moveTo>
                    <a:pt x="4589" y="0"/>
                  </a:moveTo>
                  <a:cubicBezTo>
                    <a:pt x="4464" y="0"/>
                    <a:pt x="4352" y="133"/>
                    <a:pt x="4352" y="133"/>
                  </a:cubicBezTo>
                  <a:lnTo>
                    <a:pt x="836" y="811"/>
                  </a:lnTo>
                  <a:cubicBezTo>
                    <a:pt x="836" y="811"/>
                    <a:pt x="708" y="1706"/>
                    <a:pt x="567" y="2895"/>
                  </a:cubicBezTo>
                  <a:cubicBezTo>
                    <a:pt x="290" y="5339"/>
                    <a:pt x="0" y="9049"/>
                    <a:pt x="652" y="9049"/>
                  </a:cubicBezTo>
                  <a:cubicBezTo>
                    <a:pt x="662" y="9049"/>
                    <a:pt x="672" y="9048"/>
                    <a:pt x="682" y="9046"/>
                  </a:cubicBezTo>
                  <a:cubicBezTo>
                    <a:pt x="1360" y="8918"/>
                    <a:pt x="1859" y="8829"/>
                    <a:pt x="2153" y="8560"/>
                  </a:cubicBezTo>
                  <a:cubicBezTo>
                    <a:pt x="2319" y="8407"/>
                    <a:pt x="2434" y="8202"/>
                    <a:pt x="2460" y="7972"/>
                  </a:cubicBezTo>
                  <a:cubicBezTo>
                    <a:pt x="2560" y="7391"/>
                    <a:pt x="2574" y="7328"/>
                    <a:pt x="2575" y="7328"/>
                  </a:cubicBezTo>
                  <a:lnTo>
                    <a:pt x="2575" y="7328"/>
                  </a:lnTo>
                  <a:cubicBezTo>
                    <a:pt x="2575" y="7328"/>
                    <a:pt x="2575" y="7333"/>
                    <a:pt x="2575" y="7333"/>
                  </a:cubicBezTo>
                  <a:lnTo>
                    <a:pt x="2588" y="7333"/>
                  </a:lnTo>
                  <a:cubicBezTo>
                    <a:pt x="2617" y="7347"/>
                    <a:pt x="2716" y="7391"/>
                    <a:pt x="2849" y="7391"/>
                  </a:cubicBezTo>
                  <a:cubicBezTo>
                    <a:pt x="3067" y="7391"/>
                    <a:pt x="3375" y="7272"/>
                    <a:pt x="3598" y="6706"/>
                  </a:cubicBezTo>
                  <a:cubicBezTo>
                    <a:pt x="3981" y="5734"/>
                    <a:pt x="4148" y="3100"/>
                    <a:pt x="4148" y="3100"/>
                  </a:cubicBezTo>
                  <a:cubicBezTo>
                    <a:pt x="4148" y="3100"/>
                    <a:pt x="4310" y="3685"/>
                    <a:pt x="4493" y="3685"/>
                  </a:cubicBezTo>
                  <a:cubicBezTo>
                    <a:pt x="4635" y="3685"/>
                    <a:pt x="4789" y="3334"/>
                    <a:pt x="4889" y="2090"/>
                  </a:cubicBezTo>
                  <a:cubicBezTo>
                    <a:pt x="4928" y="1642"/>
                    <a:pt x="4940" y="1207"/>
                    <a:pt x="4915" y="760"/>
                  </a:cubicBezTo>
                  <a:cubicBezTo>
                    <a:pt x="4869" y="149"/>
                    <a:pt x="4722" y="0"/>
                    <a:pt x="45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2"/>
            <p:cNvSpPr/>
            <p:nvPr/>
          </p:nvSpPr>
          <p:spPr>
            <a:xfrm>
              <a:off x="6018715" y="2307733"/>
              <a:ext cx="679149" cy="835972"/>
            </a:xfrm>
            <a:custGeom>
              <a:avLst/>
              <a:gdLst/>
              <a:ahLst/>
              <a:cxnLst/>
              <a:rect l="l" t="t" r="r" b="b"/>
              <a:pathLst>
                <a:path w="4361" h="5368" extrusionOk="0">
                  <a:moveTo>
                    <a:pt x="4028" y="0"/>
                  </a:moveTo>
                  <a:cubicBezTo>
                    <a:pt x="3900" y="0"/>
                    <a:pt x="3785" y="133"/>
                    <a:pt x="3785" y="133"/>
                  </a:cubicBezTo>
                  <a:lnTo>
                    <a:pt x="269" y="811"/>
                  </a:lnTo>
                  <a:cubicBezTo>
                    <a:pt x="269" y="811"/>
                    <a:pt x="141" y="1706"/>
                    <a:pt x="0" y="2908"/>
                  </a:cubicBezTo>
                  <a:cubicBezTo>
                    <a:pt x="72" y="4146"/>
                    <a:pt x="291" y="5368"/>
                    <a:pt x="945" y="5368"/>
                  </a:cubicBezTo>
                  <a:cubicBezTo>
                    <a:pt x="1109" y="5368"/>
                    <a:pt x="1300" y="5292"/>
                    <a:pt x="1522" y="5120"/>
                  </a:cubicBezTo>
                  <a:cubicBezTo>
                    <a:pt x="2698" y="4212"/>
                    <a:pt x="3721" y="2243"/>
                    <a:pt x="4361" y="760"/>
                  </a:cubicBezTo>
                  <a:cubicBezTo>
                    <a:pt x="4315" y="149"/>
                    <a:pt x="4164" y="0"/>
                    <a:pt x="40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2"/>
            <p:cNvSpPr/>
            <p:nvPr/>
          </p:nvSpPr>
          <p:spPr>
            <a:xfrm>
              <a:off x="5946922" y="1354652"/>
              <a:ext cx="292933" cy="894216"/>
            </a:xfrm>
            <a:custGeom>
              <a:avLst/>
              <a:gdLst/>
              <a:ahLst/>
              <a:cxnLst/>
              <a:rect l="l" t="t" r="r" b="b"/>
              <a:pathLst>
                <a:path w="1881" h="5742" extrusionOk="0">
                  <a:moveTo>
                    <a:pt x="1881" y="0"/>
                  </a:moveTo>
                  <a:cubicBezTo>
                    <a:pt x="1880" y="0"/>
                    <a:pt x="1164" y="154"/>
                    <a:pt x="845" y="1458"/>
                  </a:cubicBezTo>
                  <a:cubicBezTo>
                    <a:pt x="525" y="2762"/>
                    <a:pt x="1" y="5729"/>
                    <a:pt x="333" y="5742"/>
                  </a:cubicBezTo>
                  <a:cubicBezTo>
                    <a:pt x="679" y="5742"/>
                    <a:pt x="1011" y="5691"/>
                    <a:pt x="1344" y="5627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2"/>
            <p:cNvSpPr/>
            <p:nvPr/>
          </p:nvSpPr>
          <p:spPr>
            <a:xfrm>
              <a:off x="5909079" y="1543711"/>
              <a:ext cx="1067546" cy="1366085"/>
            </a:xfrm>
            <a:custGeom>
              <a:avLst/>
              <a:gdLst/>
              <a:ahLst/>
              <a:cxnLst/>
              <a:rect l="l" t="t" r="r" b="b"/>
              <a:pathLst>
                <a:path w="6855" h="8772" extrusionOk="0">
                  <a:moveTo>
                    <a:pt x="6855" y="1"/>
                  </a:moveTo>
                  <a:lnTo>
                    <a:pt x="1612" y="385"/>
                  </a:lnTo>
                  <a:cubicBezTo>
                    <a:pt x="1612" y="385"/>
                    <a:pt x="1" y="8771"/>
                    <a:pt x="1809" y="8771"/>
                  </a:cubicBezTo>
                  <a:cubicBezTo>
                    <a:pt x="2013" y="8771"/>
                    <a:pt x="2260" y="8665"/>
                    <a:pt x="2558" y="8428"/>
                  </a:cubicBezTo>
                  <a:cubicBezTo>
                    <a:pt x="5499" y="6101"/>
                    <a:pt x="6855" y="1"/>
                    <a:pt x="6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2"/>
            <p:cNvSpPr/>
            <p:nvPr/>
          </p:nvSpPr>
          <p:spPr>
            <a:xfrm>
              <a:off x="6926790" y="2267243"/>
              <a:ext cx="97644" cy="356627"/>
            </a:xfrm>
            <a:custGeom>
              <a:avLst/>
              <a:gdLst/>
              <a:ahLst/>
              <a:cxnLst/>
              <a:rect l="l" t="t" r="r" b="b"/>
              <a:pathLst>
                <a:path w="627" h="2290" extrusionOk="0">
                  <a:moveTo>
                    <a:pt x="440" y="1"/>
                  </a:moveTo>
                  <a:cubicBezTo>
                    <a:pt x="398" y="1"/>
                    <a:pt x="359" y="30"/>
                    <a:pt x="333" y="48"/>
                  </a:cubicBezTo>
                  <a:cubicBezTo>
                    <a:pt x="282" y="86"/>
                    <a:pt x="230" y="125"/>
                    <a:pt x="192" y="176"/>
                  </a:cubicBezTo>
                  <a:cubicBezTo>
                    <a:pt x="167" y="189"/>
                    <a:pt x="154" y="214"/>
                    <a:pt x="128" y="240"/>
                  </a:cubicBezTo>
                  <a:cubicBezTo>
                    <a:pt x="128" y="240"/>
                    <a:pt x="115" y="253"/>
                    <a:pt x="115" y="253"/>
                  </a:cubicBezTo>
                  <a:lnTo>
                    <a:pt x="103" y="253"/>
                  </a:lnTo>
                  <a:cubicBezTo>
                    <a:pt x="115" y="342"/>
                    <a:pt x="128" y="419"/>
                    <a:pt x="128" y="508"/>
                  </a:cubicBezTo>
                  <a:lnTo>
                    <a:pt x="128" y="585"/>
                  </a:lnTo>
                  <a:cubicBezTo>
                    <a:pt x="128" y="623"/>
                    <a:pt x="128" y="636"/>
                    <a:pt x="128" y="713"/>
                  </a:cubicBezTo>
                  <a:cubicBezTo>
                    <a:pt x="115" y="777"/>
                    <a:pt x="115" y="841"/>
                    <a:pt x="115" y="905"/>
                  </a:cubicBezTo>
                  <a:cubicBezTo>
                    <a:pt x="103" y="1020"/>
                    <a:pt x="77" y="1122"/>
                    <a:pt x="51" y="1224"/>
                  </a:cubicBezTo>
                  <a:cubicBezTo>
                    <a:pt x="51" y="1250"/>
                    <a:pt x="39" y="1276"/>
                    <a:pt x="39" y="1301"/>
                  </a:cubicBezTo>
                  <a:cubicBezTo>
                    <a:pt x="26" y="1327"/>
                    <a:pt x="13" y="1365"/>
                    <a:pt x="13" y="1391"/>
                  </a:cubicBezTo>
                  <a:cubicBezTo>
                    <a:pt x="0" y="1403"/>
                    <a:pt x="0" y="1442"/>
                    <a:pt x="13" y="1455"/>
                  </a:cubicBezTo>
                  <a:cubicBezTo>
                    <a:pt x="26" y="1480"/>
                    <a:pt x="39" y="1493"/>
                    <a:pt x="64" y="1506"/>
                  </a:cubicBezTo>
                  <a:cubicBezTo>
                    <a:pt x="77" y="1506"/>
                    <a:pt x="103" y="1506"/>
                    <a:pt x="115" y="1493"/>
                  </a:cubicBezTo>
                  <a:cubicBezTo>
                    <a:pt x="128" y="1467"/>
                    <a:pt x="141" y="1455"/>
                    <a:pt x="154" y="1429"/>
                  </a:cubicBezTo>
                  <a:cubicBezTo>
                    <a:pt x="179" y="1378"/>
                    <a:pt x="192" y="1327"/>
                    <a:pt x="218" y="1276"/>
                  </a:cubicBezTo>
                  <a:lnTo>
                    <a:pt x="243" y="1237"/>
                  </a:lnTo>
                  <a:lnTo>
                    <a:pt x="243" y="1237"/>
                  </a:lnTo>
                  <a:cubicBezTo>
                    <a:pt x="205" y="1519"/>
                    <a:pt x="192" y="1800"/>
                    <a:pt x="167" y="2081"/>
                  </a:cubicBezTo>
                  <a:lnTo>
                    <a:pt x="167" y="2171"/>
                  </a:lnTo>
                  <a:cubicBezTo>
                    <a:pt x="167" y="2196"/>
                    <a:pt x="167" y="2222"/>
                    <a:pt x="179" y="2247"/>
                  </a:cubicBezTo>
                  <a:cubicBezTo>
                    <a:pt x="194" y="2277"/>
                    <a:pt x="222" y="2290"/>
                    <a:pt x="251" y="2290"/>
                  </a:cubicBezTo>
                  <a:cubicBezTo>
                    <a:pt x="271" y="2290"/>
                    <a:pt x="291" y="2284"/>
                    <a:pt x="307" y="2273"/>
                  </a:cubicBezTo>
                  <a:cubicBezTo>
                    <a:pt x="333" y="2247"/>
                    <a:pt x="346" y="2222"/>
                    <a:pt x="358" y="2209"/>
                  </a:cubicBezTo>
                  <a:cubicBezTo>
                    <a:pt x="384" y="2171"/>
                    <a:pt x="397" y="2145"/>
                    <a:pt x="409" y="2120"/>
                  </a:cubicBezTo>
                  <a:cubicBezTo>
                    <a:pt x="435" y="2068"/>
                    <a:pt x="461" y="2004"/>
                    <a:pt x="486" y="1953"/>
                  </a:cubicBezTo>
                  <a:cubicBezTo>
                    <a:pt x="576" y="1723"/>
                    <a:pt x="627" y="1467"/>
                    <a:pt x="627" y="1224"/>
                  </a:cubicBezTo>
                  <a:cubicBezTo>
                    <a:pt x="627" y="943"/>
                    <a:pt x="614" y="675"/>
                    <a:pt x="576" y="393"/>
                  </a:cubicBezTo>
                  <a:lnTo>
                    <a:pt x="576" y="380"/>
                  </a:lnTo>
                  <a:cubicBezTo>
                    <a:pt x="563" y="329"/>
                    <a:pt x="550" y="278"/>
                    <a:pt x="550" y="227"/>
                  </a:cubicBezTo>
                  <a:cubicBezTo>
                    <a:pt x="537" y="201"/>
                    <a:pt x="550" y="201"/>
                    <a:pt x="537" y="163"/>
                  </a:cubicBezTo>
                  <a:cubicBezTo>
                    <a:pt x="537" y="137"/>
                    <a:pt x="525" y="112"/>
                    <a:pt x="525" y="74"/>
                  </a:cubicBezTo>
                  <a:cubicBezTo>
                    <a:pt x="525" y="61"/>
                    <a:pt x="512" y="35"/>
                    <a:pt x="499" y="22"/>
                  </a:cubicBezTo>
                  <a:cubicBezTo>
                    <a:pt x="479" y="7"/>
                    <a:pt x="459" y="1"/>
                    <a:pt x="440" y="1"/>
                  </a:cubicBezTo>
                  <a:close/>
                </a:path>
              </a:pathLst>
            </a:custGeom>
            <a:solidFill>
              <a:srgbClr val="FFB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2"/>
            <p:cNvSpPr/>
            <p:nvPr/>
          </p:nvSpPr>
          <p:spPr>
            <a:xfrm>
              <a:off x="7004345" y="2394165"/>
              <a:ext cx="10123" cy="24917"/>
            </a:xfrm>
            <a:custGeom>
              <a:avLst/>
              <a:gdLst/>
              <a:ahLst/>
              <a:cxnLst/>
              <a:rect l="l" t="t" r="r" b="b"/>
              <a:pathLst>
                <a:path w="65" h="160" extrusionOk="0">
                  <a:moveTo>
                    <a:pt x="39" y="0"/>
                  </a:moveTo>
                  <a:cubicBezTo>
                    <a:pt x="27" y="0"/>
                    <a:pt x="1" y="39"/>
                    <a:pt x="1" y="64"/>
                  </a:cubicBezTo>
                  <a:cubicBezTo>
                    <a:pt x="1" y="90"/>
                    <a:pt x="1" y="128"/>
                    <a:pt x="27" y="141"/>
                  </a:cubicBezTo>
                  <a:cubicBezTo>
                    <a:pt x="27" y="154"/>
                    <a:pt x="27" y="154"/>
                    <a:pt x="39" y="154"/>
                  </a:cubicBezTo>
                  <a:cubicBezTo>
                    <a:pt x="39" y="158"/>
                    <a:pt x="41" y="159"/>
                    <a:pt x="43" y="159"/>
                  </a:cubicBezTo>
                  <a:cubicBezTo>
                    <a:pt x="46" y="159"/>
                    <a:pt x="52" y="154"/>
                    <a:pt x="52" y="154"/>
                  </a:cubicBezTo>
                  <a:cubicBezTo>
                    <a:pt x="52" y="154"/>
                    <a:pt x="65" y="141"/>
                    <a:pt x="65" y="128"/>
                  </a:cubicBezTo>
                  <a:cubicBezTo>
                    <a:pt x="65" y="103"/>
                    <a:pt x="65" y="90"/>
                    <a:pt x="65" y="64"/>
                  </a:cubicBezTo>
                  <a:lnTo>
                    <a:pt x="65" y="39"/>
                  </a:lnTo>
                  <a:cubicBezTo>
                    <a:pt x="65" y="26"/>
                    <a:pt x="52" y="0"/>
                    <a:pt x="39" y="0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2"/>
            <p:cNvSpPr/>
            <p:nvPr/>
          </p:nvSpPr>
          <p:spPr>
            <a:xfrm>
              <a:off x="6998427" y="2403197"/>
              <a:ext cx="8098" cy="18999"/>
            </a:xfrm>
            <a:custGeom>
              <a:avLst/>
              <a:gdLst/>
              <a:ahLst/>
              <a:cxnLst/>
              <a:rect l="l" t="t" r="r" b="b"/>
              <a:pathLst>
                <a:path w="52" h="122" extrusionOk="0">
                  <a:moveTo>
                    <a:pt x="22" y="0"/>
                  </a:moveTo>
                  <a:cubicBezTo>
                    <a:pt x="21" y="0"/>
                    <a:pt x="18" y="2"/>
                    <a:pt x="13" y="6"/>
                  </a:cubicBezTo>
                  <a:cubicBezTo>
                    <a:pt x="1" y="19"/>
                    <a:pt x="1" y="32"/>
                    <a:pt x="1" y="57"/>
                  </a:cubicBezTo>
                  <a:cubicBezTo>
                    <a:pt x="13" y="70"/>
                    <a:pt x="13" y="83"/>
                    <a:pt x="26" y="96"/>
                  </a:cubicBezTo>
                  <a:cubicBezTo>
                    <a:pt x="26" y="108"/>
                    <a:pt x="26" y="121"/>
                    <a:pt x="39" y="121"/>
                  </a:cubicBezTo>
                  <a:lnTo>
                    <a:pt x="52" y="121"/>
                  </a:lnTo>
                  <a:cubicBezTo>
                    <a:pt x="52" y="108"/>
                    <a:pt x="52" y="96"/>
                    <a:pt x="39" y="96"/>
                  </a:cubicBezTo>
                  <a:lnTo>
                    <a:pt x="26" y="83"/>
                  </a:lnTo>
                  <a:cubicBezTo>
                    <a:pt x="26" y="70"/>
                    <a:pt x="26" y="70"/>
                    <a:pt x="26" y="57"/>
                  </a:cubicBezTo>
                  <a:cubicBezTo>
                    <a:pt x="26" y="45"/>
                    <a:pt x="26" y="45"/>
                    <a:pt x="26" y="32"/>
                  </a:cubicBezTo>
                  <a:cubicBezTo>
                    <a:pt x="26" y="32"/>
                    <a:pt x="26" y="19"/>
                    <a:pt x="26" y="19"/>
                  </a:cubicBezTo>
                  <a:cubicBezTo>
                    <a:pt x="26" y="19"/>
                    <a:pt x="26" y="6"/>
                    <a:pt x="26" y="6"/>
                  </a:cubicBezTo>
                  <a:cubicBezTo>
                    <a:pt x="26" y="6"/>
                    <a:pt x="26" y="0"/>
                    <a:pt x="22" y="0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2"/>
            <p:cNvSpPr/>
            <p:nvPr/>
          </p:nvSpPr>
          <p:spPr>
            <a:xfrm>
              <a:off x="7000452" y="2424065"/>
              <a:ext cx="4049" cy="156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2"/>
            <p:cNvSpPr/>
            <p:nvPr/>
          </p:nvSpPr>
          <p:spPr>
            <a:xfrm>
              <a:off x="7012443" y="2386222"/>
              <a:ext cx="4049" cy="9967"/>
            </a:xfrm>
            <a:custGeom>
              <a:avLst/>
              <a:gdLst/>
              <a:ahLst/>
              <a:cxnLst/>
              <a:rect l="l" t="t" r="r" b="b"/>
              <a:pathLst>
                <a:path w="26" h="64" extrusionOk="0">
                  <a:moveTo>
                    <a:pt x="0" y="0"/>
                  </a:moveTo>
                  <a:lnTo>
                    <a:pt x="0" y="13"/>
                  </a:lnTo>
                  <a:lnTo>
                    <a:pt x="13" y="26"/>
                  </a:lnTo>
                  <a:cubicBezTo>
                    <a:pt x="13" y="38"/>
                    <a:pt x="13" y="38"/>
                    <a:pt x="13" y="51"/>
                  </a:cubicBezTo>
                  <a:cubicBezTo>
                    <a:pt x="13" y="51"/>
                    <a:pt x="13" y="51"/>
                    <a:pt x="13" y="64"/>
                  </a:cubicBezTo>
                  <a:cubicBezTo>
                    <a:pt x="13" y="51"/>
                    <a:pt x="13" y="38"/>
                    <a:pt x="26" y="26"/>
                  </a:cubicBez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2"/>
            <p:cNvSpPr/>
            <p:nvPr/>
          </p:nvSpPr>
          <p:spPr>
            <a:xfrm>
              <a:off x="7020386" y="2406000"/>
              <a:ext cx="156" cy="218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2"/>
            <p:cNvSpPr/>
            <p:nvPr/>
          </p:nvSpPr>
          <p:spPr>
            <a:xfrm>
              <a:off x="6944700" y="2302438"/>
              <a:ext cx="71793" cy="87833"/>
            </a:xfrm>
            <a:custGeom>
              <a:avLst/>
              <a:gdLst/>
              <a:ahLst/>
              <a:cxnLst/>
              <a:rect l="l" t="t" r="r" b="b"/>
              <a:pathLst>
                <a:path w="461" h="564" extrusionOk="0">
                  <a:moveTo>
                    <a:pt x="435" y="1"/>
                  </a:moveTo>
                  <a:lnTo>
                    <a:pt x="13" y="295"/>
                  </a:lnTo>
                  <a:lnTo>
                    <a:pt x="0" y="295"/>
                  </a:lnTo>
                  <a:cubicBezTo>
                    <a:pt x="13" y="295"/>
                    <a:pt x="13" y="410"/>
                    <a:pt x="13" y="487"/>
                  </a:cubicBezTo>
                  <a:lnTo>
                    <a:pt x="13" y="564"/>
                  </a:lnTo>
                  <a:cubicBezTo>
                    <a:pt x="13" y="564"/>
                    <a:pt x="358" y="167"/>
                    <a:pt x="461" y="167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48" y="103"/>
                    <a:pt x="435" y="52"/>
                    <a:pt x="435" y="1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2"/>
            <p:cNvSpPr/>
            <p:nvPr/>
          </p:nvSpPr>
          <p:spPr>
            <a:xfrm>
              <a:off x="6771369" y="1477992"/>
              <a:ext cx="406462" cy="938133"/>
            </a:xfrm>
            <a:custGeom>
              <a:avLst/>
              <a:gdLst/>
              <a:ahLst/>
              <a:cxnLst/>
              <a:rect l="l" t="t" r="r" b="b"/>
              <a:pathLst>
                <a:path w="2610" h="6024" extrusionOk="0">
                  <a:moveTo>
                    <a:pt x="1407" y="1"/>
                  </a:moveTo>
                  <a:lnTo>
                    <a:pt x="116" y="1817"/>
                  </a:lnTo>
                  <a:lnTo>
                    <a:pt x="26" y="1945"/>
                  </a:lnTo>
                  <a:lnTo>
                    <a:pt x="1" y="1983"/>
                  </a:lnTo>
                  <a:lnTo>
                    <a:pt x="26" y="2188"/>
                  </a:lnTo>
                  <a:lnTo>
                    <a:pt x="512" y="6024"/>
                  </a:lnTo>
                  <a:cubicBezTo>
                    <a:pt x="743" y="5896"/>
                    <a:pt x="973" y="5755"/>
                    <a:pt x="1190" y="5615"/>
                  </a:cubicBezTo>
                  <a:cubicBezTo>
                    <a:pt x="1484" y="5410"/>
                    <a:pt x="1766" y="5180"/>
                    <a:pt x="2008" y="4924"/>
                  </a:cubicBezTo>
                  <a:cubicBezTo>
                    <a:pt x="2610" y="4298"/>
                    <a:pt x="1407" y="1"/>
                    <a:pt x="1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2"/>
            <p:cNvSpPr/>
            <p:nvPr/>
          </p:nvSpPr>
          <p:spPr>
            <a:xfrm>
              <a:off x="6775418" y="1751302"/>
              <a:ext cx="181428" cy="664822"/>
            </a:xfrm>
            <a:custGeom>
              <a:avLst/>
              <a:gdLst/>
              <a:ahLst/>
              <a:cxnLst/>
              <a:rect l="l" t="t" r="r" b="b"/>
              <a:pathLst>
                <a:path w="1165" h="4269" extrusionOk="0">
                  <a:moveTo>
                    <a:pt x="46" y="1"/>
                  </a:moveTo>
                  <a:cubicBezTo>
                    <a:pt x="18" y="1"/>
                    <a:pt x="0" y="73"/>
                    <a:pt x="0" y="190"/>
                  </a:cubicBezTo>
                  <a:lnTo>
                    <a:pt x="0" y="433"/>
                  </a:lnTo>
                  <a:lnTo>
                    <a:pt x="499" y="4269"/>
                  </a:lnTo>
                  <a:cubicBezTo>
                    <a:pt x="717" y="4141"/>
                    <a:pt x="947" y="4000"/>
                    <a:pt x="1164" y="3860"/>
                  </a:cubicBezTo>
                  <a:cubicBezTo>
                    <a:pt x="1075" y="2875"/>
                    <a:pt x="333" y="484"/>
                    <a:pt x="90" y="62"/>
                  </a:cubicBezTo>
                  <a:cubicBezTo>
                    <a:pt x="77" y="49"/>
                    <a:pt x="64" y="36"/>
                    <a:pt x="64" y="11"/>
                  </a:cubicBezTo>
                  <a:cubicBezTo>
                    <a:pt x="58" y="4"/>
                    <a:pt x="51" y="1"/>
                    <a:pt x="4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2"/>
            <p:cNvSpPr/>
            <p:nvPr/>
          </p:nvSpPr>
          <p:spPr>
            <a:xfrm>
              <a:off x="6132244" y="1334718"/>
              <a:ext cx="882225" cy="864471"/>
            </a:xfrm>
            <a:custGeom>
              <a:avLst/>
              <a:gdLst/>
              <a:ahLst/>
              <a:cxnLst/>
              <a:rect l="l" t="t" r="r" b="b"/>
              <a:pathLst>
                <a:path w="5665" h="5551" extrusionOk="0">
                  <a:moveTo>
                    <a:pt x="5179" y="0"/>
                  </a:moveTo>
                  <a:lnTo>
                    <a:pt x="256" y="601"/>
                  </a:lnTo>
                  <a:cubicBezTo>
                    <a:pt x="256" y="601"/>
                    <a:pt x="0" y="1803"/>
                    <a:pt x="115" y="2200"/>
                  </a:cubicBezTo>
                  <a:cubicBezTo>
                    <a:pt x="203" y="2540"/>
                    <a:pt x="36" y="5550"/>
                    <a:pt x="1332" y="5550"/>
                  </a:cubicBezTo>
                  <a:cubicBezTo>
                    <a:pt x="1545" y="5550"/>
                    <a:pt x="1798" y="5469"/>
                    <a:pt x="2097" y="5282"/>
                  </a:cubicBezTo>
                  <a:cubicBezTo>
                    <a:pt x="4220" y="3952"/>
                    <a:pt x="5665" y="1317"/>
                    <a:pt x="5639" y="998"/>
                  </a:cubicBezTo>
                  <a:cubicBezTo>
                    <a:pt x="5614" y="691"/>
                    <a:pt x="5179" y="0"/>
                    <a:pt x="517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2"/>
            <p:cNvSpPr/>
            <p:nvPr/>
          </p:nvSpPr>
          <p:spPr>
            <a:xfrm>
              <a:off x="6152022" y="1354652"/>
              <a:ext cx="870545" cy="580104"/>
            </a:xfrm>
            <a:custGeom>
              <a:avLst/>
              <a:gdLst/>
              <a:ahLst/>
              <a:cxnLst/>
              <a:rect l="l" t="t" r="r" b="b"/>
              <a:pathLst>
                <a:path w="5590" h="3725" extrusionOk="0">
                  <a:moveTo>
                    <a:pt x="5180" y="0"/>
                  </a:moveTo>
                  <a:lnTo>
                    <a:pt x="142" y="141"/>
                  </a:lnTo>
                  <a:cubicBezTo>
                    <a:pt x="39" y="269"/>
                    <a:pt x="1" y="422"/>
                    <a:pt x="27" y="588"/>
                  </a:cubicBezTo>
                  <a:cubicBezTo>
                    <a:pt x="73" y="693"/>
                    <a:pt x="717" y="3724"/>
                    <a:pt x="1627" y="3724"/>
                  </a:cubicBezTo>
                  <a:cubicBezTo>
                    <a:pt x="1722" y="3724"/>
                    <a:pt x="1819" y="3691"/>
                    <a:pt x="1919" y="3619"/>
                  </a:cubicBezTo>
                  <a:cubicBezTo>
                    <a:pt x="2968" y="2865"/>
                    <a:pt x="5589" y="1458"/>
                    <a:pt x="518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2"/>
            <p:cNvSpPr/>
            <p:nvPr/>
          </p:nvSpPr>
          <p:spPr>
            <a:xfrm>
              <a:off x="6152022" y="1282859"/>
              <a:ext cx="814792" cy="528089"/>
            </a:xfrm>
            <a:custGeom>
              <a:avLst/>
              <a:gdLst/>
              <a:ahLst/>
              <a:cxnLst/>
              <a:rect l="l" t="t" r="r" b="b"/>
              <a:pathLst>
                <a:path w="5232" h="3391" extrusionOk="0">
                  <a:moveTo>
                    <a:pt x="564" y="1"/>
                  </a:moveTo>
                  <a:cubicBezTo>
                    <a:pt x="525" y="1"/>
                    <a:pt x="1" y="167"/>
                    <a:pt x="52" y="563"/>
                  </a:cubicBezTo>
                  <a:cubicBezTo>
                    <a:pt x="106" y="884"/>
                    <a:pt x="508" y="3390"/>
                    <a:pt x="1972" y="3390"/>
                  </a:cubicBezTo>
                  <a:cubicBezTo>
                    <a:pt x="2258" y="3390"/>
                    <a:pt x="2583" y="3295"/>
                    <a:pt x="2955" y="3070"/>
                  </a:cubicBezTo>
                  <a:cubicBezTo>
                    <a:pt x="5231" y="1689"/>
                    <a:pt x="5180" y="461"/>
                    <a:pt x="5180" y="461"/>
                  </a:cubicBezTo>
                  <a:lnTo>
                    <a:pt x="56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2"/>
            <p:cNvSpPr/>
            <p:nvPr/>
          </p:nvSpPr>
          <p:spPr>
            <a:xfrm>
              <a:off x="6207151" y="1259032"/>
              <a:ext cx="526532" cy="408642"/>
            </a:xfrm>
            <a:custGeom>
              <a:avLst/>
              <a:gdLst/>
              <a:ahLst/>
              <a:cxnLst/>
              <a:rect l="l" t="t" r="r" b="b"/>
              <a:pathLst>
                <a:path w="3381" h="2624" extrusionOk="0">
                  <a:moveTo>
                    <a:pt x="269" y="0"/>
                  </a:moveTo>
                  <a:cubicBezTo>
                    <a:pt x="233" y="0"/>
                    <a:pt x="0" y="22"/>
                    <a:pt x="94" y="589"/>
                  </a:cubicBezTo>
                  <a:cubicBezTo>
                    <a:pt x="176" y="1079"/>
                    <a:pt x="601" y="2623"/>
                    <a:pt x="2067" y="2623"/>
                  </a:cubicBezTo>
                  <a:cubicBezTo>
                    <a:pt x="2436" y="2623"/>
                    <a:pt x="2870" y="2526"/>
                    <a:pt x="3381" y="2289"/>
                  </a:cubicBezTo>
                  <a:lnTo>
                    <a:pt x="274" y="0"/>
                  </a:lnTo>
                  <a:cubicBezTo>
                    <a:pt x="274" y="0"/>
                    <a:pt x="272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2"/>
            <p:cNvSpPr/>
            <p:nvPr/>
          </p:nvSpPr>
          <p:spPr>
            <a:xfrm>
              <a:off x="6229732" y="1153446"/>
              <a:ext cx="306793" cy="486353"/>
            </a:xfrm>
            <a:custGeom>
              <a:avLst/>
              <a:gdLst/>
              <a:ahLst/>
              <a:cxnLst/>
              <a:rect l="l" t="t" r="r" b="b"/>
              <a:pathLst>
                <a:path w="1970" h="3123" extrusionOk="0">
                  <a:moveTo>
                    <a:pt x="474" y="1"/>
                  </a:moveTo>
                  <a:cubicBezTo>
                    <a:pt x="474" y="1"/>
                    <a:pt x="1" y="384"/>
                    <a:pt x="52" y="653"/>
                  </a:cubicBezTo>
                  <a:cubicBezTo>
                    <a:pt x="90" y="793"/>
                    <a:pt x="90" y="921"/>
                    <a:pt x="65" y="1062"/>
                  </a:cubicBezTo>
                  <a:cubicBezTo>
                    <a:pt x="65" y="1062"/>
                    <a:pt x="89" y="3123"/>
                    <a:pt x="1872" y="3123"/>
                  </a:cubicBezTo>
                  <a:cubicBezTo>
                    <a:pt x="1904" y="3123"/>
                    <a:pt x="1937" y="3122"/>
                    <a:pt x="1970" y="3121"/>
                  </a:cubicBezTo>
                  <a:lnTo>
                    <a:pt x="4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2"/>
            <p:cNvSpPr/>
            <p:nvPr/>
          </p:nvSpPr>
          <p:spPr>
            <a:xfrm>
              <a:off x="6564245" y="1227107"/>
              <a:ext cx="408486" cy="399765"/>
            </a:xfrm>
            <a:custGeom>
              <a:avLst/>
              <a:gdLst/>
              <a:ahLst/>
              <a:cxnLst/>
              <a:rect l="l" t="t" r="r" b="b"/>
              <a:pathLst>
                <a:path w="2623" h="2567" extrusionOk="0">
                  <a:moveTo>
                    <a:pt x="1855" y="1"/>
                  </a:moveTo>
                  <a:lnTo>
                    <a:pt x="1" y="2469"/>
                  </a:lnTo>
                  <a:cubicBezTo>
                    <a:pt x="1" y="2469"/>
                    <a:pt x="21" y="2567"/>
                    <a:pt x="395" y="2567"/>
                  </a:cubicBezTo>
                  <a:cubicBezTo>
                    <a:pt x="545" y="2567"/>
                    <a:pt x="752" y="2551"/>
                    <a:pt x="1037" y="2507"/>
                  </a:cubicBezTo>
                  <a:cubicBezTo>
                    <a:pt x="2047" y="2354"/>
                    <a:pt x="2622" y="973"/>
                    <a:pt x="2520" y="730"/>
                  </a:cubicBezTo>
                  <a:cubicBezTo>
                    <a:pt x="2418" y="487"/>
                    <a:pt x="1855" y="1"/>
                    <a:pt x="1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2"/>
            <p:cNvSpPr/>
            <p:nvPr/>
          </p:nvSpPr>
          <p:spPr>
            <a:xfrm>
              <a:off x="6501952" y="1517859"/>
              <a:ext cx="80514" cy="93907"/>
            </a:xfrm>
            <a:custGeom>
              <a:avLst/>
              <a:gdLst/>
              <a:ahLst/>
              <a:cxnLst/>
              <a:rect l="l" t="t" r="r" b="b"/>
              <a:pathLst>
                <a:path w="517" h="603" extrusionOk="0">
                  <a:moveTo>
                    <a:pt x="222" y="1"/>
                  </a:moveTo>
                  <a:cubicBezTo>
                    <a:pt x="222" y="1"/>
                    <a:pt x="1" y="603"/>
                    <a:pt x="485" y="603"/>
                  </a:cubicBezTo>
                  <a:cubicBezTo>
                    <a:pt x="495" y="603"/>
                    <a:pt x="506" y="602"/>
                    <a:pt x="516" y="602"/>
                  </a:cubicBezTo>
                  <a:lnTo>
                    <a:pt x="222" y="1"/>
                  </a:lnTo>
                  <a:close/>
                </a:path>
              </a:pathLst>
            </a:custGeom>
            <a:solidFill>
              <a:srgbClr val="F1E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2"/>
            <p:cNvSpPr/>
            <p:nvPr/>
          </p:nvSpPr>
          <p:spPr>
            <a:xfrm>
              <a:off x="6753460" y="1195337"/>
              <a:ext cx="195289" cy="163363"/>
            </a:xfrm>
            <a:custGeom>
              <a:avLst/>
              <a:gdLst/>
              <a:ahLst/>
              <a:cxnLst/>
              <a:rect l="l" t="t" r="r" b="b"/>
              <a:pathLst>
                <a:path w="1254" h="1049" extrusionOk="0">
                  <a:moveTo>
                    <a:pt x="1" y="0"/>
                  </a:moveTo>
                  <a:lnTo>
                    <a:pt x="934" y="1049"/>
                  </a:lnTo>
                  <a:cubicBezTo>
                    <a:pt x="1254" y="166"/>
                    <a:pt x="3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2"/>
            <p:cNvSpPr/>
            <p:nvPr/>
          </p:nvSpPr>
          <p:spPr>
            <a:xfrm>
              <a:off x="6349335" y="1155470"/>
              <a:ext cx="493983" cy="390889"/>
            </a:xfrm>
            <a:custGeom>
              <a:avLst/>
              <a:gdLst/>
              <a:ahLst/>
              <a:cxnLst/>
              <a:rect l="l" t="t" r="r" b="b"/>
              <a:pathLst>
                <a:path w="3172" h="2510" extrusionOk="0">
                  <a:moveTo>
                    <a:pt x="2557" y="0"/>
                  </a:moveTo>
                  <a:lnTo>
                    <a:pt x="1573" y="2046"/>
                  </a:lnTo>
                  <a:cubicBezTo>
                    <a:pt x="1573" y="2046"/>
                    <a:pt x="1" y="2510"/>
                    <a:pt x="648" y="2510"/>
                  </a:cubicBezTo>
                  <a:cubicBezTo>
                    <a:pt x="769" y="2510"/>
                    <a:pt x="967" y="2494"/>
                    <a:pt x="1266" y="2456"/>
                  </a:cubicBezTo>
                  <a:cubicBezTo>
                    <a:pt x="3171" y="2200"/>
                    <a:pt x="3158" y="1394"/>
                    <a:pt x="3107" y="806"/>
                  </a:cubicBezTo>
                  <a:cubicBezTo>
                    <a:pt x="3094" y="448"/>
                    <a:pt x="2877" y="141"/>
                    <a:pt x="255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2"/>
            <p:cNvSpPr/>
            <p:nvPr/>
          </p:nvSpPr>
          <p:spPr>
            <a:xfrm>
              <a:off x="6271624" y="1085702"/>
              <a:ext cx="553785" cy="554719"/>
            </a:xfrm>
            <a:custGeom>
              <a:avLst/>
              <a:gdLst/>
              <a:ahLst/>
              <a:cxnLst/>
              <a:rect l="l" t="t" r="r" b="b"/>
              <a:pathLst>
                <a:path w="3556" h="3562" extrusionOk="0">
                  <a:moveTo>
                    <a:pt x="307" y="1"/>
                  </a:moveTo>
                  <a:cubicBezTo>
                    <a:pt x="307" y="1"/>
                    <a:pt x="115" y="90"/>
                    <a:pt x="64" y="1011"/>
                  </a:cubicBezTo>
                  <a:cubicBezTo>
                    <a:pt x="0" y="1932"/>
                    <a:pt x="461" y="3364"/>
                    <a:pt x="1484" y="3530"/>
                  </a:cubicBezTo>
                  <a:cubicBezTo>
                    <a:pt x="1616" y="3552"/>
                    <a:pt x="1752" y="3561"/>
                    <a:pt x="1886" y="3561"/>
                  </a:cubicBezTo>
                  <a:cubicBezTo>
                    <a:pt x="2735" y="3561"/>
                    <a:pt x="3555" y="3193"/>
                    <a:pt x="3480" y="3193"/>
                  </a:cubicBezTo>
                  <a:cubicBezTo>
                    <a:pt x="3475" y="3193"/>
                    <a:pt x="3466" y="3194"/>
                    <a:pt x="3453" y="3198"/>
                  </a:cubicBezTo>
                  <a:cubicBezTo>
                    <a:pt x="3407" y="3210"/>
                    <a:pt x="3320" y="3218"/>
                    <a:pt x="3208" y="3218"/>
                  </a:cubicBezTo>
                  <a:cubicBezTo>
                    <a:pt x="2755" y="3218"/>
                    <a:pt x="1898" y="3092"/>
                    <a:pt x="1816" y="2661"/>
                  </a:cubicBezTo>
                  <a:lnTo>
                    <a:pt x="30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2"/>
            <p:cNvSpPr/>
            <p:nvPr/>
          </p:nvSpPr>
          <p:spPr>
            <a:xfrm>
              <a:off x="6289222" y="1169330"/>
              <a:ext cx="599882" cy="345882"/>
            </a:xfrm>
            <a:custGeom>
              <a:avLst/>
              <a:gdLst/>
              <a:ahLst/>
              <a:cxnLst/>
              <a:rect l="l" t="t" r="r" b="b"/>
              <a:pathLst>
                <a:path w="3852" h="2221" extrusionOk="0">
                  <a:moveTo>
                    <a:pt x="3007" y="1"/>
                  </a:moveTo>
                  <a:lnTo>
                    <a:pt x="169" y="27"/>
                  </a:lnTo>
                  <a:cubicBezTo>
                    <a:pt x="169" y="27"/>
                    <a:pt x="1" y="2220"/>
                    <a:pt x="1058" y="2220"/>
                  </a:cubicBezTo>
                  <a:cubicBezTo>
                    <a:pt x="1093" y="2220"/>
                    <a:pt x="1129" y="2218"/>
                    <a:pt x="1166" y="2213"/>
                  </a:cubicBezTo>
                  <a:cubicBezTo>
                    <a:pt x="2342" y="2060"/>
                    <a:pt x="3851" y="1599"/>
                    <a:pt x="3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2"/>
            <p:cNvSpPr/>
            <p:nvPr/>
          </p:nvSpPr>
          <p:spPr>
            <a:xfrm>
              <a:off x="6256362" y="744648"/>
              <a:ext cx="505196" cy="698460"/>
            </a:xfrm>
            <a:custGeom>
              <a:avLst/>
              <a:gdLst/>
              <a:ahLst/>
              <a:cxnLst/>
              <a:rect l="l" t="t" r="r" b="b"/>
              <a:pathLst>
                <a:path w="3244" h="4485" extrusionOk="0">
                  <a:moveTo>
                    <a:pt x="1471" y="0"/>
                  </a:moveTo>
                  <a:cubicBezTo>
                    <a:pt x="1411" y="0"/>
                    <a:pt x="1350" y="6"/>
                    <a:pt x="1287" y="17"/>
                  </a:cubicBezTo>
                  <a:cubicBezTo>
                    <a:pt x="674" y="183"/>
                    <a:pt x="226" y="695"/>
                    <a:pt x="149" y="1321"/>
                  </a:cubicBezTo>
                  <a:cubicBezTo>
                    <a:pt x="1" y="2340"/>
                    <a:pt x="415" y="4484"/>
                    <a:pt x="1585" y="4484"/>
                  </a:cubicBezTo>
                  <a:cubicBezTo>
                    <a:pt x="1722" y="4484"/>
                    <a:pt x="1870" y="4455"/>
                    <a:pt x="2029" y="4390"/>
                  </a:cubicBezTo>
                  <a:cubicBezTo>
                    <a:pt x="2093" y="4365"/>
                    <a:pt x="2144" y="4339"/>
                    <a:pt x="2208" y="4314"/>
                  </a:cubicBezTo>
                  <a:cubicBezTo>
                    <a:pt x="2835" y="4007"/>
                    <a:pt x="3078" y="3572"/>
                    <a:pt x="3180" y="3201"/>
                  </a:cubicBezTo>
                  <a:cubicBezTo>
                    <a:pt x="3231" y="2945"/>
                    <a:pt x="3244" y="2690"/>
                    <a:pt x="3193" y="2434"/>
                  </a:cubicBezTo>
                  <a:cubicBezTo>
                    <a:pt x="3180" y="2408"/>
                    <a:pt x="2809" y="1334"/>
                    <a:pt x="2758" y="1078"/>
                  </a:cubicBezTo>
                  <a:cubicBezTo>
                    <a:pt x="2711" y="830"/>
                    <a:pt x="2214" y="0"/>
                    <a:pt x="147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2"/>
            <p:cNvSpPr/>
            <p:nvPr/>
          </p:nvSpPr>
          <p:spPr>
            <a:xfrm>
              <a:off x="6220544" y="868611"/>
              <a:ext cx="531048" cy="538056"/>
            </a:xfrm>
            <a:custGeom>
              <a:avLst/>
              <a:gdLst/>
              <a:ahLst/>
              <a:cxnLst/>
              <a:rect l="l" t="t" r="r" b="b"/>
              <a:pathLst>
                <a:path w="3410" h="3455" extrusionOk="0">
                  <a:moveTo>
                    <a:pt x="1108" y="1"/>
                  </a:moveTo>
                  <a:cubicBezTo>
                    <a:pt x="1090" y="1"/>
                    <a:pt x="1" y="2739"/>
                    <a:pt x="2246" y="3454"/>
                  </a:cubicBezTo>
                  <a:cubicBezTo>
                    <a:pt x="2246" y="3454"/>
                    <a:pt x="2262" y="3455"/>
                    <a:pt x="2291" y="3455"/>
                  </a:cubicBezTo>
                  <a:cubicBezTo>
                    <a:pt x="2498" y="3455"/>
                    <a:pt x="3365" y="3395"/>
                    <a:pt x="3410" y="2405"/>
                  </a:cubicBezTo>
                  <a:lnTo>
                    <a:pt x="3410" y="2405"/>
                  </a:lnTo>
                  <a:cubicBezTo>
                    <a:pt x="3295" y="2648"/>
                    <a:pt x="3065" y="2814"/>
                    <a:pt x="2796" y="2827"/>
                  </a:cubicBezTo>
                  <a:cubicBezTo>
                    <a:pt x="2393" y="2827"/>
                    <a:pt x="2894" y="2016"/>
                    <a:pt x="2808" y="2016"/>
                  </a:cubicBezTo>
                  <a:cubicBezTo>
                    <a:pt x="2799" y="2016"/>
                    <a:pt x="2783" y="2026"/>
                    <a:pt x="2758" y="2047"/>
                  </a:cubicBezTo>
                  <a:cubicBezTo>
                    <a:pt x="2674" y="2118"/>
                    <a:pt x="2574" y="2143"/>
                    <a:pt x="2475" y="2143"/>
                  </a:cubicBezTo>
                  <a:cubicBezTo>
                    <a:pt x="2255" y="2143"/>
                    <a:pt x="2042" y="2021"/>
                    <a:pt x="2042" y="2021"/>
                  </a:cubicBezTo>
                  <a:lnTo>
                    <a:pt x="1108" y="1"/>
                  </a:lnTo>
                  <a:cubicBezTo>
                    <a:pt x="1108" y="1"/>
                    <a:pt x="1108" y="1"/>
                    <a:pt x="110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2"/>
            <p:cNvSpPr/>
            <p:nvPr/>
          </p:nvSpPr>
          <p:spPr>
            <a:xfrm>
              <a:off x="6369113" y="1129618"/>
              <a:ext cx="259139" cy="153552"/>
            </a:xfrm>
            <a:custGeom>
              <a:avLst/>
              <a:gdLst/>
              <a:ahLst/>
              <a:cxnLst/>
              <a:rect l="l" t="t" r="r" b="b"/>
              <a:pathLst>
                <a:path w="1664" h="986" extrusionOk="0">
                  <a:moveTo>
                    <a:pt x="52" y="0"/>
                  </a:moveTo>
                  <a:cubicBezTo>
                    <a:pt x="26" y="0"/>
                    <a:pt x="1" y="39"/>
                    <a:pt x="1" y="64"/>
                  </a:cubicBezTo>
                  <a:cubicBezTo>
                    <a:pt x="1" y="77"/>
                    <a:pt x="14" y="77"/>
                    <a:pt x="14" y="77"/>
                  </a:cubicBezTo>
                  <a:cubicBezTo>
                    <a:pt x="52" y="230"/>
                    <a:pt x="103" y="371"/>
                    <a:pt x="180" y="512"/>
                  </a:cubicBezTo>
                  <a:cubicBezTo>
                    <a:pt x="218" y="588"/>
                    <a:pt x="257" y="652"/>
                    <a:pt x="308" y="703"/>
                  </a:cubicBezTo>
                  <a:cubicBezTo>
                    <a:pt x="359" y="767"/>
                    <a:pt x="423" y="831"/>
                    <a:pt x="487" y="870"/>
                  </a:cubicBezTo>
                  <a:cubicBezTo>
                    <a:pt x="617" y="947"/>
                    <a:pt x="762" y="985"/>
                    <a:pt x="906" y="985"/>
                  </a:cubicBezTo>
                  <a:cubicBezTo>
                    <a:pt x="1072" y="985"/>
                    <a:pt x="1238" y="934"/>
                    <a:pt x="1382" y="831"/>
                  </a:cubicBezTo>
                  <a:cubicBezTo>
                    <a:pt x="1522" y="742"/>
                    <a:pt x="1612" y="601"/>
                    <a:pt x="1650" y="448"/>
                  </a:cubicBezTo>
                  <a:cubicBezTo>
                    <a:pt x="1663" y="409"/>
                    <a:pt x="1663" y="358"/>
                    <a:pt x="1663" y="320"/>
                  </a:cubicBezTo>
                  <a:cubicBezTo>
                    <a:pt x="1663" y="294"/>
                    <a:pt x="1650" y="282"/>
                    <a:pt x="1650" y="269"/>
                  </a:cubicBezTo>
                  <a:cubicBezTo>
                    <a:pt x="1638" y="256"/>
                    <a:pt x="1612" y="256"/>
                    <a:pt x="1599" y="256"/>
                  </a:cubicBezTo>
                  <a:cubicBezTo>
                    <a:pt x="1561" y="269"/>
                    <a:pt x="1548" y="320"/>
                    <a:pt x="1535" y="345"/>
                  </a:cubicBezTo>
                  <a:cubicBezTo>
                    <a:pt x="1522" y="384"/>
                    <a:pt x="1510" y="409"/>
                    <a:pt x="1484" y="448"/>
                  </a:cubicBezTo>
                  <a:cubicBezTo>
                    <a:pt x="1407" y="563"/>
                    <a:pt x="1280" y="652"/>
                    <a:pt x="1139" y="703"/>
                  </a:cubicBezTo>
                  <a:cubicBezTo>
                    <a:pt x="1079" y="717"/>
                    <a:pt x="1020" y="724"/>
                    <a:pt x="960" y="724"/>
                  </a:cubicBezTo>
                  <a:cubicBezTo>
                    <a:pt x="855" y="724"/>
                    <a:pt x="751" y="702"/>
                    <a:pt x="653" y="652"/>
                  </a:cubicBezTo>
                  <a:cubicBezTo>
                    <a:pt x="525" y="576"/>
                    <a:pt x="423" y="473"/>
                    <a:pt x="333" y="345"/>
                  </a:cubicBezTo>
                  <a:cubicBezTo>
                    <a:pt x="295" y="282"/>
                    <a:pt x="257" y="218"/>
                    <a:pt x="205" y="154"/>
                  </a:cubicBezTo>
                  <a:cubicBezTo>
                    <a:pt x="193" y="115"/>
                    <a:pt x="167" y="90"/>
                    <a:pt x="141" y="51"/>
                  </a:cubicBezTo>
                  <a:cubicBezTo>
                    <a:pt x="129" y="26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B5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2"/>
            <p:cNvSpPr/>
            <p:nvPr/>
          </p:nvSpPr>
          <p:spPr>
            <a:xfrm>
              <a:off x="6417390" y="1171355"/>
              <a:ext cx="238738" cy="168035"/>
            </a:xfrm>
            <a:custGeom>
              <a:avLst/>
              <a:gdLst/>
              <a:ahLst/>
              <a:cxnLst/>
              <a:rect l="l" t="t" r="r" b="b"/>
              <a:pathLst>
                <a:path w="1533" h="1079" extrusionOk="0">
                  <a:moveTo>
                    <a:pt x="1443" y="1"/>
                  </a:moveTo>
                  <a:cubicBezTo>
                    <a:pt x="1443" y="1"/>
                    <a:pt x="1443" y="26"/>
                    <a:pt x="1430" y="26"/>
                  </a:cubicBezTo>
                  <a:lnTo>
                    <a:pt x="1430" y="39"/>
                  </a:lnTo>
                  <a:cubicBezTo>
                    <a:pt x="1417" y="52"/>
                    <a:pt x="1404" y="65"/>
                    <a:pt x="1404" y="77"/>
                  </a:cubicBezTo>
                  <a:cubicBezTo>
                    <a:pt x="1392" y="77"/>
                    <a:pt x="1392" y="90"/>
                    <a:pt x="1404" y="90"/>
                  </a:cubicBezTo>
                  <a:lnTo>
                    <a:pt x="1366" y="167"/>
                  </a:lnTo>
                  <a:cubicBezTo>
                    <a:pt x="1340" y="218"/>
                    <a:pt x="1302" y="269"/>
                    <a:pt x="1276" y="320"/>
                  </a:cubicBezTo>
                  <a:cubicBezTo>
                    <a:pt x="1212" y="423"/>
                    <a:pt x="1136" y="512"/>
                    <a:pt x="1046" y="576"/>
                  </a:cubicBezTo>
                  <a:cubicBezTo>
                    <a:pt x="957" y="653"/>
                    <a:pt x="854" y="704"/>
                    <a:pt x="752" y="742"/>
                  </a:cubicBezTo>
                  <a:cubicBezTo>
                    <a:pt x="659" y="768"/>
                    <a:pt x="564" y="781"/>
                    <a:pt x="470" y="781"/>
                  </a:cubicBezTo>
                  <a:cubicBezTo>
                    <a:pt x="330" y="781"/>
                    <a:pt x="191" y="752"/>
                    <a:pt x="62" y="691"/>
                  </a:cubicBezTo>
                  <a:lnTo>
                    <a:pt x="23" y="678"/>
                  </a:lnTo>
                  <a:cubicBezTo>
                    <a:pt x="21" y="676"/>
                    <a:pt x="18" y="675"/>
                    <a:pt x="16" y="675"/>
                  </a:cubicBezTo>
                  <a:cubicBezTo>
                    <a:pt x="6" y="675"/>
                    <a:pt x="0" y="691"/>
                    <a:pt x="10" y="691"/>
                  </a:cubicBezTo>
                  <a:cubicBezTo>
                    <a:pt x="159" y="777"/>
                    <a:pt x="327" y="820"/>
                    <a:pt x="496" y="820"/>
                  </a:cubicBezTo>
                  <a:cubicBezTo>
                    <a:pt x="603" y="820"/>
                    <a:pt x="712" y="803"/>
                    <a:pt x="816" y="768"/>
                  </a:cubicBezTo>
                  <a:cubicBezTo>
                    <a:pt x="944" y="717"/>
                    <a:pt x="1059" y="653"/>
                    <a:pt x="1161" y="576"/>
                  </a:cubicBezTo>
                  <a:cubicBezTo>
                    <a:pt x="1212" y="525"/>
                    <a:pt x="1264" y="487"/>
                    <a:pt x="1315" y="435"/>
                  </a:cubicBezTo>
                  <a:lnTo>
                    <a:pt x="1315" y="435"/>
                  </a:lnTo>
                  <a:cubicBezTo>
                    <a:pt x="1289" y="474"/>
                    <a:pt x="1276" y="499"/>
                    <a:pt x="1251" y="538"/>
                  </a:cubicBezTo>
                  <a:cubicBezTo>
                    <a:pt x="1187" y="627"/>
                    <a:pt x="1110" y="717"/>
                    <a:pt x="1033" y="794"/>
                  </a:cubicBezTo>
                  <a:cubicBezTo>
                    <a:pt x="957" y="857"/>
                    <a:pt x="867" y="921"/>
                    <a:pt x="778" y="960"/>
                  </a:cubicBezTo>
                  <a:cubicBezTo>
                    <a:pt x="688" y="998"/>
                    <a:pt x="586" y="1024"/>
                    <a:pt x="484" y="1024"/>
                  </a:cubicBezTo>
                  <a:cubicBezTo>
                    <a:pt x="381" y="1024"/>
                    <a:pt x="279" y="985"/>
                    <a:pt x="189" y="934"/>
                  </a:cubicBezTo>
                  <a:lnTo>
                    <a:pt x="164" y="909"/>
                  </a:lnTo>
                  <a:cubicBezTo>
                    <a:pt x="151" y="909"/>
                    <a:pt x="138" y="921"/>
                    <a:pt x="151" y="934"/>
                  </a:cubicBezTo>
                  <a:cubicBezTo>
                    <a:pt x="241" y="1011"/>
                    <a:pt x="356" y="1049"/>
                    <a:pt x="471" y="1075"/>
                  </a:cubicBezTo>
                  <a:cubicBezTo>
                    <a:pt x="491" y="1077"/>
                    <a:pt x="512" y="1078"/>
                    <a:pt x="533" y="1078"/>
                  </a:cubicBezTo>
                  <a:cubicBezTo>
                    <a:pt x="631" y="1078"/>
                    <a:pt x="734" y="1055"/>
                    <a:pt x="829" y="1024"/>
                  </a:cubicBezTo>
                  <a:cubicBezTo>
                    <a:pt x="944" y="973"/>
                    <a:pt x="1046" y="909"/>
                    <a:pt x="1136" y="819"/>
                  </a:cubicBezTo>
                  <a:cubicBezTo>
                    <a:pt x="1225" y="730"/>
                    <a:pt x="1302" y="627"/>
                    <a:pt x="1353" y="512"/>
                  </a:cubicBezTo>
                  <a:cubicBezTo>
                    <a:pt x="1404" y="410"/>
                    <a:pt x="1455" y="295"/>
                    <a:pt x="1481" y="180"/>
                  </a:cubicBezTo>
                  <a:cubicBezTo>
                    <a:pt x="1494" y="154"/>
                    <a:pt x="1507" y="129"/>
                    <a:pt x="1519" y="103"/>
                  </a:cubicBezTo>
                  <a:cubicBezTo>
                    <a:pt x="1532" y="65"/>
                    <a:pt x="1519" y="39"/>
                    <a:pt x="1494" y="14"/>
                  </a:cubicBezTo>
                  <a:lnTo>
                    <a:pt x="1443" y="14"/>
                  </a:lnTo>
                  <a:lnTo>
                    <a:pt x="1443" y="1"/>
                  </a:lnTo>
                  <a:close/>
                </a:path>
              </a:pathLst>
            </a:custGeom>
            <a:solidFill>
              <a:srgbClr val="B5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2"/>
            <p:cNvSpPr/>
            <p:nvPr/>
          </p:nvSpPr>
          <p:spPr>
            <a:xfrm>
              <a:off x="6468781" y="846809"/>
              <a:ext cx="156" cy="1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E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2"/>
            <p:cNvSpPr/>
            <p:nvPr/>
          </p:nvSpPr>
          <p:spPr>
            <a:xfrm>
              <a:off x="6225994" y="1812660"/>
              <a:ext cx="383725" cy="256024"/>
            </a:xfrm>
            <a:custGeom>
              <a:avLst/>
              <a:gdLst/>
              <a:ahLst/>
              <a:cxnLst/>
              <a:rect l="l" t="t" r="r" b="b"/>
              <a:pathLst>
                <a:path w="2464" h="1644" extrusionOk="0">
                  <a:moveTo>
                    <a:pt x="37" y="0"/>
                  </a:moveTo>
                  <a:lnTo>
                    <a:pt x="37" y="0"/>
                  </a:lnTo>
                  <a:cubicBezTo>
                    <a:pt x="37" y="1"/>
                    <a:pt x="1" y="1643"/>
                    <a:pt x="758" y="1643"/>
                  </a:cubicBezTo>
                  <a:cubicBezTo>
                    <a:pt x="892" y="1643"/>
                    <a:pt x="1051" y="1592"/>
                    <a:pt x="1239" y="1471"/>
                  </a:cubicBezTo>
                  <a:cubicBezTo>
                    <a:pt x="2336" y="766"/>
                    <a:pt x="2463" y="482"/>
                    <a:pt x="2401" y="482"/>
                  </a:cubicBezTo>
                  <a:cubicBezTo>
                    <a:pt x="2392" y="482"/>
                    <a:pt x="2379" y="488"/>
                    <a:pt x="2365" y="499"/>
                  </a:cubicBezTo>
                  <a:cubicBezTo>
                    <a:pt x="2287" y="553"/>
                    <a:pt x="1701" y="1224"/>
                    <a:pt x="1100" y="1224"/>
                  </a:cubicBezTo>
                  <a:cubicBezTo>
                    <a:pt x="706" y="1224"/>
                    <a:pt x="306" y="936"/>
                    <a:pt x="3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2"/>
            <p:cNvSpPr/>
            <p:nvPr/>
          </p:nvSpPr>
          <p:spPr>
            <a:xfrm>
              <a:off x="6966658" y="2312405"/>
              <a:ext cx="156" cy="1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B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2"/>
            <p:cNvSpPr/>
            <p:nvPr/>
          </p:nvSpPr>
          <p:spPr>
            <a:xfrm>
              <a:off x="6160431" y="3971265"/>
              <a:ext cx="25696" cy="14950"/>
            </a:xfrm>
            <a:custGeom>
              <a:avLst/>
              <a:gdLst/>
              <a:ahLst/>
              <a:cxnLst/>
              <a:rect l="l" t="t" r="r" b="b"/>
              <a:pathLst>
                <a:path w="165" h="96" extrusionOk="0">
                  <a:moveTo>
                    <a:pt x="139" y="1"/>
                  </a:moveTo>
                  <a:cubicBezTo>
                    <a:pt x="126" y="1"/>
                    <a:pt x="113" y="1"/>
                    <a:pt x="113" y="14"/>
                  </a:cubicBezTo>
                  <a:lnTo>
                    <a:pt x="126" y="14"/>
                  </a:lnTo>
                  <a:cubicBezTo>
                    <a:pt x="139" y="26"/>
                    <a:pt x="139" y="26"/>
                    <a:pt x="126" y="39"/>
                  </a:cubicBezTo>
                  <a:cubicBezTo>
                    <a:pt x="126" y="39"/>
                    <a:pt x="126" y="52"/>
                    <a:pt x="113" y="52"/>
                  </a:cubicBezTo>
                  <a:lnTo>
                    <a:pt x="88" y="65"/>
                  </a:lnTo>
                  <a:lnTo>
                    <a:pt x="62" y="78"/>
                  </a:lnTo>
                  <a:lnTo>
                    <a:pt x="36" y="78"/>
                  </a:lnTo>
                  <a:cubicBezTo>
                    <a:pt x="36" y="78"/>
                    <a:pt x="24" y="78"/>
                    <a:pt x="24" y="65"/>
                  </a:cubicBezTo>
                  <a:cubicBezTo>
                    <a:pt x="24" y="65"/>
                    <a:pt x="24" y="65"/>
                    <a:pt x="24" y="52"/>
                  </a:cubicBezTo>
                  <a:cubicBezTo>
                    <a:pt x="24" y="50"/>
                    <a:pt x="23" y="49"/>
                    <a:pt x="21" y="49"/>
                  </a:cubicBezTo>
                  <a:cubicBezTo>
                    <a:pt x="15" y="49"/>
                    <a:pt x="1" y="67"/>
                    <a:pt x="11" y="78"/>
                  </a:cubicBezTo>
                  <a:cubicBezTo>
                    <a:pt x="11" y="87"/>
                    <a:pt x="24" y="96"/>
                    <a:pt x="40" y="96"/>
                  </a:cubicBezTo>
                  <a:cubicBezTo>
                    <a:pt x="47" y="96"/>
                    <a:pt x="55" y="94"/>
                    <a:pt x="62" y="90"/>
                  </a:cubicBezTo>
                  <a:cubicBezTo>
                    <a:pt x="88" y="78"/>
                    <a:pt x="100" y="78"/>
                    <a:pt x="126" y="65"/>
                  </a:cubicBezTo>
                  <a:cubicBezTo>
                    <a:pt x="152" y="52"/>
                    <a:pt x="164" y="39"/>
                    <a:pt x="164" y="14"/>
                  </a:cubicBezTo>
                  <a:cubicBezTo>
                    <a:pt x="164" y="1"/>
                    <a:pt x="152" y="1"/>
                    <a:pt x="139" y="1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2"/>
            <p:cNvSpPr/>
            <p:nvPr/>
          </p:nvSpPr>
          <p:spPr>
            <a:xfrm>
              <a:off x="6156071" y="3983257"/>
              <a:ext cx="18065" cy="10123"/>
            </a:xfrm>
            <a:custGeom>
              <a:avLst/>
              <a:gdLst/>
              <a:ahLst/>
              <a:cxnLst/>
              <a:rect l="l" t="t" r="r" b="b"/>
              <a:pathLst>
                <a:path w="116" h="65" extrusionOk="0">
                  <a:moveTo>
                    <a:pt x="13" y="1"/>
                  </a:moveTo>
                  <a:cubicBezTo>
                    <a:pt x="1" y="26"/>
                    <a:pt x="13" y="52"/>
                    <a:pt x="39" y="65"/>
                  </a:cubicBezTo>
                  <a:lnTo>
                    <a:pt x="90" y="65"/>
                  </a:lnTo>
                  <a:cubicBezTo>
                    <a:pt x="103" y="52"/>
                    <a:pt x="103" y="52"/>
                    <a:pt x="116" y="52"/>
                  </a:cubicBezTo>
                  <a:cubicBezTo>
                    <a:pt x="116" y="52"/>
                    <a:pt x="116" y="46"/>
                    <a:pt x="112" y="46"/>
                  </a:cubicBezTo>
                  <a:cubicBezTo>
                    <a:pt x="110" y="46"/>
                    <a:pt x="107" y="47"/>
                    <a:pt x="103" y="52"/>
                  </a:cubicBezTo>
                  <a:lnTo>
                    <a:pt x="39" y="52"/>
                  </a:lnTo>
                  <a:cubicBezTo>
                    <a:pt x="39" y="52"/>
                    <a:pt x="26" y="26"/>
                    <a:pt x="26" y="13"/>
                  </a:cubicBezTo>
                  <a:cubicBezTo>
                    <a:pt x="26" y="13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2"/>
            <p:cNvSpPr/>
            <p:nvPr/>
          </p:nvSpPr>
          <p:spPr>
            <a:xfrm>
              <a:off x="6185971" y="3981232"/>
              <a:ext cx="4049" cy="6229"/>
            </a:xfrm>
            <a:custGeom>
              <a:avLst/>
              <a:gdLst/>
              <a:ahLst/>
              <a:cxnLst/>
              <a:rect l="l" t="t" r="r" b="b"/>
              <a:pathLst>
                <a:path w="26" h="40" extrusionOk="0">
                  <a:moveTo>
                    <a:pt x="13" y="1"/>
                  </a:moveTo>
                  <a:lnTo>
                    <a:pt x="13" y="14"/>
                  </a:lnTo>
                  <a:lnTo>
                    <a:pt x="0" y="26"/>
                  </a:lnTo>
                  <a:lnTo>
                    <a:pt x="0" y="39"/>
                  </a:lnTo>
                  <a:cubicBezTo>
                    <a:pt x="13" y="26"/>
                    <a:pt x="26" y="14"/>
                    <a:pt x="26" y="1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2"/>
            <p:cNvSpPr/>
            <p:nvPr/>
          </p:nvSpPr>
          <p:spPr>
            <a:xfrm>
              <a:off x="6747542" y="3908661"/>
              <a:ext cx="16040" cy="14950"/>
            </a:xfrm>
            <a:custGeom>
              <a:avLst/>
              <a:gdLst/>
              <a:ahLst/>
              <a:cxnLst/>
              <a:rect l="l" t="t" r="r" b="b"/>
              <a:pathLst>
                <a:path w="103" h="96" extrusionOk="0">
                  <a:moveTo>
                    <a:pt x="39" y="0"/>
                  </a:moveTo>
                  <a:cubicBezTo>
                    <a:pt x="26" y="0"/>
                    <a:pt x="13" y="6"/>
                    <a:pt x="0" y="19"/>
                  </a:cubicBezTo>
                  <a:cubicBezTo>
                    <a:pt x="0" y="32"/>
                    <a:pt x="0" y="58"/>
                    <a:pt x="0" y="70"/>
                  </a:cubicBezTo>
                  <a:cubicBezTo>
                    <a:pt x="13" y="83"/>
                    <a:pt x="13" y="83"/>
                    <a:pt x="26" y="96"/>
                  </a:cubicBezTo>
                  <a:lnTo>
                    <a:pt x="77" y="96"/>
                  </a:lnTo>
                  <a:cubicBezTo>
                    <a:pt x="103" y="83"/>
                    <a:pt x="103" y="58"/>
                    <a:pt x="103" y="32"/>
                  </a:cubicBezTo>
                  <a:lnTo>
                    <a:pt x="90" y="32"/>
                  </a:lnTo>
                  <a:cubicBezTo>
                    <a:pt x="90" y="19"/>
                    <a:pt x="77" y="19"/>
                    <a:pt x="77" y="19"/>
                  </a:cubicBezTo>
                  <a:cubicBezTo>
                    <a:pt x="64" y="6"/>
                    <a:pt x="52" y="0"/>
                    <a:pt x="39" y="0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2"/>
            <p:cNvSpPr/>
            <p:nvPr/>
          </p:nvSpPr>
          <p:spPr>
            <a:xfrm>
              <a:off x="6737576" y="3911620"/>
              <a:ext cx="10123" cy="16040"/>
            </a:xfrm>
            <a:custGeom>
              <a:avLst/>
              <a:gdLst/>
              <a:ahLst/>
              <a:cxnLst/>
              <a:rect l="l" t="t" r="r" b="b"/>
              <a:pathLst>
                <a:path w="65" h="103" extrusionOk="0">
                  <a:moveTo>
                    <a:pt x="26" y="0"/>
                  </a:moveTo>
                  <a:cubicBezTo>
                    <a:pt x="0" y="13"/>
                    <a:pt x="0" y="39"/>
                    <a:pt x="13" y="64"/>
                  </a:cubicBezTo>
                  <a:cubicBezTo>
                    <a:pt x="13" y="77"/>
                    <a:pt x="26" y="77"/>
                    <a:pt x="26" y="90"/>
                  </a:cubicBezTo>
                  <a:cubicBezTo>
                    <a:pt x="39" y="103"/>
                    <a:pt x="52" y="103"/>
                    <a:pt x="64" y="103"/>
                  </a:cubicBezTo>
                  <a:lnTo>
                    <a:pt x="64" y="77"/>
                  </a:lnTo>
                  <a:lnTo>
                    <a:pt x="52" y="77"/>
                  </a:lnTo>
                  <a:cubicBezTo>
                    <a:pt x="39" y="64"/>
                    <a:pt x="39" y="51"/>
                    <a:pt x="26" y="51"/>
                  </a:cubicBezTo>
                  <a:cubicBezTo>
                    <a:pt x="26" y="26"/>
                    <a:pt x="26" y="13"/>
                    <a:pt x="26" y="0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2"/>
            <p:cNvSpPr/>
            <p:nvPr/>
          </p:nvSpPr>
          <p:spPr>
            <a:xfrm>
              <a:off x="6755485" y="3927504"/>
              <a:ext cx="8098" cy="156"/>
            </a:xfrm>
            <a:custGeom>
              <a:avLst/>
              <a:gdLst/>
              <a:ahLst/>
              <a:cxnLst/>
              <a:rect l="l" t="t" r="r" b="b"/>
              <a:pathLst>
                <a:path w="52" h="1" extrusionOk="0">
                  <a:moveTo>
                    <a:pt x="52" y="1"/>
                  </a:moveTo>
                  <a:cubicBezTo>
                    <a:pt x="39" y="1"/>
                    <a:pt x="26" y="1"/>
                    <a:pt x="26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3" y="1"/>
                  </a:cubicBezTo>
                  <a:lnTo>
                    <a:pt x="26" y="1"/>
                  </a:lnTo>
                  <a:cubicBezTo>
                    <a:pt x="39" y="1"/>
                    <a:pt x="52" y="1"/>
                    <a:pt x="52" y="1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2"/>
            <p:cNvSpPr/>
            <p:nvPr/>
          </p:nvSpPr>
          <p:spPr>
            <a:xfrm>
              <a:off x="6183947" y="3833909"/>
              <a:ext cx="117578" cy="79891"/>
            </a:xfrm>
            <a:custGeom>
              <a:avLst/>
              <a:gdLst/>
              <a:ahLst/>
              <a:cxnLst/>
              <a:rect l="l" t="t" r="r" b="b"/>
              <a:pathLst>
                <a:path w="755" h="513" extrusionOk="0">
                  <a:moveTo>
                    <a:pt x="755" y="1"/>
                  </a:moveTo>
                  <a:lnTo>
                    <a:pt x="1" y="282"/>
                  </a:lnTo>
                  <a:lnTo>
                    <a:pt x="13" y="512"/>
                  </a:lnTo>
                  <a:cubicBezTo>
                    <a:pt x="13" y="512"/>
                    <a:pt x="642" y="151"/>
                    <a:pt x="700" y="151"/>
                  </a:cubicBezTo>
                  <a:cubicBezTo>
                    <a:pt x="702" y="151"/>
                    <a:pt x="704" y="152"/>
                    <a:pt x="704" y="154"/>
                  </a:cubicBezTo>
                  <a:cubicBezTo>
                    <a:pt x="704" y="156"/>
                    <a:pt x="704" y="156"/>
                    <a:pt x="704" y="156"/>
                  </a:cubicBezTo>
                  <a:cubicBezTo>
                    <a:pt x="710" y="156"/>
                    <a:pt x="755" y="1"/>
                    <a:pt x="755" y="1"/>
                  </a:cubicBezTo>
                  <a:close/>
                </a:path>
              </a:pathLst>
            </a:custGeom>
            <a:solidFill>
              <a:srgbClr val="EB9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2"/>
            <p:cNvSpPr/>
            <p:nvPr/>
          </p:nvSpPr>
          <p:spPr>
            <a:xfrm>
              <a:off x="6337187" y="854284"/>
              <a:ext cx="294957" cy="346661"/>
            </a:xfrm>
            <a:custGeom>
              <a:avLst/>
              <a:gdLst/>
              <a:ahLst/>
              <a:cxnLst/>
              <a:rect l="l" t="t" r="r" b="b"/>
              <a:pathLst>
                <a:path w="1894" h="2226" extrusionOk="0">
                  <a:moveTo>
                    <a:pt x="892" y="0"/>
                  </a:moveTo>
                  <a:cubicBezTo>
                    <a:pt x="190" y="0"/>
                    <a:pt x="0" y="1037"/>
                    <a:pt x="167" y="1551"/>
                  </a:cubicBezTo>
                  <a:cubicBezTo>
                    <a:pt x="256" y="1839"/>
                    <a:pt x="713" y="2226"/>
                    <a:pt x="1135" y="2226"/>
                  </a:cubicBezTo>
                  <a:cubicBezTo>
                    <a:pt x="1500" y="2226"/>
                    <a:pt x="1840" y="1935"/>
                    <a:pt x="1894" y="1039"/>
                  </a:cubicBezTo>
                  <a:cubicBezTo>
                    <a:pt x="1894" y="1039"/>
                    <a:pt x="1894" y="170"/>
                    <a:pt x="1050" y="16"/>
                  </a:cubicBezTo>
                  <a:cubicBezTo>
                    <a:pt x="995" y="5"/>
                    <a:pt x="942" y="0"/>
                    <a:pt x="892" y="0"/>
                  </a:cubicBezTo>
                  <a:close/>
                </a:path>
              </a:pathLst>
            </a:custGeom>
            <a:solidFill>
              <a:srgbClr val="F29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2"/>
            <p:cNvSpPr/>
            <p:nvPr/>
          </p:nvSpPr>
          <p:spPr>
            <a:xfrm>
              <a:off x="6500551" y="946166"/>
              <a:ext cx="32081" cy="48121"/>
            </a:xfrm>
            <a:custGeom>
              <a:avLst/>
              <a:gdLst/>
              <a:ahLst/>
              <a:cxnLst/>
              <a:rect l="l" t="t" r="r" b="b"/>
              <a:pathLst>
                <a:path w="206" h="309" extrusionOk="0">
                  <a:moveTo>
                    <a:pt x="103" y="0"/>
                  </a:moveTo>
                  <a:cubicBezTo>
                    <a:pt x="99" y="0"/>
                    <a:pt x="95" y="1"/>
                    <a:pt x="90" y="2"/>
                  </a:cubicBezTo>
                  <a:cubicBezTo>
                    <a:pt x="39" y="2"/>
                    <a:pt x="1" y="66"/>
                    <a:pt x="1" y="155"/>
                  </a:cubicBezTo>
                  <a:cubicBezTo>
                    <a:pt x="1" y="245"/>
                    <a:pt x="65" y="309"/>
                    <a:pt x="116" y="309"/>
                  </a:cubicBezTo>
                  <a:cubicBezTo>
                    <a:pt x="167" y="296"/>
                    <a:pt x="205" y="232"/>
                    <a:pt x="193" y="142"/>
                  </a:cubicBezTo>
                  <a:cubicBezTo>
                    <a:pt x="193" y="61"/>
                    <a:pt x="150" y="0"/>
                    <a:pt x="103" y="0"/>
                  </a:cubicBezTo>
                  <a:close/>
                </a:path>
              </a:pathLst>
            </a:custGeom>
            <a:solidFill>
              <a:srgbClr val="4429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2"/>
            <p:cNvSpPr/>
            <p:nvPr/>
          </p:nvSpPr>
          <p:spPr>
            <a:xfrm>
              <a:off x="6411005" y="954264"/>
              <a:ext cx="31925" cy="49990"/>
            </a:xfrm>
            <a:custGeom>
              <a:avLst/>
              <a:gdLst/>
              <a:ahLst/>
              <a:cxnLst/>
              <a:rect l="l" t="t" r="r" b="b"/>
              <a:pathLst>
                <a:path w="205" h="321" extrusionOk="0">
                  <a:moveTo>
                    <a:pt x="90" y="1"/>
                  </a:moveTo>
                  <a:cubicBezTo>
                    <a:pt x="39" y="1"/>
                    <a:pt x="0" y="78"/>
                    <a:pt x="0" y="167"/>
                  </a:cubicBezTo>
                  <a:cubicBezTo>
                    <a:pt x="0" y="244"/>
                    <a:pt x="51" y="321"/>
                    <a:pt x="103" y="321"/>
                  </a:cubicBezTo>
                  <a:cubicBezTo>
                    <a:pt x="154" y="308"/>
                    <a:pt x="205" y="244"/>
                    <a:pt x="192" y="154"/>
                  </a:cubicBezTo>
                  <a:cubicBezTo>
                    <a:pt x="192" y="65"/>
                    <a:pt x="154" y="1"/>
                    <a:pt x="90" y="1"/>
                  </a:cubicBezTo>
                  <a:close/>
                </a:path>
              </a:pathLst>
            </a:custGeom>
            <a:solidFill>
              <a:srgbClr val="4429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2"/>
            <p:cNvSpPr/>
            <p:nvPr/>
          </p:nvSpPr>
          <p:spPr>
            <a:xfrm>
              <a:off x="6502575" y="904585"/>
              <a:ext cx="47966" cy="21958"/>
            </a:xfrm>
            <a:custGeom>
              <a:avLst/>
              <a:gdLst/>
              <a:ahLst/>
              <a:cxnLst/>
              <a:rect l="l" t="t" r="r" b="b"/>
              <a:pathLst>
                <a:path w="308" h="141" extrusionOk="0">
                  <a:moveTo>
                    <a:pt x="1" y="0"/>
                  </a:moveTo>
                  <a:cubicBezTo>
                    <a:pt x="1" y="13"/>
                    <a:pt x="1" y="13"/>
                    <a:pt x="1" y="26"/>
                  </a:cubicBezTo>
                  <a:cubicBezTo>
                    <a:pt x="1" y="26"/>
                    <a:pt x="1" y="39"/>
                    <a:pt x="1" y="39"/>
                  </a:cubicBezTo>
                  <a:cubicBezTo>
                    <a:pt x="1" y="51"/>
                    <a:pt x="1" y="51"/>
                    <a:pt x="1" y="64"/>
                  </a:cubicBezTo>
                  <a:lnTo>
                    <a:pt x="13" y="77"/>
                  </a:lnTo>
                  <a:lnTo>
                    <a:pt x="52" y="90"/>
                  </a:lnTo>
                  <a:lnTo>
                    <a:pt x="103" y="102"/>
                  </a:lnTo>
                  <a:lnTo>
                    <a:pt x="154" y="115"/>
                  </a:lnTo>
                  <a:lnTo>
                    <a:pt x="205" y="128"/>
                  </a:lnTo>
                  <a:lnTo>
                    <a:pt x="256" y="141"/>
                  </a:lnTo>
                  <a:lnTo>
                    <a:pt x="307" y="141"/>
                  </a:lnTo>
                  <a:cubicBezTo>
                    <a:pt x="307" y="141"/>
                    <a:pt x="307" y="128"/>
                    <a:pt x="307" y="128"/>
                  </a:cubicBezTo>
                  <a:cubicBezTo>
                    <a:pt x="295" y="115"/>
                    <a:pt x="282" y="102"/>
                    <a:pt x="269" y="102"/>
                  </a:cubicBezTo>
                  <a:lnTo>
                    <a:pt x="231" y="77"/>
                  </a:lnTo>
                  <a:lnTo>
                    <a:pt x="180" y="51"/>
                  </a:lnTo>
                  <a:lnTo>
                    <a:pt x="116" y="39"/>
                  </a:lnTo>
                  <a:lnTo>
                    <a:pt x="64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E5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2"/>
            <p:cNvSpPr/>
            <p:nvPr/>
          </p:nvSpPr>
          <p:spPr>
            <a:xfrm>
              <a:off x="6401038" y="912528"/>
              <a:ext cx="37999" cy="23983"/>
            </a:xfrm>
            <a:custGeom>
              <a:avLst/>
              <a:gdLst/>
              <a:ahLst/>
              <a:cxnLst/>
              <a:rect l="l" t="t" r="r" b="b"/>
              <a:pathLst>
                <a:path w="244" h="154" extrusionOk="0">
                  <a:moveTo>
                    <a:pt x="192" y="0"/>
                  </a:moveTo>
                  <a:lnTo>
                    <a:pt x="167" y="26"/>
                  </a:lnTo>
                  <a:lnTo>
                    <a:pt x="128" y="39"/>
                  </a:lnTo>
                  <a:lnTo>
                    <a:pt x="90" y="64"/>
                  </a:lnTo>
                  <a:lnTo>
                    <a:pt x="52" y="90"/>
                  </a:lnTo>
                  <a:lnTo>
                    <a:pt x="26" y="115"/>
                  </a:lnTo>
                  <a:lnTo>
                    <a:pt x="0" y="128"/>
                  </a:lnTo>
                  <a:cubicBezTo>
                    <a:pt x="0" y="141"/>
                    <a:pt x="0" y="141"/>
                    <a:pt x="0" y="154"/>
                  </a:cubicBezTo>
                  <a:lnTo>
                    <a:pt x="52" y="154"/>
                  </a:lnTo>
                  <a:cubicBezTo>
                    <a:pt x="64" y="141"/>
                    <a:pt x="77" y="141"/>
                    <a:pt x="90" y="141"/>
                  </a:cubicBezTo>
                  <a:lnTo>
                    <a:pt x="128" y="115"/>
                  </a:lnTo>
                  <a:lnTo>
                    <a:pt x="167" y="103"/>
                  </a:lnTo>
                  <a:lnTo>
                    <a:pt x="205" y="77"/>
                  </a:lnTo>
                  <a:lnTo>
                    <a:pt x="231" y="64"/>
                  </a:lnTo>
                  <a:lnTo>
                    <a:pt x="243" y="51"/>
                  </a:lnTo>
                  <a:cubicBezTo>
                    <a:pt x="243" y="39"/>
                    <a:pt x="243" y="39"/>
                    <a:pt x="243" y="26"/>
                  </a:cubicBezTo>
                  <a:cubicBezTo>
                    <a:pt x="243" y="26"/>
                    <a:pt x="243" y="26"/>
                    <a:pt x="231" y="13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9E5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2"/>
            <p:cNvSpPr/>
            <p:nvPr/>
          </p:nvSpPr>
          <p:spPr>
            <a:xfrm>
              <a:off x="6424865" y="916421"/>
              <a:ext cx="49990" cy="157601"/>
            </a:xfrm>
            <a:custGeom>
              <a:avLst/>
              <a:gdLst/>
              <a:ahLst/>
              <a:cxnLst/>
              <a:rect l="l" t="t" r="r" b="b"/>
              <a:pathLst>
                <a:path w="321" h="1012" extrusionOk="0">
                  <a:moveTo>
                    <a:pt x="282" y="1"/>
                  </a:moveTo>
                  <a:lnTo>
                    <a:pt x="282" y="26"/>
                  </a:lnTo>
                  <a:cubicBezTo>
                    <a:pt x="282" y="26"/>
                    <a:pt x="282" y="39"/>
                    <a:pt x="282" y="52"/>
                  </a:cubicBezTo>
                  <a:lnTo>
                    <a:pt x="282" y="90"/>
                  </a:lnTo>
                  <a:lnTo>
                    <a:pt x="282" y="129"/>
                  </a:lnTo>
                  <a:lnTo>
                    <a:pt x="282" y="180"/>
                  </a:lnTo>
                  <a:cubicBezTo>
                    <a:pt x="295" y="218"/>
                    <a:pt x="282" y="269"/>
                    <a:pt x="282" y="308"/>
                  </a:cubicBezTo>
                  <a:cubicBezTo>
                    <a:pt x="269" y="359"/>
                    <a:pt x="244" y="410"/>
                    <a:pt x="218" y="461"/>
                  </a:cubicBezTo>
                  <a:cubicBezTo>
                    <a:pt x="193" y="525"/>
                    <a:pt x="154" y="576"/>
                    <a:pt x="116" y="628"/>
                  </a:cubicBezTo>
                  <a:lnTo>
                    <a:pt x="39" y="691"/>
                  </a:lnTo>
                  <a:lnTo>
                    <a:pt x="1" y="730"/>
                  </a:lnTo>
                  <a:cubicBezTo>
                    <a:pt x="14" y="755"/>
                    <a:pt x="26" y="768"/>
                    <a:pt x="26" y="781"/>
                  </a:cubicBezTo>
                  <a:cubicBezTo>
                    <a:pt x="65" y="832"/>
                    <a:pt x="103" y="870"/>
                    <a:pt x="141" y="909"/>
                  </a:cubicBezTo>
                  <a:cubicBezTo>
                    <a:pt x="180" y="947"/>
                    <a:pt x="218" y="973"/>
                    <a:pt x="244" y="986"/>
                  </a:cubicBezTo>
                  <a:cubicBezTo>
                    <a:pt x="269" y="1011"/>
                    <a:pt x="282" y="1011"/>
                    <a:pt x="282" y="1011"/>
                  </a:cubicBezTo>
                  <a:cubicBezTo>
                    <a:pt x="282" y="1011"/>
                    <a:pt x="269" y="998"/>
                    <a:pt x="244" y="973"/>
                  </a:cubicBezTo>
                  <a:cubicBezTo>
                    <a:pt x="231" y="960"/>
                    <a:pt x="193" y="934"/>
                    <a:pt x="167" y="896"/>
                  </a:cubicBezTo>
                  <a:cubicBezTo>
                    <a:pt x="116" y="845"/>
                    <a:pt x="90" y="807"/>
                    <a:pt x="52" y="755"/>
                  </a:cubicBezTo>
                  <a:lnTo>
                    <a:pt x="39" y="743"/>
                  </a:lnTo>
                  <a:lnTo>
                    <a:pt x="78" y="717"/>
                  </a:lnTo>
                  <a:cubicBezTo>
                    <a:pt x="103" y="691"/>
                    <a:pt x="116" y="666"/>
                    <a:pt x="141" y="640"/>
                  </a:cubicBezTo>
                  <a:cubicBezTo>
                    <a:pt x="193" y="589"/>
                    <a:pt x="231" y="525"/>
                    <a:pt x="269" y="461"/>
                  </a:cubicBezTo>
                  <a:cubicBezTo>
                    <a:pt x="295" y="397"/>
                    <a:pt x="308" y="346"/>
                    <a:pt x="321" y="282"/>
                  </a:cubicBezTo>
                  <a:cubicBezTo>
                    <a:pt x="321" y="231"/>
                    <a:pt x="321" y="180"/>
                    <a:pt x="321" y="129"/>
                  </a:cubicBezTo>
                  <a:cubicBezTo>
                    <a:pt x="321" y="103"/>
                    <a:pt x="308" y="78"/>
                    <a:pt x="308" y="52"/>
                  </a:cubicBezTo>
                  <a:cubicBezTo>
                    <a:pt x="308" y="52"/>
                    <a:pt x="308" y="39"/>
                    <a:pt x="308" y="39"/>
                  </a:cubicBezTo>
                  <a:cubicBezTo>
                    <a:pt x="308" y="26"/>
                    <a:pt x="308" y="26"/>
                    <a:pt x="308" y="14"/>
                  </a:cubicBezTo>
                  <a:cubicBezTo>
                    <a:pt x="295" y="14"/>
                    <a:pt x="295" y="14"/>
                    <a:pt x="295" y="1"/>
                  </a:cubicBezTo>
                  <a:close/>
                </a:path>
              </a:pathLst>
            </a:custGeom>
            <a:solidFill>
              <a:srgbClr val="9E5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2"/>
            <p:cNvSpPr/>
            <p:nvPr/>
          </p:nvSpPr>
          <p:spPr>
            <a:xfrm>
              <a:off x="6289533" y="798376"/>
              <a:ext cx="404437" cy="468755"/>
            </a:xfrm>
            <a:custGeom>
              <a:avLst/>
              <a:gdLst/>
              <a:ahLst/>
              <a:cxnLst/>
              <a:rect l="l" t="t" r="r" b="b"/>
              <a:pathLst>
                <a:path w="2597" h="3010" extrusionOk="0">
                  <a:moveTo>
                    <a:pt x="1398" y="1"/>
                  </a:moveTo>
                  <a:cubicBezTo>
                    <a:pt x="1183" y="1"/>
                    <a:pt x="1049" y="235"/>
                    <a:pt x="1049" y="235"/>
                  </a:cubicBezTo>
                  <a:cubicBezTo>
                    <a:pt x="949" y="162"/>
                    <a:pt x="861" y="129"/>
                    <a:pt x="785" y="129"/>
                  </a:cubicBezTo>
                  <a:cubicBezTo>
                    <a:pt x="608" y="129"/>
                    <a:pt x="496" y="307"/>
                    <a:pt x="461" y="567"/>
                  </a:cubicBezTo>
                  <a:cubicBezTo>
                    <a:pt x="409" y="951"/>
                    <a:pt x="0" y="951"/>
                    <a:pt x="13" y="1322"/>
                  </a:cubicBezTo>
                  <a:cubicBezTo>
                    <a:pt x="13" y="1705"/>
                    <a:pt x="473" y="1910"/>
                    <a:pt x="473" y="1910"/>
                  </a:cubicBezTo>
                  <a:cubicBezTo>
                    <a:pt x="422" y="1744"/>
                    <a:pt x="384" y="1194"/>
                    <a:pt x="576" y="1002"/>
                  </a:cubicBezTo>
                  <a:cubicBezTo>
                    <a:pt x="691" y="925"/>
                    <a:pt x="729" y="772"/>
                    <a:pt x="691" y="644"/>
                  </a:cubicBezTo>
                  <a:cubicBezTo>
                    <a:pt x="819" y="542"/>
                    <a:pt x="959" y="478"/>
                    <a:pt x="1113" y="452"/>
                  </a:cubicBezTo>
                  <a:cubicBezTo>
                    <a:pt x="1183" y="441"/>
                    <a:pt x="1245" y="436"/>
                    <a:pt x="1301" y="436"/>
                  </a:cubicBezTo>
                  <a:cubicBezTo>
                    <a:pt x="1771" y="436"/>
                    <a:pt x="1795" y="790"/>
                    <a:pt x="1829" y="1053"/>
                  </a:cubicBezTo>
                  <a:cubicBezTo>
                    <a:pt x="1867" y="1232"/>
                    <a:pt x="2008" y="1373"/>
                    <a:pt x="2200" y="1398"/>
                  </a:cubicBezTo>
                  <a:lnTo>
                    <a:pt x="2123" y="1961"/>
                  </a:lnTo>
                  <a:lnTo>
                    <a:pt x="2085" y="3010"/>
                  </a:lnTo>
                  <a:lnTo>
                    <a:pt x="2289" y="2613"/>
                  </a:lnTo>
                  <a:cubicBezTo>
                    <a:pt x="2251" y="2332"/>
                    <a:pt x="2276" y="2421"/>
                    <a:pt x="2392" y="2204"/>
                  </a:cubicBezTo>
                  <a:cubicBezTo>
                    <a:pt x="2532" y="1948"/>
                    <a:pt x="2596" y="1667"/>
                    <a:pt x="2571" y="1373"/>
                  </a:cubicBezTo>
                  <a:cubicBezTo>
                    <a:pt x="2545" y="1027"/>
                    <a:pt x="2379" y="708"/>
                    <a:pt x="2110" y="478"/>
                  </a:cubicBezTo>
                  <a:cubicBezTo>
                    <a:pt x="2033" y="426"/>
                    <a:pt x="1970" y="363"/>
                    <a:pt x="1906" y="286"/>
                  </a:cubicBezTo>
                  <a:cubicBezTo>
                    <a:pt x="1765" y="171"/>
                    <a:pt x="1688" y="30"/>
                    <a:pt x="1445" y="4"/>
                  </a:cubicBezTo>
                  <a:cubicBezTo>
                    <a:pt x="1429" y="2"/>
                    <a:pt x="1413" y="1"/>
                    <a:pt x="1398" y="1"/>
                  </a:cubicBezTo>
                  <a:close/>
                </a:path>
              </a:pathLst>
            </a:custGeom>
            <a:solidFill>
              <a:srgbClr val="86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2"/>
            <p:cNvSpPr/>
            <p:nvPr/>
          </p:nvSpPr>
          <p:spPr>
            <a:xfrm>
              <a:off x="6460683" y="830924"/>
              <a:ext cx="175511" cy="185322"/>
            </a:xfrm>
            <a:custGeom>
              <a:avLst/>
              <a:gdLst/>
              <a:ahLst/>
              <a:cxnLst/>
              <a:rect l="l" t="t" r="r" b="b"/>
              <a:pathLst>
                <a:path w="1127" h="1190" extrusionOk="0">
                  <a:moveTo>
                    <a:pt x="241" y="0"/>
                  </a:moveTo>
                  <a:cubicBezTo>
                    <a:pt x="187" y="0"/>
                    <a:pt x="133" y="17"/>
                    <a:pt x="91" y="51"/>
                  </a:cubicBezTo>
                  <a:cubicBezTo>
                    <a:pt x="65" y="77"/>
                    <a:pt x="39" y="115"/>
                    <a:pt x="14" y="154"/>
                  </a:cubicBezTo>
                  <a:cubicBezTo>
                    <a:pt x="14" y="166"/>
                    <a:pt x="14" y="179"/>
                    <a:pt x="1" y="192"/>
                  </a:cubicBezTo>
                  <a:cubicBezTo>
                    <a:pt x="1" y="205"/>
                    <a:pt x="1" y="205"/>
                    <a:pt x="1" y="217"/>
                  </a:cubicBezTo>
                  <a:cubicBezTo>
                    <a:pt x="1" y="230"/>
                    <a:pt x="1" y="230"/>
                    <a:pt x="1" y="243"/>
                  </a:cubicBezTo>
                  <a:cubicBezTo>
                    <a:pt x="14" y="243"/>
                    <a:pt x="14" y="230"/>
                    <a:pt x="14" y="230"/>
                  </a:cubicBezTo>
                  <a:lnTo>
                    <a:pt x="39" y="179"/>
                  </a:lnTo>
                  <a:cubicBezTo>
                    <a:pt x="52" y="166"/>
                    <a:pt x="52" y="141"/>
                    <a:pt x="65" y="128"/>
                  </a:cubicBezTo>
                  <a:cubicBezTo>
                    <a:pt x="78" y="115"/>
                    <a:pt x="91" y="102"/>
                    <a:pt x="103" y="90"/>
                  </a:cubicBezTo>
                  <a:cubicBezTo>
                    <a:pt x="129" y="77"/>
                    <a:pt x="154" y="51"/>
                    <a:pt x="180" y="51"/>
                  </a:cubicBezTo>
                  <a:cubicBezTo>
                    <a:pt x="203" y="42"/>
                    <a:pt x="225" y="38"/>
                    <a:pt x="247" y="38"/>
                  </a:cubicBezTo>
                  <a:cubicBezTo>
                    <a:pt x="288" y="38"/>
                    <a:pt x="326" y="52"/>
                    <a:pt x="359" y="77"/>
                  </a:cubicBezTo>
                  <a:cubicBezTo>
                    <a:pt x="423" y="141"/>
                    <a:pt x="487" y="205"/>
                    <a:pt x="525" y="294"/>
                  </a:cubicBezTo>
                  <a:cubicBezTo>
                    <a:pt x="589" y="384"/>
                    <a:pt x="628" y="473"/>
                    <a:pt x="653" y="575"/>
                  </a:cubicBezTo>
                  <a:cubicBezTo>
                    <a:pt x="679" y="678"/>
                    <a:pt x="692" y="780"/>
                    <a:pt x="704" y="882"/>
                  </a:cubicBezTo>
                  <a:cubicBezTo>
                    <a:pt x="717" y="934"/>
                    <a:pt x="743" y="985"/>
                    <a:pt x="768" y="1023"/>
                  </a:cubicBezTo>
                  <a:cubicBezTo>
                    <a:pt x="794" y="1061"/>
                    <a:pt x="832" y="1087"/>
                    <a:pt x="871" y="1113"/>
                  </a:cubicBezTo>
                  <a:cubicBezTo>
                    <a:pt x="922" y="1138"/>
                    <a:pt x="986" y="1164"/>
                    <a:pt x="1050" y="1189"/>
                  </a:cubicBezTo>
                  <a:lnTo>
                    <a:pt x="1126" y="1189"/>
                  </a:lnTo>
                  <a:cubicBezTo>
                    <a:pt x="1126" y="1177"/>
                    <a:pt x="1101" y="1177"/>
                    <a:pt x="1050" y="1164"/>
                  </a:cubicBezTo>
                  <a:cubicBezTo>
                    <a:pt x="986" y="1138"/>
                    <a:pt x="934" y="1113"/>
                    <a:pt x="871" y="1074"/>
                  </a:cubicBezTo>
                  <a:cubicBezTo>
                    <a:pt x="794" y="1036"/>
                    <a:pt x="743" y="946"/>
                    <a:pt x="730" y="857"/>
                  </a:cubicBezTo>
                  <a:cubicBezTo>
                    <a:pt x="730" y="755"/>
                    <a:pt x="704" y="639"/>
                    <a:pt x="679" y="537"/>
                  </a:cubicBezTo>
                  <a:cubicBezTo>
                    <a:pt x="653" y="435"/>
                    <a:pt x="602" y="333"/>
                    <a:pt x="538" y="230"/>
                  </a:cubicBezTo>
                  <a:cubicBezTo>
                    <a:pt x="487" y="141"/>
                    <a:pt x="423" y="64"/>
                    <a:pt x="321" y="13"/>
                  </a:cubicBezTo>
                  <a:cubicBezTo>
                    <a:pt x="295" y="4"/>
                    <a:pt x="268" y="0"/>
                    <a:pt x="241" y="0"/>
                  </a:cubicBez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2"/>
            <p:cNvSpPr/>
            <p:nvPr/>
          </p:nvSpPr>
          <p:spPr>
            <a:xfrm>
              <a:off x="6345286" y="834817"/>
              <a:ext cx="115554" cy="221296"/>
            </a:xfrm>
            <a:custGeom>
              <a:avLst/>
              <a:gdLst/>
              <a:ahLst/>
              <a:cxnLst/>
              <a:rect l="l" t="t" r="r" b="b"/>
              <a:pathLst>
                <a:path w="742" h="1421" extrusionOk="0">
                  <a:moveTo>
                    <a:pt x="422" y="1"/>
                  </a:moveTo>
                  <a:cubicBezTo>
                    <a:pt x="371" y="13"/>
                    <a:pt x="333" y="39"/>
                    <a:pt x="320" y="77"/>
                  </a:cubicBezTo>
                  <a:cubicBezTo>
                    <a:pt x="294" y="167"/>
                    <a:pt x="294" y="269"/>
                    <a:pt x="320" y="359"/>
                  </a:cubicBezTo>
                  <a:cubicBezTo>
                    <a:pt x="346" y="461"/>
                    <a:pt x="346" y="563"/>
                    <a:pt x="294" y="653"/>
                  </a:cubicBezTo>
                  <a:cubicBezTo>
                    <a:pt x="243" y="742"/>
                    <a:pt x="179" y="832"/>
                    <a:pt x="115" y="909"/>
                  </a:cubicBezTo>
                  <a:cubicBezTo>
                    <a:pt x="64" y="985"/>
                    <a:pt x="26" y="1075"/>
                    <a:pt x="13" y="1164"/>
                  </a:cubicBezTo>
                  <a:cubicBezTo>
                    <a:pt x="0" y="1228"/>
                    <a:pt x="0" y="1292"/>
                    <a:pt x="13" y="1356"/>
                  </a:cubicBezTo>
                  <a:cubicBezTo>
                    <a:pt x="13" y="1382"/>
                    <a:pt x="26" y="1407"/>
                    <a:pt x="39" y="1420"/>
                  </a:cubicBezTo>
                  <a:cubicBezTo>
                    <a:pt x="39" y="1394"/>
                    <a:pt x="26" y="1369"/>
                    <a:pt x="26" y="1343"/>
                  </a:cubicBezTo>
                  <a:cubicBezTo>
                    <a:pt x="13" y="1292"/>
                    <a:pt x="13" y="1228"/>
                    <a:pt x="26" y="1164"/>
                  </a:cubicBezTo>
                  <a:cubicBezTo>
                    <a:pt x="51" y="1075"/>
                    <a:pt x="90" y="985"/>
                    <a:pt x="141" y="921"/>
                  </a:cubicBezTo>
                  <a:cubicBezTo>
                    <a:pt x="205" y="832"/>
                    <a:pt x="269" y="742"/>
                    <a:pt x="320" y="653"/>
                  </a:cubicBezTo>
                  <a:cubicBezTo>
                    <a:pt x="371" y="550"/>
                    <a:pt x="371" y="423"/>
                    <a:pt x="346" y="320"/>
                  </a:cubicBezTo>
                  <a:cubicBezTo>
                    <a:pt x="320" y="218"/>
                    <a:pt x="320" y="103"/>
                    <a:pt x="371" y="52"/>
                  </a:cubicBezTo>
                  <a:cubicBezTo>
                    <a:pt x="390" y="41"/>
                    <a:pt x="410" y="36"/>
                    <a:pt x="430" y="36"/>
                  </a:cubicBezTo>
                  <a:cubicBezTo>
                    <a:pt x="478" y="36"/>
                    <a:pt x="527" y="63"/>
                    <a:pt x="563" y="90"/>
                  </a:cubicBezTo>
                  <a:cubicBezTo>
                    <a:pt x="589" y="103"/>
                    <a:pt x="627" y="129"/>
                    <a:pt x="652" y="154"/>
                  </a:cubicBezTo>
                  <a:lnTo>
                    <a:pt x="678" y="180"/>
                  </a:lnTo>
                  <a:lnTo>
                    <a:pt x="704" y="192"/>
                  </a:lnTo>
                  <a:lnTo>
                    <a:pt x="716" y="205"/>
                  </a:lnTo>
                  <a:lnTo>
                    <a:pt x="729" y="205"/>
                  </a:lnTo>
                  <a:cubicBezTo>
                    <a:pt x="742" y="205"/>
                    <a:pt x="729" y="192"/>
                    <a:pt x="729" y="180"/>
                  </a:cubicBezTo>
                  <a:cubicBezTo>
                    <a:pt x="729" y="167"/>
                    <a:pt x="716" y="154"/>
                    <a:pt x="704" y="141"/>
                  </a:cubicBezTo>
                  <a:lnTo>
                    <a:pt x="652" y="103"/>
                  </a:lnTo>
                  <a:lnTo>
                    <a:pt x="601" y="65"/>
                  </a:lnTo>
                  <a:cubicBezTo>
                    <a:pt x="576" y="39"/>
                    <a:pt x="550" y="26"/>
                    <a:pt x="512" y="13"/>
                  </a:cubicBezTo>
                  <a:cubicBezTo>
                    <a:pt x="486" y="1"/>
                    <a:pt x="448" y="1"/>
                    <a:pt x="422" y="1"/>
                  </a:cubicBez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2"/>
            <p:cNvSpPr/>
            <p:nvPr/>
          </p:nvSpPr>
          <p:spPr>
            <a:xfrm>
              <a:off x="6550385" y="810990"/>
              <a:ext cx="93751" cy="129569"/>
            </a:xfrm>
            <a:custGeom>
              <a:avLst/>
              <a:gdLst/>
              <a:ahLst/>
              <a:cxnLst/>
              <a:rect l="l" t="t" r="r" b="b"/>
              <a:pathLst>
                <a:path w="602" h="832" extrusionOk="0">
                  <a:moveTo>
                    <a:pt x="0" y="0"/>
                  </a:moveTo>
                  <a:lnTo>
                    <a:pt x="0" y="13"/>
                  </a:lnTo>
                  <a:cubicBezTo>
                    <a:pt x="0" y="13"/>
                    <a:pt x="13" y="26"/>
                    <a:pt x="13" y="26"/>
                  </a:cubicBezTo>
                  <a:lnTo>
                    <a:pt x="39" y="51"/>
                  </a:lnTo>
                  <a:lnTo>
                    <a:pt x="64" y="77"/>
                  </a:lnTo>
                  <a:lnTo>
                    <a:pt x="103" y="102"/>
                  </a:lnTo>
                  <a:lnTo>
                    <a:pt x="179" y="179"/>
                  </a:lnTo>
                  <a:cubicBezTo>
                    <a:pt x="218" y="218"/>
                    <a:pt x="243" y="256"/>
                    <a:pt x="282" y="294"/>
                  </a:cubicBezTo>
                  <a:cubicBezTo>
                    <a:pt x="320" y="333"/>
                    <a:pt x="346" y="371"/>
                    <a:pt x="384" y="422"/>
                  </a:cubicBezTo>
                  <a:cubicBezTo>
                    <a:pt x="410" y="473"/>
                    <a:pt x="448" y="524"/>
                    <a:pt x="474" y="563"/>
                  </a:cubicBezTo>
                  <a:cubicBezTo>
                    <a:pt x="499" y="614"/>
                    <a:pt x="512" y="665"/>
                    <a:pt x="538" y="703"/>
                  </a:cubicBezTo>
                  <a:cubicBezTo>
                    <a:pt x="550" y="742"/>
                    <a:pt x="550" y="767"/>
                    <a:pt x="576" y="793"/>
                  </a:cubicBezTo>
                  <a:cubicBezTo>
                    <a:pt x="589" y="819"/>
                    <a:pt x="576" y="831"/>
                    <a:pt x="589" y="831"/>
                  </a:cubicBezTo>
                  <a:cubicBezTo>
                    <a:pt x="601" y="831"/>
                    <a:pt x="601" y="819"/>
                    <a:pt x="589" y="793"/>
                  </a:cubicBezTo>
                  <a:cubicBezTo>
                    <a:pt x="589" y="767"/>
                    <a:pt x="576" y="729"/>
                    <a:pt x="563" y="691"/>
                  </a:cubicBezTo>
                  <a:cubicBezTo>
                    <a:pt x="538" y="640"/>
                    <a:pt x="525" y="588"/>
                    <a:pt x="499" y="550"/>
                  </a:cubicBezTo>
                  <a:cubicBezTo>
                    <a:pt x="474" y="486"/>
                    <a:pt x="448" y="435"/>
                    <a:pt x="410" y="384"/>
                  </a:cubicBezTo>
                  <a:cubicBezTo>
                    <a:pt x="371" y="333"/>
                    <a:pt x="333" y="294"/>
                    <a:pt x="295" y="243"/>
                  </a:cubicBezTo>
                  <a:cubicBezTo>
                    <a:pt x="269" y="205"/>
                    <a:pt x="231" y="166"/>
                    <a:pt x="192" y="128"/>
                  </a:cubicBezTo>
                  <a:cubicBezTo>
                    <a:pt x="154" y="90"/>
                    <a:pt x="116" y="64"/>
                    <a:pt x="90" y="51"/>
                  </a:cubicBezTo>
                  <a:lnTo>
                    <a:pt x="39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2"/>
            <p:cNvSpPr/>
            <p:nvPr/>
          </p:nvSpPr>
          <p:spPr>
            <a:xfrm>
              <a:off x="6315385" y="950371"/>
              <a:ext cx="28032" cy="97644"/>
            </a:xfrm>
            <a:custGeom>
              <a:avLst/>
              <a:gdLst/>
              <a:ahLst/>
              <a:cxnLst/>
              <a:rect l="l" t="t" r="r" b="b"/>
              <a:pathLst>
                <a:path w="180" h="627" extrusionOk="0">
                  <a:moveTo>
                    <a:pt x="154" y="0"/>
                  </a:moveTo>
                  <a:cubicBezTo>
                    <a:pt x="141" y="13"/>
                    <a:pt x="141" y="13"/>
                    <a:pt x="128" y="26"/>
                  </a:cubicBezTo>
                  <a:lnTo>
                    <a:pt x="116" y="13"/>
                  </a:lnTo>
                  <a:lnTo>
                    <a:pt x="90" y="39"/>
                  </a:lnTo>
                  <a:cubicBezTo>
                    <a:pt x="77" y="64"/>
                    <a:pt x="64" y="90"/>
                    <a:pt x="52" y="103"/>
                  </a:cubicBezTo>
                  <a:cubicBezTo>
                    <a:pt x="39" y="141"/>
                    <a:pt x="26" y="179"/>
                    <a:pt x="13" y="205"/>
                  </a:cubicBezTo>
                  <a:cubicBezTo>
                    <a:pt x="1" y="243"/>
                    <a:pt x="1" y="282"/>
                    <a:pt x="1" y="320"/>
                  </a:cubicBezTo>
                  <a:cubicBezTo>
                    <a:pt x="1" y="358"/>
                    <a:pt x="1" y="397"/>
                    <a:pt x="1" y="435"/>
                  </a:cubicBezTo>
                  <a:cubicBezTo>
                    <a:pt x="1" y="473"/>
                    <a:pt x="1" y="512"/>
                    <a:pt x="13" y="537"/>
                  </a:cubicBezTo>
                  <a:cubicBezTo>
                    <a:pt x="13" y="563"/>
                    <a:pt x="13" y="589"/>
                    <a:pt x="26" y="601"/>
                  </a:cubicBezTo>
                  <a:lnTo>
                    <a:pt x="39" y="627"/>
                  </a:lnTo>
                  <a:lnTo>
                    <a:pt x="39" y="601"/>
                  </a:lnTo>
                  <a:lnTo>
                    <a:pt x="39" y="537"/>
                  </a:lnTo>
                  <a:cubicBezTo>
                    <a:pt x="39" y="499"/>
                    <a:pt x="39" y="461"/>
                    <a:pt x="39" y="435"/>
                  </a:cubicBezTo>
                  <a:cubicBezTo>
                    <a:pt x="39" y="397"/>
                    <a:pt x="39" y="358"/>
                    <a:pt x="39" y="320"/>
                  </a:cubicBezTo>
                  <a:cubicBezTo>
                    <a:pt x="39" y="282"/>
                    <a:pt x="52" y="243"/>
                    <a:pt x="64" y="205"/>
                  </a:cubicBezTo>
                  <a:cubicBezTo>
                    <a:pt x="64" y="167"/>
                    <a:pt x="90" y="141"/>
                    <a:pt x="103" y="115"/>
                  </a:cubicBezTo>
                  <a:cubicBezTo>
                    <a:pt x="116" y="90"/>
                    <a:pt x="128" y="64"/>
                    <a:pt x="141" y="39"/>
                  </a:cubicBezTo>
                  <a:cubicBezTo>
                    <a:pt x="154" y="39"/>
                    <a:pt x="167" y="26"/>
                    <a:pt x="167" y="13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2"/>
            <p:cNvSpPr/>
            <p:nvPr/>
          </p:nvSpPr>
          <p:spPr>
            <a:xfrm>
              <a:off x="6295451" y="1008147"/>
              <a:ext cx="8098" cy="35974"/>
            </a:xfrm>
            <a:custGeom>
              <a:avLst/>
              <a:gdLst/>
              <a:ahLst/>
              <a:cxnLst/>
              <a:rect l="l" t="t" r="r" b="b"/>
              <a:pathLst>
                <a:path w="52" h="231" extrusionOk="0">
                  <a:moveTo>
                    <a:pt x="39" y="0"/>
                  </a:moveTo>
                  <a:cubicBezTo>
                    <a:pt x="39" y="0"/>
                    <a:pt x="26" y="0"/>
                    <a:pt x="26" y="13"/>
                  </a:cubicBezTo>
                  <a:lnTo>
                    <a:pt x="1" y="13"/>
                  </a:lnTo>
                  <a:lnTo>
                    <a:pt x="1" y="39"/>
                  </a:lnTo>
                  <a:lnTo>
                    <a:pt x="1" y="64"/>
                  </a:lnTo>
                  <a:lnTo>
                    <a:pt x="1" y="90"/>
                  </a:lnTo>
                  <a:lnTo>
                    <a:pt x="13" y="128"/>
                  </a:lnTo>
                  <a:lnTo>
                    <a:pt x="26" y="166"/>
                  </a:lnTo>
                  <a:cubicBezTo>
                    <a:pt x="26" y="179"/>
                    <a:pt x="26" y="192"/>
                    <a:pt x="39" y="205"/>
                  </a:cubicBezTo>
                  <a:cubicBezTo>
                    <a:pt x="39" y="205"/>
                    <a:pt x="39" y="218"/>
                    <a:pt x="39" y="230"/>
                  </a:cubicBezTo>
                  <a:lnTo>
                    <a:pt x="52" y="230"/>
                  </a:lnTo>
                  <a:lnTo>
                    <a:pt x="52" y="218"/>
                  </a:lnTo>
                  <a:cubicBezTo>
                    <a:pt x="52" y="205"/>
                    <a:pt x="52" y="192"/>
                    <a:pt x="52" y="192"/>
                  </a:cubicBezTo>
                  <a:lnTo>
                    <a:pt x="52" y="154"/>
                  </a:lnTo>
                  <a:lnTo>
                    <a:pt x="52" y="115"/>
                  </a:lnTo>
                  <a:lnTo>
                    <a:pt x="52" y="77"/>
                  </a:lnTo>
                  <a:lnTo>
                    <a:pt x="52" y="39"/>
                  </a:lnTo>
                  <a:lnTo>
                    <a:pt x="52" y="1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2"/>
            <p:cNvSpPr/>
            <p:nvPr/>
          </p:nvSpPr>
          <p:spPr>
            <a:xfrm>
              <a:off x="6584179" y="922495"/>
              <a:ext cx="52015" cy="68678"/>
            </a:xfrm>
            <a:custGeom>
              <a:avLst/>
              <a:gdLst/>
              <a:ahLst/>
              <a:cxnLst/>
              <a:rect l="l" t="t" r="r" b="b"/>
              <a:pathLst>
                <a:path w="334" h="441" extrusionOk="0">
                  <a:moveTo>
                    <a:pt x="26" y="0"/>
                  </a:moveTo>
                  <a:cubicBezTo>
                    <a:pt x="26" y="0"/>
                    <a:pt x="26" y="13"/>
                    <a:pt x="26" y="13"/>
                  </a:cubicBezTo>
                  <a:cubicBezTo>
                    <a:pt x="26" y="26"/>
                    <a:pt x="26" y="26"/>
                    <a:pt x="26" y="39"/>
                  </a:cubicBezTo>
                  <a:cubicBezTo>
                    <a:pt x="14" y="39"/>
                    <a:pt x="14" y="51"/>
                    <a:pt x="1" y="51"/>
                  </a:cubicBezTo>
                  <a:lnTo>
                    <a:pt x="1" y="77"/>
                  </a:lnTo>
                  <a:cubicBezTo>
                    <a:pt x="14" y="103"/>
                    <a:pt x="14" y="115"/>
                    <a:pt x="26" y="141"/>
                  </a:cubicBezTo>
                  <a:cubicBezTo>
                    <a:pt x="39" y="167"/>
                    <a:pt x="52" y="192"/>
                    <a:pt x="65" y="218"/>
                  </a:cubicBezTo>
                  <a:cubicBezTo>
                    <a:pt x="78" y="243"/>
                    <a:pt x="90" y="269"/>
                    <a:pt x="116" y="294"/>
                  </a:cubicBezTo>
                  <a:cubicBezTo>
                    <a:pt x="141" y="320"/>
                    <a:pt x="154" y="346"/>
                    <a:pt x="180" y="371"/>
                  </a:cubicBezTo>
                  <a:cubicBezTo>
                    <a:pt x="205" y="384"/>
                    <a:pt x="231" y="397"/>
                    <a:pt x="257" y="409"/>
                  </a:cubicBezTo>
                  <a:lnTo>
                    <a:pt x="308" y="435"/>
                  </a:lnTo>
                  <a:cubicBezTo>
                    <a:pt x="316" y="435"/>
                    <a:pt x="319" y="441"/>
                    <a:pt x="320" y="441"/>
                  </a:cubicBezTo>
                  <a:cubicBezTo>
                    <a:pt x="321" y="441"/>
                    <a:pt x="321" y="439"/>
                    <a:pt x="321" y="435"/>
                  </a:cubicBezTo>
                  <a:cubicBezTo>
                    <a:pt x="333" y="435"/>
                    <a:pt x="321" y="422"/>
                    <a:pt x="308" y="422"/>
                  </a:cubicBezTo>
                  <a:lnTo>
                    <a:pt x="269" y="384"/>
                  </a:lnTo>
                  <a:cubicBezTo>
                    <a:pt x="244" y="371"/>
                    <a:pt x="218" y="358"/>
                    <a:pt x="205" y="333"/>
                  </a:cubicBezTo>
                  <a:cubicBezTo>
                    <a:pt x="180" y="320"/>
                    <a:pt x="154" y="294"/>
                    <a:pt x="141" y="269"/>
                  </a:cubicBezTo>
                  <a:cubicBezTo>
                    <a:pt x="116" y="243"/>
                    <a:pt x="103" y="218"/>
                    <a:pt x="90" y="179"/>
                  </a:cubicBezTo>
                  <a:cubicBezTo>
                    <a:pt x="78" y="167"/>
                    <a:pt x="65" y="128"/>
                    <a:pt x="52" y="103"/>
                  </a:cubicBezTo>
                  <a:cubicBezTo>
                    <a:pt x="52" y="90"/>
                    <a:pt x="39" y="64"/>
                    <a:pt x="39" y="39"/>
                  </a:cubicBezTo>
                  <a:cubicBezTo>
                    <a:pt x="39" y="39"/>
                    <a:pt x="39" y="26"/>
                    <a:pt x="39" y="1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2"/>
            <p:cNvSpPr/>
            <p:nvPr/>
          </p:nvSpPr>
          <p:spPr>
            <a:xfrm>
              <a:off x="6619998" y="947412"/>
              <a:ext cx="28188" cy="30991"/>
            </a:xfrm>
            <a:custGeom>
              <a:avLst/>
              <a:gdLst/>
              <a:ahLst/>
              <a:cxnLst/>
              <a:rect l="l" t="t" r="r" b="b"/>
              <a:pathLst>
                <a:path w="181" h="199" extrusionOk="0">
                  <a:moveTo>
                    <a:pt x="1" y="1"/>
                  </a:moveTo>
                  <a:cubicBezTo>
                    <a:pt x="1" y="1"/>
                    <a:pt x="1" y="2"/>
                    <a:pt x="1" y="7"/>
                  </a:cubicBezTo>
                  <a:lnTo>
                    <a:pt x="1" y="19"/>
                  </a:lnTo>
                  <a:cubicBezTo>
                    <a:pt x="1" y="19"/>
                    <a:pt x="1" y="32"/>
                    <a:pt x="1" y="32"/>
                  </a:cubicBezTo>
                  <a:lnTo>
                    <a:pt x="1" y="45"/>
                  </a:lnTo>
                  <a:cubicBezTo>
                    <a:pt x="1" y="58"/>
                    <a:pt x="14" y="58"/>
                    <a:pt x="14" y="70"/>
                  </a:cubicBezTo>
                  <a:cubicBezTo>
                    <a:pt x="27" y="83"/>
                    <a:pt x="39" y="96"/>
                    <a:pt x="52" y="96"/>
                  </a:cubicBezTo>
                  <a:lnTo>
                    <a:pt x="78" y="134"/>
                  </a:lnTo>
                  <a:lnTo>
                    <a:pt x="116" y="160"/>
                  </a:lnTo>
                  <a:lnTo>
                    <a:pt x="154" y="186"/>
                  </a:lnTo>
                  <a:lnTo>
                    <a:pt x="167" y="198"/>
                  </a:lnTo>
                  <a:lnTo>
                    <a:pt x="180" y="198"/>
                  </a:lnTo>
                  <a:cubicBezTo>
                    <a:pt x="180" y="198"/>
                    <a:pt x="180" y="186"/>
                    <a:pt x="180" y="186"/>
                  </a:cubicBezTo>
                  <a:cubicBezTo>
                    <a:pt x="180" y="173"/>
                    <a:pt x="167" y="173"/>
                    <a:pt x="167" y="160"/>
                  </a:cubicBezTo>
                  <a:lnTo>
                    <a:pt x="142" y="134"/>
                  </a:lnTo>
                  <a:lnTo>
                    <a:pt x="103" y="96"/>
                  </a:lnTo>
                  <a:lnTo>
                    <a:pt x="78" y="70"/>
                  </a:lnTo>
                  <a:cubicBezTo>
                    <a:pt x="65" y="58"/>
                    <a:pt x="52" y="45"/>
                    <a:pt x="39" y="32"/>
                  </a:cubicBezTo>
                  <a:cubicBezTo>
                    <a:pt x="39" y="32"/>
                    <a:pt x="39" y="19"/>
                    <a:pt x="27" y="19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4" y="7"/>
                  </a:lnTo>
                  <a:cubicBezTo>
                    <a:pt x="5" y="7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2"/>
            <p:cNvSpPr/>
            <p:nvPr/>
          </p:nvSpPr>
          <p:spPr>
            <a:xfrm>
              <a:off x="6464732" y="842760"/>
              <a:ext cx="61826" cy="24139"/>
            </a:xfrm>
            <a:custGeom>
              <a:avLst/>
              <a:gdLst/>
              <a:ahLst/>
              <a:cxnLst/>
              <a:rect l="l" t="t" r="r" b="b"/>
              <a:pathLst>
                <a:path w="397" h="155" extrusionOk="0">
                  <a:moveTo>
                    <a:pt x="269" y="1"/>
                  </a:moveTo>
                  <a:cubicBezTo>
                    <a:pt x="218" y="1"/>
                    <a:pt x="167" y="14"/>
                    <a:pt x="116" y="39"/>
                  </a:cubicBezTo>
                  <a:cubicBezTo>
                    <a:pt x="90" y="52"/>
                    <a:pt x="77" y="78"/>
                    <a:pt x="52" y="90"/>
                  </a:cubicBezTo>
                  <a:lnTo>
                    <a:pt x="13" y="129"/>
                  </a:lnTo>
                  <a:lnTo>
                    <a:pt x="1" y="141"/>
                  </a:lnTo>
                  <a:lnTo>
                    <a:pt x="26" y="141"/>
                  </a:lnTo>
                  <a:lnTo>
                    <a:pt x="39" y="154"/>
                  </a:lnTo>
                  <a:lnTo>
                    <a:pt x="65" y="141"/>
                  </a:lnTo>
                  <a:cubicBezTo>
                    <a:pt x="65" y="129"/>
                    <a:pt x="77" y="116"/>
                    <a:pt x="90" y="116"/>
                  </a:cubicBezTo>
                  <a:cubicBezTo>
                    <a:pt x="103" y="103"/>
                    <a:pt x="128" y="90"/>
                    <a:pt x="141" y="78"/>
                  </a:cubicBezTo>
                  <a:cubicBezTo>
                    <a:pt x="167" y="65"/>
                    <a:pt x="192" y="52"/>
                    <a:pt x="205" y="52"/>
                  </a:cubicBezTo>
                  <a:cubicBezTo>
                    <a:pt x="231" y="39"/>
                    <a:pt x="256" y="39"/>
                    <a:pt x="282" y="39"/>
                  </a:cubicBezTo>
                  <a:lnTo>
                    <a:pt x="346" y="39"/>
                  </a:lnTo>
                  <a:lnTo>
                    <a:pt x="384" y="52"/>
                  </a:lnTo>
                  <a:lnTo>
                    <a:pt x="397" y="52"/>
                  </a:lnTo>
                  <a:cubicBezTo>
                    <a:pt x="397" y="39"/>
                    <a:pt x="397" y="39"/>
                    <a:pt x="384" y="39"/>
                  </a:cubicBezTo>
                  <a:cubicBezTo>
                    <a:pt x="371" y="26"/>
                    <a:pt x="359" y="14"/>
                    <a:pt x="346" y="14"/>
                  </a:cubicBezTo>
                  <a:cubicBezTo>
                    <a:pt x="320" y="1"/>
                    <a:pt x="295" y="1"/>
                    <a:pt x="269" y="1"/>
                  </a:cubicBez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2"/>
            <p:cNvSpPr/>
            <p:nvPr/>
          </p:nvSpPr>
          <p:spPr>
            <a:xfrm>
              <a:off x="6468781" y="858800"/>
              <a:ext cx="73817" cy="18065"/>
            </a:xfrm>
            <a:custGeom>
              <a:avLst/>
              <a:gdLst/>
              <a:ahLst/>
              <a:cxnLst/>
              <a:rect l="l" t="t" r="r" b="b"/>
              <a:pathLst>
                <a:path w="474" h="116" extrusionOk="0">
                  <a:moveTo>
                    <a:pt x="166" y="0"/>
                  </a:moveTo>
                  <a:cubicBezTo>
                    <a:pt x="141" y="0"/>
                    <a:pt x="115" y="13"/>
                    <a:pt x="90" y="13"/>
                  </a:cubicBezTo>
                  <a:lnTo>
                    <a:pt x="26" y="38"/>
                  </a:lnTo>
                  <a:lnTo>
                    <a:pt x="0" y="51"/>
                  </a:lnTo>
                  <a:lnTo>
                    <a:pt x="26" y="51"/>
                  </a:lnTo>
                  <a:lnTo>
                    <a:pt x="26" y="64"/>
                  </a:lnTo>
                  <a:lnTo>
                    <a:pt x="51" y="64"/>
                  </a:lnTo>
                  <a:lnTo>
                    <a:pt x="102" y="51"/>
                  </a:lnTo>
                  <a:cubicBezTo>
                    <a:pt x="128" y="38"/>
                    <a:pt x="154" y="38"/>
                    <a:pt x="179" y="38"/>
                  </a:cubicBezTo>
                  <a:lnTo>
                    <a:pt x="256" y="38"/>
                  </a:lnTo>
                  <a:cubicBezTo>
                    <a:pt x="281" y="38"/>
                    <a:pt x="320" y="38"/>
                    <a:pt x="345" y="51"/>
                  </a:cubicBezTo>
                  <a:cubicBezTo>
                    <a:pt x="358" y="51"/>
                    <a:pt x="384" y="64"/>
                    <a:pt x="409" y="77"/>
                  </a:cubicBezTo>
                  <a:cubicBezTo>
                    <a:pt x="422" y="77"/>
                    <a:pt x="435" y="90"/>
                    <a:pt x="448" y="102"/>
                  </a:cubicBezTo>
                  <a:cubicBezTo>
                    <a:pt x="460" y="115"/>
                    <a:pt x="460" y="115"/>
                    <a:pt x="460" y="115"/>
                  </a:cubicBezTo>
                  <a:cubicBezTo>
                    <a:pt x="473" y="115"/>
                    <a:pt x="460" y="102"/>
                    <a:pt x="460" y="90"/>
                  </a:cubicBezTo>
                  <a:cubicBezTo>
                    <a:pt x="460" y="77"/>
                    <a:pt x="448" y="64"/>
                    <a:pt x="422" y="51"/>
                  </a:cubicBezTo>
                  <a:cubicBezTo>
                    <a:pt x="397" y="38"/>
                    <a:pt x="384" y="26"/>
                    <a:pt x="358" y="26"/>
                  </a:cubicBezTo>
                  <a:cubicBezTo>
                    <a:pt x="320" y="13"/>
                    <a:pt x="294" y="0"/>
                    <a:pt x="269" y="0"/>
                  </a:cubicBez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2"/>
            <p:cNvSpPr/>
            <p:nvPr/>
          </p:nvSpPr>
          <p:spPr>
            <a:xfrm>
              <a:off x="6466757" y="866742"/>
              <a:ext cx="77866" cy="18999"/>
            </a:xfrm>
            <a:custGeom>
              <a:avLst/>
              <a:gdLst/>
              <a:ahLst/>
              <a:cxnLst/>
              <a:rect l="l" t="t" r="r" b="b"/>
              <a:pathLst>
                <a:path w="500" h="122" extrusionOk="0">
                  <a:moveTo>
                    <a:pt x="0" y="0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51"/>
                  </a:lnTo>
                  <a:lnTo>
                    <a:pt x="192" y="51"/>
                  </a:lnTo>
                  <a:cubicBezTo>
                    <a:pt x="218" y="51"/>
                    <a:pt x="243" y="51"/>
                    <a:pt x="282" y="64"/>
                  </a:cubicBezTo>
                  <a:cubicBezTo>
                    <a:pt x="307" y="64"/>
                    <a:pt x="333" y="64"/>
                    <a:pt x="358" y="77"/>
                  </a:cubicBezTo>
                  <a:cubicBezTo>
                    <a:pt x="384" y="90"/>
                    <a:pt x="410" y="90"/>
                    <a:pt x="422" y="103"/>
                  </a:cubicBezTo>
                  <a:lnTo>
                    <a:pt x="473" y="115"/>
                  </a:lnTo>
                  <a:cubicBezTo>
                    <a:pt x="482" y="115"/>
                    <a:pt x="491" y="121"/>
                    <a:pt x="495" y="121"/>
                  </a:cubicBezTo>
                  <a:cubicBezTo>
                    <a:pt x="498" y="121"/>
                    <a:pt x="499" y="120"/>
                    <a:pt x="499" y="115"/>
                  </a:cubicBezTo>
                  <a:cubicBezTo>
                    <a:pt x="499" y="115"/>
                    <a:pt x="499" y="103"/>
                    <a:pt x="486" y="103"/>
                  </a:cubicBezTo>
                  <a:lnTo>
                    <a:pt x="435" y="77"/>
                  </a:lnTo>
                  <a:cubicBezTo>
                    <a:pt x="410" y="64"/>
                    <a:pt x="384" y="51"/>
                    <a:pt x="358" y="39"/>
                  </a:cubicBezTo>
                  <a:cubicBezTo>
                    <a:pt x="333" y="39"/>
                    <a:pt x="307" y="26"/>
                    <a:pt x="282" y="26"/>
                  </a:cubicBezTo>
                  <a:cubicBezTo>
                    <a:pt x="243" y="13"/>
                    <a:pt x="218" y="13"/>
                    <a:pt x="179" y="0"/>
                  </a:cubicBez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2"/>
            <p:cNvSpPr/>
            <p:nvPr/>
          </p:nvSpPr>
          <p:spPr>
            <a:xfrm>
              <a:off x="6393563" y="848833"/>
              <a:ext cx="71325" cy="20089"/>
            </a:xfrm>
            <a:custGeom>
              <a:avLst/>
              <a:gdLst/>
              <a:ahLst/>
              <a:cxnLst/>
              <a:rect l="l" t="t" r="r" b="b"/>
              <a:pathLst>
                <a:path w="458" h="129" extrusionOk="0">
                  <a:moveTo>
                    <a:pt x="125" y="0"/>
                  </a:moveTo>
                  <a:cubicBezTo>
                    <a:pt x="100" y="0"/>
                    <a:pt x="74" y="0"/>
                    <a:pt x="48" y="13"/>
                  </a:cubicBezTo>
                  <a:cubicBezTo>
                    <a:pt x="36" y="26"/>
                    <a:pt x="23" y="39"/>
                    <a:pt x="10" y="51"/>
                  </a:cubicBezTo>
                  <a:cubicBezTo>
                    <a:pt x="1" y="60"/>
                    <a:pt x="5" y="69"/>
                    <a:pt x="8" y="69"/>
                  </a:cubicBezTo>
                  <a:cubicBezTo>
                    <a:pt x="9" y="69"/>
                    <a:pt x="10" y="68"/>
                    <a:pt x="10" y="64"/>
                  </a:cubicBezTo>
                  <a:cubicBezTo>
                    <a:pt x="23" y="64"/>
                    <a:pt x="23" y="51"/>
                    <a:pt x="23" y="51"/>
                  </a:cubicBezTo>
                  <a:cubicBezTo>
                    <a:pt x="36" y="51"/>
                    <a:pt x="48" y="39"/>
                    <a:pt x="61" y="39"/>
                  </a:cubicBezTo>
                  <a:cubicBezTo>
                    <a:pt x="68" y="32"/>
                    <a:pt x="77" y="29"/>
                    <a:pt x="88" y="29"/>
                  </a:cubicBezTo>
                  <a:cubicBezTo>
                    <a:pt x="100" y="29"/>
                    <a:pt x="112" y="32"/>
                    <a:pt x="125" y="39"/>
                  </a:cubicBezTo>
                  <a:cubicBezTo>
                    <a:pt x="151" y="39"/>
                    <a:pt x="176" y="39"/>
                    <a:pt x="202" y="51"/>
                  </a:cubicBezTo>
                  <a:cubicBezTo>
                    <a:pt x="227" y="51"/>
                    <a:pt x="253" y="64"/>
                    <a:pt x="279" y="64"/>
                  </a:cubicBezTo>
                  <a:lnTo>
                    <a:pt x="355" y="90"/>
                  </a:lnTo>
                  <a:lnTo>
                    <a:pt x="406" y="115"/>
                  </a:lnTo>
                  <a:lnTo>
                    <a:pt x="432" y="128"/>
                  </a:lnTo>
                  <a:lnTo>
                    <a:pt x="458" y="128"/>
                  </a:lnTo>
                  <a:cubicBezTo>
                    <a:pt x="458" y="128"/>
                    <a:pt x="458" y="115"/>
                    <a:pt x="458" y="115"/>
                  </a:cubicBezTo>
                  <a:lnTo>
                    <a:pt x="445" y="102"/>
                  </a:lnTo>
                  <a:lnTo>
                    <a:pt x="432" y="90"/>
                  </a:lnTo>
                  <a:lnTo>
                    <a:pt x="432" y="64"/>
                  </a:lnTo>
                  <a:lnTo>
                    <a:pt x="406" y="64"/>
                  </a:lnTo>
                  <a:lnTo>
                    <a:pt x="355" y="39"/>
                  </a:lnTo>
                  <a:cubicBezTo>
                    <a:pt x="330" y="26"/>
                    <a:pt x="317" y="26"/>
                    <a:pt x="291" y="13"/>
                  </a:cubicBezTo>
                  <a:cubicBezTo>
                    <a:pt x="266" y="13"/>
                    <a:pt x="240" y="0"/>
                    <a:pt x="202" y="0"/>
                  </a:cubicBez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2"/>
            <p:cNvSpPr/>
            <p:nvPr/>
          </p:nvSpPr>
          <p:spPr>
            <a:xfrm>
              <a:off x="6399013" y="860669"/>
              <a:ext cx="65875" cy="12147"/>
            </a:xfrm>
            <a:custGeom>
              <a:avLst/>
              <a:gdLst/>
              <a:ahLst/>
              <a:cxnLst/>
              <a:rect l="l" t="t" r="r" b="b"/>
              <a:pathLst>
                <a:path w="423" h="78" extrusionOk="0">
                  <a:moveTo>
                    <a:pt x="411" y="30"/>
                  </a:moveTo>
                  <a:cubicBezTo>
                    <a:pt x="410" y="30"/>
                    <a:pt x="410" y="33"/>
                    <a:pt x="410" y="39"/>
                  </a:cubicBezTo>
                  <a:lnTo>
                    <a:pt x="423" y="39"/>
                  </a:lnTo>
                  <a:cubicBezTo>
                    <a:pt x="416" y="33"/>
                    <a:pt x="413" y="30"/>
                    <a:pt x="411" y="30"/>
                  </a:cubicBezTo>
                  <a:close/>
                  <a:moveTo>
                    <a:pt x="180" y="1"/>
                  </a:moveTo>
                  <a:cubicBezTo>
                    <a:pt x="154" y="1"/>
                    <a:pt x="128" y="1"/>
                    <a:pt x="103" y="14"/>
                  </a:cubicBezTo>
                  <a:cubicBezTo>
                    <a:pt x="77" y="14"/>
                    <a:pt x="52" y="26"/>
                    <a:pt x="26" y="39"/>
                  </a:cubicBezTo>
                  <a:cubicBezTo>
                    <a:pt x="13" y="52"/>
                    <a:pt x="1" y="52"/>
                    <a:pt x="1" y="78"/>
                  </a:cubicBezTo>
                  <a:cubicBezTo>
                    <a:pt x="13" y="78"/>
                    <a:pt x="26" y="65"/>
                    <a:pt x="39" y="65"/>
                  </a:cubicBezTo>
                  <a:cubicBezTo>
                    <a:pt x="52" y="52"/>
                    <a:pt x="77" y="39"/>
                    <a:pt x="90" y="39"/>
                  </a:cubicBezTo>
                  <a:lnTo>
                    <a:pt x="397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2"/>
            <p:cNvSpPr/>
            <p:nvPr/>
          </p:nvSpPr>
          <p:spPr>
            <a:xfrm>
              <a:off x="6395120" y="860669"/>
              <a:ext cx="67744" cy="34884"/>
            </a:xfrm>
            <a:custGeom>
              <a:avLst/>
              <a:gdLst/>
              <a:ahLst/>
              <a:cxnLst/>
              <a:rect l="l" t="t" r="r" b="b"/>
              <a:pathLst>
                <a:path w="435" h="224" extrusionOk="0">
                  <a:moveTo>
                    <a:pt x="371" y="1"/>
                  </a:moveTo>
                  <a:lnTo>
                    <a:pt x="320" y="14"/>
                  </a:lnTo>
                  <a:cubicBezTo>
                    <a:pt x="294" y="14"/>
                    <a:pt x="269" y="26"/>
                    <a:pt x="243" y="26"/>
                  </a:cubicBezTo>
                  <a:cubicBezTo>
                    <a:pt x="217" y="39"/>
                    <a:pt x="192" y="52"/>
                    <a:pt x="166" y="65"/>
                  </a:cubicBezTo>
                  <a:cubicBezTo>
                    <a:pt x="141" y="78"/>
                    <a:pt x="115" y="103"/>
                    <a:pt x="102" y="116"/>
                  </a:cubicBezTo>
                  <a:cubicBezTo>
                    <a:pt x="77" y="129"/>
                    <a:pt x="64" y="154"/>
                    <a:pt x="51" y="167"/>
                  </a:cubicBezTo>
                  <a:lnTo>
                    <a:pt x="26" y="205"/>
                  </a:lnTo>
                  <a:cubicBezTo>
                    <a:pt x="13" y="218"/>
                    <a:pt x="0" y="218"/>
                    <a:pt x="13" y="218"/>
                  </a:cubicBezTo>
                  <a:cubicBezTo>
                    <a:pt x="13" y="223"/>
                    <a:pt x="14" y="224"/>
                    <a:pt x="16" y="224"/>
                  </a:cubicBezTo>
                  <a:cubicBezTo>
                    <a:pt x="20" y="224"/>
                    <a:pt x="26" y="218"/>
                    <a:pt x="26" y="218"/>
                  </a:cubicBezTo>
                  <a:cubicBezTo>
                    <a:pt x="38" y="218"/>
                    <a:pt x="51" y="205"/>
                    <a:pt x="64" y="193"/>
                  </a:cubicBezTo>
                  <a:cubicBezTo>
                    <a:pt x="90" y="180"/>
                    <a:pt x="102" y="154"/>
                    <a:pt x="115" y="142"/>
                  </a:cubicBezTo>
                  <a:cubicBezTo>
                    <a:pt x="141" y="129"/>
                    <a:pt x="166" y="116"/>
                    <a:pt x="192" y="103"/>
                  </a:cubicBezTo>
                  <a:cubicBezTo>
                    <a:pt x="205" y="90"/>
                    <a:pt x="230" y="78"/>
                    <a:pt x="269" y="78"/>
                  </a:cubicBezTo>
                  <a:cubicBezTo>
                    <a:pt x="281" y="65"/>
                    <a:pt x="307" y="65"/>
                    <a:pt x="332" y="52"/>
                  </a:cubicBezTo>
                  <a:lnTo>
                    <a:pt x="435" y="52"/>
                  </a:lnTo>
                  <a:cubicBezTo>
                    <a:pt x="435" y="39"/>
                    <a:pt x="435" y="39"/>
                    <a:pt x="435" y="39"/>
                  </a:cubicBezTo>
                  <a:lnTo>
                    <a:pt x="409" y="3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2"/>
            <p:cNvSpPr/>
            <p:nvPr/>
          </p:nvSpPr>
          <p:spPr>
            <a:xfrm>
              <a:off x="6608162" y="1002074"/>
              <a:ext cx="109480" cy="119447"/>
            </a:xfrm>
            <a:custGeom>
              <a:avLst/>
              <a:gdLst/>
              <a:ahLst/>
              <a:cxnLst/>
              <a:rect l="l" t="t" r="r" b="b"/>
              <a:pathLst>
                <a:path w="703" h="767" extrusionOk="0">
                  <a:moveTo>
                    <a:pt x="342" y="0"/>
                  </a:moveTo>
                  <a:cubicBezTo>
                    <a:pt x="271" y="0"/>
                    <a:pt x="201" y="29"/>
                    <a:pt x="154" y="90"/>
                  </a:cubicBezTo>
                  <a:lnTo>
                    <a:pt x="0" y="755"/>
                  </a:lnTo>
                  <a:cubicBezTo>
                    <a:pt x="36" y="763"/>
                    <a:pt x="70" y="766"/>
                    <a:pt x="102" y="766"/>
                  </a:cubicBezTo>
                  <a:cubicBezTo>
                    <a:pt x="507" y="766"/>
                    <a:pt x="702" y="219"/>
                    <a:pt x="525" y="65"/>
                  </a:cubicBezTo>
                  <a:cubicBezTo>
                    <a:pt x="471" y="23"/>
                    <a:pt x="405" y="0"/>
                    <a:pt x="342" y="0"/>
                  </a:cubicBezTo>
                  <a:close/>
                </a:path>
              </a:pathLst>
            </a:custGeom>
            <a:solidFill>
              <a:srgbClr val="F29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2"/>
            <p:cNvSpPr/>
            <p:nvPr/>
          </p:nvSpPr>
          <p:spPr>
            <a:xfrm>
              <a:off x="6626071" y="1031974"/>
              <a:ext cx="57932" cy="26007"/>
            </a:xfrm>
            <a:custGeom>
              <a:avLst/>
              <a:gdLst/>
              <a:ahLst/>
              <a:cxnLst/>
              <a:rect l="l" t="t" r="r" b="b"/>
              <a:pathLst>
                <a:path w="372" h="167" extrusionOk="0">
                  <a:moveTo>
                    <a:pt x="243" y="1"/>
                  </a:moveTo>
                  <a:cubicBezTo>
                    <a:pt x="218" y="1"/>
                    <a:pt x="192" y="13"/>
                    <a:pt x="179" y="26"/>
                  </a:cubicBezTo>
                  <a:cubicBezTo>
                    <a:pt x="154" y="26"/>
                    <a:pt x="128" y="39"/>
                    <a:pt x="103" y="65"/>
                  </a:cubicBezTo>
                  <a:cubicBezTo>
                    <a:pt x="90" y="65"/>
                    <a:pt x="64" y="77"/>
                    <a:pt x="52" y="103"/>
                  </a:cubicBezTo>
                  <a:cubicBezTo>
                    <a:pt x="39" y="116"/>
                    <a:pt x="26" y="128"/>
                    <a:pt x="13" y="141"/>
                  </a:cubicBezTo>
                  <a:cubicBezTo>
                    <a:pt x="13" y="141"/>
                    <a:pt x="0" y="154"/>
                    <a:pt x="0" y="167"/>
                  </a:cubicBezTo>
                  <a:lnTo>
                    <a:pt x="39" y="167"/>
                  </a:lnTo>
                  <a:lnTo>
                    <a:pt x="52" y="154"/>
                  </a:lnTo>
                  <a:cubicBezTo>
                    <a:pt x="64" y="141"/>
                    <a:pt x="77" y="128"/>
                    <a:pt x="90" y="128"/>
                  </a:cubicBezTo>
                  <a:cubicBezTo>
                    <a:pt x="103" y="116"/>
                    <a:pt x="115" y="103"/>
                    <a:pt x="128" y="90"/>
                  </a:cubicBezTo>
                  <a:cubicBezTo>
                    <a:pt x="154" y="77"/>
                    <a:pt x="167" y="65"/>
                    <a:pt x="192" y="52"/>
                  </a:cubicBezTo>
                  <a:cubicBezTo>
                    <a:pt x="219" y="43"/>
                    <a:pt x="246" y="34"/>
                    <a:pt x="274" y="34"/>
                  </a:cubicBezTo>
                  <a:cubicBezTo>
                    <a:pt x="285" y="34"/>
                    <a:pt x="296" y="35"/>
                    <a:pt x="307" y="39"/>
                  </a:cubicBezTo>
                  <a:lnTo>
                    <a:pt x="371" y="39"/>
                  </a:lnTo>
                  <a:cubicBezTo>
                    <a:pt x="371" y="39"/>
                    <a:pt x="371" y="26"/>
                    <a:pt x="358" y="26"/>
                  </a:cubicBezTo>
                  <a:cubicBezTo>
                    <a:pt x="346" y="13"/>
                    <a:pt x="333" y="1"/>
                    <a:pt x="320" y="1"/>
                  </a:cubicBezTo>
                  <a:close/>
                </a:path>
              </a:pathLst>
            </a:custGeom>
            <a:solidFill>
              <a:srgbClr val="9E5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2"/>
            <p:cNvSpPr/>
            <p:nvPr/>
          </p:nvSpPr>
          <p:spPr>
            <a:xfrm>
              <a:off x="6636038" y="1041941"/>
              <a:ext cx="18065" cy="43917"/>
            </a:xfrm>
            <a:custGeom>
              <a:avLst/>
              <a:gdLst/>
              <a:ahLst/>
              <a:cxnLst/>
              <a:rect l="l" t="t" r="r" b="b"/>
              <a:pathLst>
                <a:path w="116" h="282" extrusionOk="0">
                  <a:moveTo>
                    <a:pt x="77" y="1"/>
                  </a:moveTo>
                  <a:lnTo>
                    <a:pt x="77" y="13"/>
                  </a:lnTo>
                  <a:cubicBezTo>
                    <a:pt x="77" y="13"/>
                    <a:pt x="77" y="13"/>
                    <a:pt x="77" y="26"/>
                  </a:cubicBezTo>
                  <a:cubicBezTo>
                    <a:pt x="71" y="20"/>
                    <a:pt x="64" y="17"/>
                    <a:pt x="59" y="17"/>
                  </a:cubicBezTo>
                  <a:cubicBezTo>
                    <a:pt x="55" y="17"/>
                    <a:pt x="51" y="20"/>
                    <a:pt x="51" y="26"/>
                  </a:cubicBezTo>
                  <a:lnTo>
                    <a:pt x="51" y="39"/>
                  </a:lnTo>
                  <a:cubicBezTo>
                    <a:pt x="51" y="52"/>
                    <a:pt x="64" y="64"/>
                    <a:pt x="64" y="77"/>
                  </a:cubicBezTo>
                  <a:cubicBezTo>
                    <a:pt x="64" y="90"/>
                    <a:pt x="77" y="103"/>
                    <a:pt x="77" y="116"/>
                  </a:cubicBezTo>
                  <a:cubicBezTo>
                    <a:pt x="77" y="128"/>
                    <a:pt x="77" y="154"/>
                    <a:pt x="77" y="167"/>
                  </a:cubicBezTo>
                  <a:cubicBezTo>
                    <a:pt x="77" y="180"/>
                    <a:pt x="64" y="192"/>
                    <a:pt x="51" y="218"/>
                  </a:cubicBezTo>
                  <a:cubicBezTo>
                    <a:pt x="51" y="231"/>
                    <a:pt x="39" y="231"/>
                    <a:pt x="26" y="243"/>
                  </a:cubicBezTo>
                  <a:lnTo>
                    <a:pt x="13" y="269"/>
                  </a:lnTo>
                  <a:cubicBezTo>
                    <a:pt x="13" y="282"/>
                    <a:pt x="0" y="282"/>
                    <a:pt x="13" y="282"/>
                  </a:cubicBezTo>
                  <a:lnTo>
                    <a:pt x="26" y="282"/>
                  </a:lnTo>
                  <a:cubicBezTo>
                    <a:pt x="39" y="282"/>
                    <a:pt x="39" y="269"/>
                    <a:pt x="51" y="269"/>
                  </a:cubicBezTo>
                  <a:cubicBezTo>
                    <a:pt x="64" y="256"/>
                    <a:pt x="77" y="243"/>
                    <a:pt x="90" y="231"/>
                  </a:cubicBezTo>
                  <a:cubicBezTo>
                    <a:pt x="103" y="218"/>
                    <a:pt x="103" y="192"/>
                    <a:pt x="115" y="167"/>
                  </a:cubicBezTo>
                  <a:cubicBezTo>
                    <a:pt x="115" y="154"/>
                    <a:pt x="115" y="128"/>
                    <a:pt x="115" y="116"/>
                  </a:cubicBezTo>
                  <a:cubicBezTo>
                    <a:pt x="115" y="90"/>
                    <a:pt x="103" y="77"/>
                    <a:pt x="103" y="52"/>
                  </a:cubicBezTo>
                  <a:cubicBezTo>
                    <a:pt x="103" y="39"/>
                    <a:pt x="90" y="26"/>
                    <a:pt x="90" y="13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9E5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2"/>
            <p:cNvSpPr/>
            <p:nvPr/>
          </p:nvSpPr>
          <p:spPr>
            <a:xfrm>
              <a:off x="6329401" y="1016090"/>
              <a:ext cx="356472" cy="426240"/>
            </a:xfrm>
            <a:custGeom>
              <a:avLst/>
              <a:gdLst/>
              <a:ahLst/>
              <a:cxnLst/>
              <a:rect l="l" t="t" r="r" b="b"/>
              <a:pathLst>
                <a:path w="2289" h="2737" extrusionOk="0">
                  <a:moveTo>
                    <a:pt x="1944" y="0"/>
                  </a:moveTo>
                  <a:lnTo>
                    <a:pt x="1944" y="0"/>
                  </a:lnTo>
                  <a:cubicBezTo>
                    <a:pt x="1704" y="274"/>
                    <a:pt x="1471" y="331"/>
                    <a:pt x="1279" y="331"/>
                  </a:cubicBezTo>
                  <a:cubicBezTo>
                    <a:pt x="1138" y="331"/>
                    <a:pt x="1020" y="300"/>
                    <a:pt x="937" y="300"/>
                  </a:cubicBezTo>
                  <a:cubicBezTo>
                    <a:pt x="917" y="300"/>
                    <a:pt x="898" y="302"/>
                    <a:pt x="882" y="307"/>
                  </a:cubicBezTo>
                  <a:cubicBezTo>
                    <a:pt x="793" y="320"/>
                    <a:pt x="729" y="397"/>
                    <a:pt x="754" y="486"/>
                  </a:cubicBezTo>
                  <a:cubicBezTo>
                    <a:pt x="623" y="388"/>
                    <a:pt x="521" y="351"/>
                    <a:pt x="441" y="351"/>
                  </a:cubicBezTo>
                  <a:cubicBezTo>
                    <a:pt x="302" y="351"/>
                    <a:pt x="228" y="461"/>
                    <a:pt x="179" y="550"/>
                  </a:cubicBezTo>
                  <a:cubicBezTo>
                    <a:pt x="102" y="691"/>
                    <a:pt x="0" y="652"/>
                    <a:pt x="0" y="691"/>
                  </a:cubicBezTo>
                  <a:cubicBezTo>
                    <a:pt x="0" y="716"/>
                    <a:pt x="166" y="780"/>
                    <a:pt x="166" y="780"/>
                  </a:cubicBezTo>
                  <a:cubicBezTo>
                    <a:pt x="128" y="972"/>
                    <a:pt x="128" y="1164"/>
                    <a:pt x="153" y="1356"/>
                  </a:cubicBezTo>
                  <a:cubicBezTo>
                    <a:pt x="179" y="1548"/>
                    <a:pt x="294" y="1701"/>
                    <a:pt x="473" y="1765"/>
                  </a:cubicBezTo>
                  <a:cubicBezTo>
                    <a:pt x="563" y="1829"/>
                    <a:pt x="512" y="1931"/>
                    <a:pt x="537" y="2059"/>
                  </a:cubicBezTo>
                  <a:cubicBezTo>
                    <a:pt x="571" y="2174"/>
                    <a:pt x="637" y="2268"/>
                    <a:pt x="751" y="2268"/>
                  </a:cubicBezTo>
                  <a:cubicBezTo>
                    <a:pt x="764" y="2268"/>
                    <a:pt x="778" y="2266"/>
                    <a:pt x="793" y="2264"/>
                  </a:cubicBezTo>
                  <a:cubicBezTo>
                    <a:pt x="799" y="2263"/>
                    <a:pt x="805" y="2263"/>
                    <a:pt x="810" y="2263"/>
                  </a:cubicBezTo>
                  <a:cubicBezTo>
                    <a:pt x="934" y="2263"/>
                    <a:pt x="938" y="2396"/>
                    <a:pt x="1036" y="2507"/>
                  </a:cubicBezTo>
                  <a:cubicBezTo>
                    <a:pt x="1138" y="2647"/>
                    <a:pt x="1304" y="2737"/>
                    <a:pt x="1483" y="2737"/>
                  </a:cubicBezTo>
                  <a:cubicBezTo>
                    <a:pt x="1675" y="2711"/>
                    <a:pt x="1739" y="2494"/>
                    <a:pt x="1816" y="2187"/>
                  </a:cubicBezTo>
                  <a:cubicBezTo>
                    <a:pt x="1880" y="1880"/>
                    <a:pt x="2008" y="2046"/>
                    <a:pt x="2148" y="1931"/>
                  </a:cubicBezTo>
                  <a:cubicBezTo>
                    <a:pt x="2289" y="1816"/>
                    <a:pt x="2136" y="1509"/>
                    <a:pt x="2033" y="1381"/>
                  </a:cubicBezTo>
                  <a:cubicBezTo>
                    <a:pt x="1931" y="1241"/>
                    <a:pt x="2110" y="1253"/>
                    <a:pt x="2187" y="1138"/>
                  </a:cubicBezTo>
                  <a:cubicBezTo>
                    <a:pt x="2263" y="1023"/>
                    <a:pt x="2123" y="870"/>
                    <a:pt x="1982" y="704"/>
                  </a:cubicBezTo>
                  <a:cubicBezTo>
                    <a:pt x="1854" y="537"/>
                    <a:pt x="1944" y="0"/>
                    <a:pt x="1944" y="0"/>
                  </a:cubicBezTo>
                  <a:close/>
                </a:path>
              </a:pathLst>
            </a:custGeom>
            <a:solidFill>
              <a:srgbClr val="86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2"/>
            <p:cNvSpPr/>
            <p:nvPr/>
          </p:nvSpPr>
          <p:spPr>
            <a:xfrm>
              <a:off x="6345286" y="1111709"/>
              <a:ext cx="195289" cy="33482"/>
            </a:xfrm>
            <a:custGeom>
              <a:avLst/>
              <a:gdLst/>
              <a:ahLst/>
              <a:cxnLst/>
              <a:rect l="l" t="t" r="r" b="b"/>
              <a:pathLst>
                <a:path w="1254" h="215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241" y="0"/>
                    <a:pt x="1228" y="13"/>
                    <a:pt x="1202" y="26"/>
                  </a:cubicBezTo>
                  <a:cubicBezTo>
                    <a:pt x="1164" y="51"/>
                    <a:pt x="1126" y="64"/>
                    <a:pt x="1074" y="77"/>
                  </a:cubicBezTo>
                  <a:cubicBezTo>
                    <a:pt x="1023" y="90"/>
                    <a:pt x="959" y="90"/>
                    <a:pt x="895" y="90"/>
                  </a:cubicBezTo>
                  <a:cubicBezTo>
                    <a:pt x="819" y="90"/>
                    <a:pt x="755" y="77"/>
                    <a:pt x="678" y="51"/>
                  </a:cubicBezTo>
                  <a:cubicBezTo>
                    <a:pt x="665" y="51"/>
                    <a:pt x="640" y="38"/>
                    <a:pt x="627" y="38"/>
                  </a:cubicBezTo>
                  <a:cubicBezTo>
                    <a:pt x="601" y="38"/>
                    <a:pt x="576" y="51"/>
                    <a:pt x="563" y="64"/>
                  </a:cubicBezTo>
                  <a:cubicBezTo>
                    <a:pt x="537" y="90"/>
                    <a:pt x="499" y="102"/>
                    <a:pt x="473" y="115"/>
                  </a:cubicBezTo>
                  <a:cubicBezTo>
                    <a:pt x="397" y="149"/>
                    <a:pt x="320" y="166"/>
                    <a:pt x="243" y="166"/>
                  </a:cubicBezTo>
                  <a:cubicBezTo>
                    <a:pt x="205" y="166"/>
                    <a:pt x="167" y="162"/>
                    <a:pt x="128" y="154"/>
                  </a:cubicBezTo>
                  <a:cubicBezTo>
                    <a:pt x="103" y="141"/>
                    <a:pt x="90" y="141"/>
                    <a:pt x="64" y="128"/>
                  </a:cubicBezTo>
                  <a:lnTo>
                    <a:pt x="39" y="115"/>
                  </a:lnTo>
                  <a:lnTo>
                    <a:pt x="0" y="115"/>
                  </a:lnTo>
                  <a:cubicBezTo>
                    <a:pt x="0" y="115"/>
                    <a:pt x="0" y="128"/>
                    <a:pt x="0" y="128"/>
                  </a:cubicBezTo>
                  <a:cubicBezTo>
                    <a:pt x="13" y="141"/>
                    <a:pt x="26" y="154"/>
                    <a:pt x="39" y="154"/>
                  </a:cubicBezTo>
                  <a:cubicBezTo>
                    <a:pt x="39" y="166"/>
                    <a:pt x="64" y="166"/>
                    <a:pt x="77" y="179"/>
                  </a:cubicBezTo>
                  <a:lnTo>
                    <a:pt x="115" y="192"/>
                  </a:lnTo>
                  <a:lnTo>
                    <a:pt x="179" y="205"/>
                  </a:lnTo>
                  <a:cubicBezTo>
                    <a:pt x="205" y="211"/>
                    <a:pt x="227" y="214"/>
                    <a:pt x="250" y="214"/>
                  </a:cubicBezTo>
                  <a:cubicBezTo>
                    <a:pt x="272" y="214"/>
                    <a:pt x="294" y="211"/>
                    <a:pt x="320" y="205"/>
                  </a:cubicBezTo>
                  <a:cubicBezTo>
                    <a:pt x="384" y="205"/>
                    <a:pt x="448" y="179"/>
                    <a:pt x="512" y="154"/>
                  </a:cubicBezTo>
                  <a:cubicBezTo>
                    <a:pt x="537" y="128"/>
                    <a:pt x="576" y="115"/>
                    <a:pt x="601" y="90"/>
                  </a:cubicBezTo>
                  <a:cubicBezTo>
                    <a:pt x="606" y="81"/>
                    <a:pt x="613" y="78"/>
                    <a:pt x="622" y="78"/>
                  </a:cubicBezTo>
                  <a:cubicBezTo>
                    <a:pt x="640" y="78"/>
                    <a:pt x="665" y="90"/>
                    <a:pt x="691" y="90"/>
                  </a:cubicBezTo>
                  <a:cubicBezTo>
                    <a:pt x="755" y="115"/>
                    <a:pt x="832" y="115"/>
                    <a:pt x="908" y="115"/>
                  </a:cubicBezTo>
                  <a:cubicBezTo>
                    <a:pt x="972" y="115"/>
                    <a:pt x="1036" y="115"/>
                    <a:pt x="1087" y="90"/>
                  </a:cubicBezTo>
                  <a:cubicBezTo>
                    <a:pt x="1138" y="77"/>
                    <a:pt x="1177" y="64"/>
                    <a:pt x="1215" y="38"/>
                  </a:cubicBezTo>
                  <a:cubicBezTo>
                    <a:pt x="1241" y="13"/>
                    <a:pt x="1253" y="13"/>
                    <a:pt x="1253" y="0"/>
                  </a:cubicBez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2"/>
            <p:cNvSpPr/>
            <p:nvPr/>
          </p:nvSpPr>
          <p:spPr>
            <a:xfrm>
              <a:off x="6624047" y="1019983"/>
              <a:ext cx="53883" cy="296982"/>
            </a:xfrm>
            <a:custGeom>
              <a:avLst/>
              <a:gdLst/>
              <a:ahLst/>
              <a:cxnLst/>
              <a:rect l="l" t="t" r="r" b="b"/>
              <a:pathLst>
                <a:path w="346" h="1907" extrusionOk="0">
                  <a:moveTo>
                    <a:pt x="52" y="1"/>
                  </a:moveTo>
                  <a:cubicBezTo>
                    <a:pt x="52" y="1"/>
                    <a:pt x="39" y="1"/>
                    <a:pt x="39" y="14"/>
                  </a:cubicBezTo>
                  <a:cubicBezTo>
                    <a:pt x="39" y="39"/>
                    <a:pt x="26" y="52"/>
                    <a:pt x="26" y="78"/>
                  </a:cubicBezTo>
                  <a:cubicBezTo>
                    <a:pt x="13" y="90"/>
                    <a:pt x="13" y="116"/>
                    <a:pt x="13" y="142"/>
                  </a:cubicBezTo>
                  <a:cubicBezTo>
                    <a:pt x="13" y="167"/>
                    <a:pt x="1" y="180"/>
                    <a:pt x="1" y="205"/>
                  </a:cubicBezTo>
                  <a:lnTo>
                    <a:pt x="1" y="308"/>
                  </a:lnTo>
                  <a:cubicBezTo>
                    <a:pt x="1" y="384"/>
                    <a:pt x="13" y="461"/>
                    <a:pt x="26" y="538"/>
                  </a:cubicBezTo>
                  <a:cubicBezTo>
                    <a:pt x="65" y="640"/>
                    <a:pt x="116" y="743"/>
                    <a:pt x="192" y="819"/>
                  </a:cubicBezTo>
                  <a:cubicBezTo>
                    <a:pt x="231" y="858"/>
                    <a:pt x="269" y="896"/>
                    <a:pt x="295" y="947"/>
                  </a:cubicBezTo>
                  <a:cubicBezTo>
                    <a:pt x="307" y="998"/>
                    <a:pt x="307" y="1062"/>
                    <a:pt x="295" y="1113"/>
                  </a:cubicBezTo>
                  <a:cubicBezTo>
                    <a:pt x="256" y="1165"/>
                    <a:pt x="192" y="1152"/>
                    <a:pt x="141" y="1203"/>
                  </a:cubicBezTo>
                  <a:cubicBezTo>
                    <a:pt x="103" y="1254"/>
                    <a:pt x="103" y="1331"/>
                    <a:pt x="141" y="1382"/>
                  </a:cubicBezTo>
                  <a:cubicBezTo>
                    <a:pt x="180" y="1420"/>
                    <a:pt x="218" y="1459"/>
                    <a:pt x="244" y="1497"/>
                  </a:cubicBezTo>
                  <a:cubicBezTo>
                    <a:pt x="269" y="1535"/>
                    <a:pt x="282" y="1587"/>
                    <a:pt x="295" y="1625"/>
                  </a:cubicBezTo>
                  <a:cubicBezTo>
                    <a:pt x="295" y="1702"/>
                    <a:pt x="295" y="1766"/>
                    <a:pt x="256" y="1829"/>
                  </a:cubicBezTo>
                  <a:cubicBezTo>
                    <a:pt x="244" y="1881"/>
                    <a:pt x="218" y="1906"/>
                    <a:pt x="218" y="1906"/>
                  </a:cubicBezTo>
                  <a:cubicBezTo>
                    <a:pt x="244" y="1881"/>
                    <a:pt x="256" y="1868"/>
                    <a:pt x="269" y="1829"/>
                  </a:cubicBezTo>
                  <a:cubicBezTo>
                    <a:pt x="307" y="1766"/>
                    <a:pt x="320" y="1689"/>
                    <a:pt x="320" y="1612"/>
                  </a:cubicBezTo>
                  <a:cubicBezTo>
                    <a:pt x="307" y="1561"/>
                    <a:pt x="295" y="1510"/>
                    <a:pt x="269" y="1471"/>
                  </a:cubicBezTo>
                  <a:cubicBezTo>
                    <a:pt x="231" y="1420"/>
                    <a:pt x="192" y="1395"/>
                    <a:pt x="154" y="1344"/>
                  </a:cubicBezTo>
                  <a:cubicBezTo>
                    <a:pt x="128" y="1305"/>
                    <a:pt x="141" y="1228"/>
                    <a:pt x="167" y="1216"/>
                  </a:cubicBezTo>
                  <a:cubicBezTo>
                    <a:pt x="192" y="1203"/>
                    <a:pt x="218" y="1190"/>
                    <a:pt x="256" y="1177"/>
                  </a:cubicBezTo>
                  <a:cubicBezTo>
                    <a:pt x="282" y="1165"/>
                    <a:pt x="307" y="1139"/>
                    <a:pt x="320" y="1101"/>
                  </a:cubicBezTo>
                  <a:cubicBezTo>
                    <a:pt x="346" y="1037"/>
                    <a:pt x="333" y="960"/>
                    <a:pt x="307" y="909"/>
                  </a:cubicBezTo>
                  <a:cubicBezTo>
                    <a:pt x="269" y="858"/>
                    <a:pt x="231" y="806"/>
                    <a:pt x="180" y="755"/>
                  </a:cubicBezTo>
                  <a:cubicBezTo>
                    <a:pt x="116" y="679"/>
                    <a:pt x="65" y="576"/>
                    <a:pt x="52" y="474"/>
                  </a:cubicBezTo>
                  <a:cubicBezTo>
                    <a:pt x="39" y="384"/>
                    <a:pt x="39" y="308"/>
                    <a:pt x="39" y="218"/>
                  </a:cubicBezTo>
                  <a:cubicBezTo>
                    <a:pt x="39" y="180"/>
                    <a:pt x="52" y="142"/>
                    <a:pt x="52" y="90"/>
                  </a:cubicBezTo>
                  <a:lnTo>
                    <a:pt x="52" y="52"/>
                  </a:lnTo>
                  <a:lnTo>
                    <a:pt x="52" y="14"/>
                  </a:lnTo>
                  <a:cubicBezTo>
                    <a:pt x="52" y="14"/>
                    <a:pt x="52" y="1"/>
                    <a:pt x="52" y="1"/>
                  </a:cubicBez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2"/>
            <p:cNvSpPr/>
            <p:nvPr/>
          </p:nvSpPr>
          <p:spPr>
            <a:xfrm>
              <a:off x="6369113" y="1189264"/>
              <a:ext cx="55908" cy="89858"/>
            </a:xfrm>
            <a:custGeom>
              <a:avLst/>
              <a:gdLst/>
              <a:ahLst/>
              <a:cxnLst/>
              <a:rect l="l" t="t" r="r" b="b"/>
              <a:pathLst>
                <a:path w="359" h="577" extrusionOk="0">
                  <a:moveTo>
                    <a:pt x="26" y="1"/>
                  </a:moveTo>
                  <a:cubicBezTo>
                    <a:pt x="14" y="14"/>
                    <a:pt x="14" y="14"/>
                    <a:pt x="14" y="26"/>
                  </a:cubicBezTo>
                  <a:cubicBezTo>
                    <a:pt x="1" y="26"/>
                    <a:pt x="1" y="39"/>
                    <a:pt x="14" y="52"/>
                  </a:cubicBezTo>
                  <a:cubicBezTo>
                    <a:pt x="1" y="52"/>
                    <a:pt x="1" y="65"/>
                    <a:pt x="1" y="65"/>
                  </a:cubicBezTo>
                  <a:lnTo>
                    <a:pt x="1" y="103"/>
                  </a:lnTo>
                  <a:cubicBezTo>
                    <a:pt x="1" y="129"/>
                    <a:pt x="14" y="154"/>
                    <a:pt x="14" y="180"/>
                  </a:cubicBezTo>
                  <a:cubicBezTo>
                    <a:pt x="26" y="205"/>
                    <a:pt x="39" y="231"/>
                    <a:pt x="65" y="269"/>
                  </a:cubicBezTo>
                  <a:cubicBezTo>
                    <a:pt x="77" y="308"/>
                    <a:pt x="103" y="346"/>
                    <a:pt x="129" y="372"/>
                  </a:cubicBezTo>
                  <a:cubicBezTo>
                    <a:pt x="141" y="410"/>
                    <a:pt x="167" y="436"/>
                    <a:pt x="193" y="461"/>
                  </a:cubicBezTo>
                  <a:cubicBezTo>
                    <a:pt x="218" y="487"/>
                    <a:pt x="244" y="512"/>
                    <a:pt x="269" y="525"/>
                  </a:cubicBezTo>
                  <a:cubicBezTo>
                    <a:pt x="295" y="551"/>
                    <a:pt x="308" y="563"/>
                    <a:pt x="333" y="563"/>
                  </a:cubicBezTo>
                  <a:lnTo>
                    <a:pt x="282" y="512"/>
                  </a:lnTo>
                  <a:cubicBezTo>
                    <a:pt x="257" y="487"/>
                    <a:pt x="244" y="461"/>
                    <a:pt x="218" y="436"/>
                  </a:cubicBezTo>
                  <a:cubicBezTo>
                    <a:pt x="193" y="410"/>
                    <a:pt x="167" y="384"/>
                    <a:pt x="141" y="346"/>
                  </a:cubicBezTo>
                  <a:cubicBezTo>
                    <a:pt x="129" y="308"/>
                    <a:pt x="103" y="282"/>
                    <a:pt x="90" y="244"/>
                  </a:cubicBezTo>
                  <a:cubicBezTo>
                    <a:pt x="77" y="205"/>
                    <a:pt x="65" y="180"/>
                    <a:pt x="52" y="141"/>
                  </a:cubicBezTo>
                  <a:cubicBezTo>
                    <a:pt x="39" y="116"/>
                    <a:pt x="39" y="103"/>
                    <a:pt x="26" y="78"/>
                  </a:cubicBezTo>
                  <a:cubicBezTo>
                    <a:pt x="26" y="65"/>
                    <a:pt x="26" y="39"/>
                    <a:pt x="26" y="39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6" y="1"/>
                  </a:cubicBezTo>
                  <a:close/>
                  <a:moveTo>
                    <a:pt x="333" y="563"/>
                  </a:moveTo>
                  <a:cubicBezTo>
                    <a:pt x="346" y="576"/>
                    <a:pt x="359" y="576"/>
                    <a:pt x="359" y="576"/>
                  </a:cubicBezTo>
                  <a:cubicBezTo>
                    <a:pt x="359" y="576"/>
                    <a:pt x="346" y="563"/>
                    <a:pt x="333" y="563"/>
                  </a:cubicBez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2"/>
            <p:cNvSpPr/>
            <p:nvPr/>
          </p:nvSpPr>
          <p:spPr>
            <a:xfrm>
              <a:off x="6377055" y="1183346"/>
              <a:ext cx="10123" cy="40023"/>
            </a:xfrm>
            <a:custGeom>
              <a:avLst/>
              <a:gdLst/>
              <a:ahLst/>
              <a:cxnLst/>
              <a:rect l="l" t="t" r="r" b="b"/>
              <a:pathLst>
                <a:path w="65" h="257" extrusionOk="0">
                  <a:moveTo>
                    <a:pt x="39" y="0"/>
                  </a:moveTo>
                  <a:lnTo>
                    <a:pt x="39" y="13"/>
                  </a:lnTo>
                  <a:lnTo>
                    <a:pt x="1" y="26"/>
                  </a:lnTo>
                  <a:lnTo>
                    <a:pt x="1" y="39"/>
                  </a:lnTo>
                  <a:lnTo>
                    <a:pt x="1" y="77"/>
                  </a:lnTo>
                  <a:lnTo>
                    <a:pt x="1" y="116"/>
                  </a:lnTo>
                  <a:lnTo>
                    <a:pt x="14" y="154"/>
                  </a:lnTo>
                  <a:lnTo>
                    <a:pt x="26" y="192"/>
                  </a:lnTo>
                  <a:lnTo>
                    <a:pt x="39" y="231"/>
                  </a:lnTo>
                  <a:lnTo>
                    <a:pt x="52" y="256"/>
                  </a:lnTo>
                  <a:lnTo>
                    <a:pt x="65" y="256"/>
                  </a:lnTo>
                  <a:lnTo>
                    <a:pt x="65" y="243"/>
                  </a:lnTo>
                  <a:cubicBezTo>
                    <a:pt x="65" y="231"/>
                    <a:pt x="65" y="218"/>
                    <a:pt x="65" y="218"/>
                  </a:cubicBezTo>
                  <a:lnTo>
                    <a:pt x="65" y="179"/>
                  </a:lnTo>
                  <a:lnTo>
                    <a:pt x="52" y="128"/>
                  </a:lnTo>
                  <a:lnTo>
                    <a:pt x="52" y="90"/>
                  </a:lnTo>
                  <a:lnTo>
                    <a:pt x="52" y="52"/>
                  </a:lnTo>
                  <a:lnTo>
                    <a:pt x="52" y="2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928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2"/>
            <p:cNvSpPr/>
            <p:nvPr/>
          </p:nvSpPr>
          <p:spPr>
            <a:xfrm>
              <a:off x="7097845" y="4068335"/>
              <a:ext cx="612948" cy="46900"/>
            </a:xfrm>
            <a:custGeom>
              <a:avLst/>
              <a:gdLst/>
              <a:ahLst/>
              <a:cxnLst/>
              <a:rect l="l" t="t" r="r" b="b"/>
              <a:pathLst>
                <a:path w="3019" h="231" fill="none" extrusionOk="0">
                  <a:moveTo>
                    <a:pt x="0" y="90"/>
                  </a:moveTo>
                  <a:cubicBezTo>
                    <a:pt x="883" y="179"/>
                    <a:pt x="1803" y="0"/>
                    <a:pt x="2673" y="167"/>
                  </a:cubicBezTo>
                  <a:cubicBezTo>
                    <a:pt x="2750" y="192"/>
                    <a:pt x="2941" y="218"/>
                    <a:pt x="3018" y="231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2"/>
            <p:cNvSpPr/>
            <p:nvPr/>
          </p:nvSpPr>
          <p:spPr>
            <a:xfrm>
              <a:off x="5667787" y="3926381"/>
              <a:ext cx="371545" cy="15836"/>
            </a:xfrm>
            <a:custGeom>
              <a:avLst/>
              <a:gdLst/>
              <a:ahLst/>
              <a:cxnLst/>
              <a:rect l="l" t="t" r="r" b="b"/>
              <a:pathLst>
                <a:path w="1830" h="78" fill="none" extrusionOk="0">
                  <a:moveTo>
                    <a:pt x="1" y="39"/>
                  </a:moveTo>
                  <a:cubicBezTo>
                    <a:pt x="410" y="64"/>
                    <a:pt x="819" y="0"/>
                    <a:pt x="1228" y="39"/>
                  </a:cubicBezTo>
                  <a:cubicBezTo>
                    <a:pt x="1420" y="77"/>
                    <a:pt x="1637" y="77"/>
                    <a:pt x="1829" y="39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2"/>
            <p:cNvSpPr/>
            <p:nvPr/>
          </p:nvSpPr>
          <p:spPr>
            <a:xfrm>
              <a:off x="5822534" y="3881533"/>
              <a:ext cx="75527" cy="5279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2"/>
            <p:cNvSpPr/>
            <p:nvPr/>
          </p:nvSpPr>
          <p:spPr>
            <a:xfrm>
              <a:off x="5734596" y="4086815"/>
              <a:ext cx="96439" cy="13197"/>
            </a:xfrm>
            <a:custGeom>
              <a:avLst/>
              <a:gdLst/>
              <a:ahLst/>
              <a:cxnLst/>
              <a:rect l="l" t="t" r="r" b="b"/>
              <a:pathLst>
                <a:path w="475" h="65" fill="none" extrusionOk="0">
                  <a:moveTo>
                    <a:pt x="1" y="64"/>
                  </a:moveTo>
                  <a:cubicBezTo>
                    <a:pt x="142" y="13"/>
                    <a:pt x="321" y="0"/>
                    <a:pt x="474" y="51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2"/>
            <p:cNvSpPr/>
            <p:nvPr/>
          </p:nvSpPr>
          <p:spPr>
            <a:xfrm>
              <a:off x="7038847" y="3976757"/>
              <a:ext cx="109230" cy="8121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2"/>
            <p:cNvSpPr/>
            <p:nvPr/>
          </p:nvSpPr>
          <p:spPr>
            <a:xfrm>
              <a:off x="7268835" y="3986730"/>
              <a:ext cx="75527" cy="5279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2"/>
            <p:cNvSpPr/>
            <p:nvPr/>
          </p:nvSpPr>
          <p:spPr>
            <a:xfrm>
              <a:off x="7352992" y="4212885"/>
              <a:ext cx="75527" cy="5279"/>
            </a:xfrm>
            <a:custGeom>
              <a:avLst/>
              <a:gdLst/>
              <a:ahLst/>
              <a:cxnLst/>
              <a:rect l="l" t="t" r="r" b="b"/>
              <a:pathLst>
                <a:path w="372" h="26" fill="none" extrusionOk="0">
                  <a:moveTo>
                    <a:pt x="1" y="13"/>
                  </a:moveTo>
                  <a:cubicBezTo>
                    <a:pt x="129" y="26"/>
                    <a:pt x="244" y="26"/>
                    <a:pt x="372" y="0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2"/>
            <p:cNvSpPr/>
            <p:nvPr/>
          </p:nvSpPr>
          <p:spPr>
            <a:xfrm>
              <a:off x="6949368" y="3861093"/>
              <a:ext cx="23551" cy="5482"/>
            </a:xfrm>
            <a:custGeom>
              <a:avLst/>
              <a:gdLst/>
              <a:ahLst/>
              <a:cxnLst/>
              <a:rect l="l" t="t" r="r" b="b"/>
              <a:pathLst>
                <a:path w="116" h="27" fill="none" extrusionOk="0">
                  <a:moveTo>
                    <a:pt x="1" y="1"/>
                  </a:moveTo>
                  <a:cubicBezTo>
                    <a:pt x="39" y="1"/>
                    <a:pt x="77" y="13"/>
                    <a:pt x="116" y="26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2"/>
            <p:cNvSpPr/>
            <p:nvPr/>
          </p:nvSpPr>
          <p:spPr>
            <a:xfrm>
              <a:off x="6370933" y="3840002"/>
              <a:ext cx="109230" cy="8121"/>
            </a:xfrm>
            <a:custGeom>
              <a:avLst/>
              <a:gdLst/>
              <a:ahLst/>
              <a:cxnLst/>
              <a:rect l="l" t="t" r="r" b="b"/>
              <a:pathLst>
                <a:path w="538" h="40" fill="none" extrusionOk="0">
                  <a:moveTo>
                    <a:pt x="1" y="13"/>
                  </a:moveTo>
                  <a:cubicBezTo>
                    <a:pt x="180" y="39"/>
                    <a:pt x="359" y="26"/>
                    <a:pt x="538" y="1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2"/>
            <p:cNvSpPr/>
            <p:nvPr/>
          </p:nvSpPr>
          <p:spPr>
            <a:xfrm>
              <a:off x="6307867" y="4223537"/>
              <a:ext cx="96439" cy="13197"/>
            </a:xfrm>
            <a:custGeom>
              <a:avLst/>
              <a:gdLst/>
              <a:ahLst/>
              <a:cxnLst/>
              <a:rect l="l" t="t" r="r" b="b"/>
              <a:pathLst>
                <a:path w="475" h="65" fill="none" extrusionOk="0">
                  <a:moveTo>
                    <a:pt x="1" y="64"/>
                  </a:moveTo>
                  <a:cubicBezTo>
                    <a:pt x="142" y="13"/>
                    <a:pt x="321" y="0"/>
                    <a:pt x="474" y="51"/>
                  </a:cubicBezTo>
                </a:path>
              </a:pathLst>
            </a:custGeom>
            <a:noFill/>
            <a:ln w="9525" cap="rnd" cmpd="sng">
              <a:solidFill>
                <a:srgbClr val="E6A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6"/>
          <p:cNvSpPr txBox="1">
            <a:spLocks noGrp="1"/>
          </p:cNvSpPr>
          <p:nvPr>
            <p:ph type="title"/>
          </p:nvPr>
        </p:nvSpPr>
        <p:spPr>
          <a:xfrm>
            <a:off x="4370174" y="2305325"/>
            <a:ext cx="4354726" cy="1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GRACIAS!</a:t>
            </a:r>
            <a:endParaRPr sz="9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-K for Christian Schools: Stories of the Life of Jesus by Slidesgo">
  <a:themeElements>
    <a:clrScheme name="Simple Light">
      <a:dk1>
        <a:srgbClr val="553828"/>
      </a:dk1>
      <a:lt1>
        <a:srgbClr val="7D2D08"/>
      </a:lt1>
      <a:dk2>
        <a:srgbClr val="B86431"/>
      </a:dk2>
      <a:lt2>
        <a:srgbClr val="FFC5A1"/>
      </a:lt2>
      <a:accent1>
        <a:srgbClr val="FFFFFF"/>
      </a:accent1>
      <a:accent2>
        <a:srgbClr val="EE664E"/>
      </a:accent2>
      <a:accent3>
        <a:srgbClr val="9FC5E8"/>
      </a:accent3>
      <a:accent4>
        <a:srgbClr val="6D9EEB"/>
      </a:accent4>
      <a:accent5>
        <a:srgbClr val="7D9962"/>
      </a:accent5>
      <a:accent6>
        <a:srgbClr val="FFB600"/>
      </a:accent6>
      <a:hlink>
        <a:srgbClr val="553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655</Words>
  <Application>Microsoft Office PowerPoint</Application>
  <PresentationFormat>Presentación en pantalla (16:9)</PresentationFormat>
  <Paragraphs>49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Nunito</vt:lpstr>
      <vt:lpstr>Patrick Hand</vt:lpstr>
      <vt:lpstr>Arial</vt:lpstr>
      <vt:lpstr>Pre-K for Christian Schools: Stories of the Life of Jesus by Slidesgo</vt:lpstr>
      <vt:lpstr>¿Qué temas y enseñanzas eran más importantes para Jesús?</vt:lpstr>
      <vt:lpstr>TEMAS Y ENSEÑANZAS</vt:lpstr>
      <vt:lpstr>Evangelios</vt:lpstr>
      <vt:lpstr>Evangelios</vt:lpstr>
      <vt:lpstr>Referencias Bibliográficas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temas y enseñanzas eran más importantes para Jesús?</dc:title>
  <dc:creator>USER</dc:creator>
  <cp:lastModifiedBy>jefri26db@gmail.com</cp:lastModifiedBy>
  <cp:revision>6</cp:revision>
  <dcterms:modified xsi:type="dcterms:W3CDTF">2023-07-05T02:46:58Z</dcterms:modified>
</cp:coreProperties>
</file>