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7" autoAdjust="0"/>
    <p:restoredTop sz="94660"/>
  </p:normalViewPr>
  <p:slideViewPr>
    <p:cSldViewPr snapToGrid="0">
      <p:cViewPr varScale="1">
        <p:scale>
          <a:sx n="88" d="100"/>
          <a:sy n="88" d="100"/>
        </p:scale>
        <p:origin x="3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626FD-C545-1CAD-FA4F-1749A93A47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1BA5E2-234B-FE77-7C52-20A55E2B38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00E5D8-C6F3-8D03-303F-C89B67A427AA}"/>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5" name="Footer Placeholder 4">
            <a:extLst>
              <a:ext uri="{FF2B5EF4-FFF2-40B4-BE49-F238E27FC236}">
                <a16:creationId xmlns:a16="http://schemas.microsoft.com/office/drawing/2014/main" id="{E01B85F7-FF7E-BDE6-34B4-E2900CD76A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0E3E0-48A0-35AD-D8C4-95E2020F3775}"/>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3943586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6B1B4-4D65-6289-AA68-DE3F21ECCF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2C871-0FB9-97D8-072F-F78E5CCFA6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318C1D-1BD6-B20D-2C2D-6E4838D60D37}"/>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5" name="Footer Placeholder 4">
            <a:extLst>
              <a:ext uri="{FF2B5EF4-FFF2-40B4-BE49-F238E27FC236}">
                <a16:creationId xmlns:a16="http://schemas.microsoft.com/office/drawing/2014/main" id="{DDF0F6CF-447F-C8EA-9734-95576ADEC6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D74CB-C59F-C53C-8C6E-A6912A291A34}"/>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728361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E04A3F-48BC-39E8-7893-C30CA57714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5D99F36-F678-11E9-D5E2-0D33A9AB21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E599B9-CFC4-C8F8-4DD6-60CB49083046}"/>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5" name="Footer Placeholder 4">
            <a:extLst>
              <a:ext uri="{FF2B5EF4-FFF2-40B4-BE49-F238E27FC236}">
                <a16:creationId xmlns:a16="http://schemas.microsoft.com/office/drawing/2014/main" id="{8ECACAC9-69AE-7F20-697B-E5C53FADE9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52AACE-AC4E-23CF-4EC1-7BC5078C6273}"/>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4072042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A771-FAD9-98A7-F518-FAE37B91A0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46EBC3-1F7C-0CE5-D343-A7E200DFC0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A5F583-6C53-E8B3-DC94-617C6DB941AD}"/>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5" name="Footer Placeholder 4">
            <a:extLst>
              <a:ext uri="{FF2B5EF4-FFF2-40B4-BE49-F238E27FC236}">
                <a16:creationId xmlns:a16="http://schemas.microsoft.com/office/drawing/2014/main" id="{C225BDB6-7AA5-244F-B9F8-F6C907050D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CA2E04-1E03-F607-31B3-5D8BF5DB1929}"/>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124222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9897-EFEA-D573-CB92-5FEF2BE836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88CD54-F7EC-FC37-3382-198B9207FB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ECC4A3-01A1-AE14-A6A2-C31297E6CC89}"/>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5" name="Footer Placeholder 4">
            <a:extLst>
              <a:ext uri="{FF2B5EF4-FFF2-40B4-BE49-F238E27FC236}">
                <a16:creationId xmlns:a16="http://schemas.microsoft.com/office/drawing/2014/main" id="{DDE1B10B-0398-EF25-9594-E2EB916F9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B522B-29BD-0091-B516-0F44B4369A4C}"/>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1895154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FD898-A1C1-771E-4CA4-AD9487A71F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134734-7ECF-1384-41D2-BAC3B1F76D4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FB9D97-985F-5A01-EFB2-F7290CF29B2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02BC196-493D-F511-0F4F-6C782BDAE5A3}"/>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6" name="Footer Placeholder 5">
            <a:extLst>
              <a:ext uri="{FF2B5EF4-FFF2-40B4-BE49-F238E27FC236}">
                <a16:creationId xmlns:a16="http://schemas.microsoft.com/office/drawing/2014/main" id="{9C68E229-4947-D146-7CF9-BBF6ED600B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574D1C-CAAE-1751-975B-F67C0B48C58E}"/>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4044103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C4043-C1BD-2AC0-318D-C600A1DD48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9AE36E-CA7A-1CCD-5B05-99B9107C13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987380-0DBD-E3AD-E1E1-2D7CA67D05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75255D2-B08D-C756-DFC3-8C6C08A479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24BA87-9865-4673-42DF-7A0E6AF561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C3960C-D7CD-6925-BB96-BFE153B46AA1}"/>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8" name="Footer Placeholder 7">
            <a:extLst>
              <a:ext uri="{FF2B5EF4-FFF2-40B4-BE49-F238E27FC236}">
                <a16:creationId xmlns:a16="http://schemas.microsoft.com/office/drawing/2014/main" id="{46BDC240-8743-DFF3-FDC1-294E30E751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BFE98B-A28C-782C-ABF2-B8B3DEA70268}"/>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223764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47665-EBCA-C2C3-72CF-47AE01394E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5C2D3B-B103-EAB6-BA70-22E2ECB10DC3}"/>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4" name="Footer Placeholder 3">
            <a:extLst>
              <a:ext uri="{FF2B5EF4-FFF2-40B4-BE49-F238E27FC236}">
                <a16:creationId xmlns:a16="http://schemas.microsoft.com/office/drawing/2014/main" id="{EFA309D6-FF29-82C6-9FF1-7A55909F484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840879-E937-6923-7685-6A216F05FF42}"/>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1647300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CB3525-73FE-0233-73A4-75A55C49F980}"/>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3" name="Footer Placeholder 2">
            <a:extLst>
              <a:ext uri="{FF2B5EF4-FFF2-40B4-BE49-F238E27FC236}">
                <a16:creationId xmlns:a16="http://schemas.microsoft.com/office/drawing/2014/main" id="{DF3247F5-C2F4-0F8C-401E-7600C9E4B2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92D78D-48F4-A779-2595-2D96343A20D4}"/>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118105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99434-6952-26BA-B648-7BA1128752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08F5F7-03E5-4545-B2A8-A6C6B1CFA4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7F06F2-AB59-D8E5-427A-23F3209A4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E70478-B88F-E34C-4087-92148F6A4939}"/>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6" name="Footer Placeholder 5">
            <a:extLst>
              <a:ext uri="{FF2B5EF4-FFF2-40B4-BE49-F238E27FC236}">
                <a16:creationId xmlns:a16="http://schemas.microsoft.com/office/drawing/2014/main" id="{D760A233-93E1-4622-3672-D9A779FAD8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E73CA1-068E-AAF6-4854-41A8ACEE2DE7}"/>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2993100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368D-5650-5AEF-3746-F92AD0732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B0B960-6086-6AEB-CCFE-C117F58F8A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F382103-4CD1-FC18-1222-2B8F8447A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CB193A-A74C-8324-22ED-FB3E5946DA83}"/>
              </a:ext>
            </a:extLst>
          </p:cNvPr>
          <p:cNvSpPr>
            <a:spLocks noGrp="1"/>
          </p:cNvSpPr>
          <p:nvPr>
            <p:ph type="dt" sz="half" idx="10"/>
          </p:nvPr>
        </p:nvSpPr>
        <p:spPr/>
        <p:txBody>
          <a:bodyPr/>
          <a:lstStyle/>
          <a:p>
            <a:fld id="{CC074D61-3A4B-4447-AD11-AEB9C04A3AA2}" type="datetimeFigureOut">
              <a:rPr lang="en-US" smtClean="0"/>
              <a:t>11/24/2023</a:t>
            </a:fld>
            <a:endParaRPr lang="en-US"/>
          </a:p>
        </p:txBody>
      </p:sp>
      <p:sp>
        <p:nvSpPr>
          <p:cNvPr id="6" name="Footer Placeholder 5">
            <a:extLst>
              <a:ext uri="{FF2B5EF4-FFF2-40B4-BE49-F238E27FC236}">
                <a16:creationId xmlns:a16="http://schemas.microsoft.com/office/drawing/2014/main" id="{29C6EE9C-CC10-56B8-272D-814DE2CCA3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5C59-786E-0986-77FC-7E17DF61E595}"/>
              </a:ext>
            </a:extLst>
          </p:cNvPr>
          <p:cNvSpPr>
            <a:spLocks noGrp="1"/>
          </p:cNvSpPr>
          <p:nvPr>
            <p:ph type="sldNum" sz="quarter" idx="12"/>
          </p:nvPr>
        </p:nvSpPr>
        <p:spPr/>
        <p:txBody>
          <a:bodyPr/>
          <a:lstStyle/>
          <a:p>
            <a:fld id="{E330C112-13AA-4AC7-922B-E47FBECA1EF1}" type="slidenum">
              <a:rPr lang="en-US" smtClean="0"/>
              <a:t>‹#›</a:t>
            </a:fld>
            <a:endParaRPr lang="en-US"/>
          </a:p>
        </p:txBody>
      </p:sp>
    </p:spTree>
    <p:extLst>
      <p:ext uri="{BB962C8B-B14F-4D97-AF65-F5344CB8AC3E}">
        <p14:creationId xmlns:p14="http://schemas.microsoft.com/office/powerpoint/2010/main" val="3213878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6B293E-E04A-79E0-367C-97833BB779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ECBBDD-061B-55CF-046E-7A90DD4390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DC4F4-5858-71AD-1653-BFD9CADC4B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74D61-3A4B-4447-AD11-AEB9C04A3AA2}" type="datetimeFigureOut">
              <a:rPr lang="en-US" smtClean="0"/>
              <a:t>11/24/2023</a:t>
            </a:fld>
            <a:endParaRPr lang="en-US"/>
          </a:p>
        </p:txBody>
      </p:sp>
      <p:sp>
        <p:nvSpPr>
          <p:cNvPr id="5" name="Footer Placeholder 4">
            <a:extLst>
              <a:ext uri="{FF2B5EF4-FFF2-40B4-BE49-F238E27FC236}">
                <a16:creationId xmlns:a16="http://schemas.microsoft.com/office/drawing/2014/main" id="{9463929B-FBC3-FB5B-19A6-B83B11C8E2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FF034CD-1B11-8EE1-D0FE-6A7B986400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0C112-13AA-4AC7-922B-E47FBECA1EF1}" type="slidenum">
              <a:rPr lang="en-US" smtClean="0"/>
              <a:t>‹#›</a:t>
            </a:fld>
            <a:endParaRPr lang="en-US"/>
          </a:p>
        </p:txBody>
      </p:sp>
    </p:spTree>
    <p:extLst>
      <p:ext uri="{BB962C8B-B14F-4D97-AF65-F5344CB8AC3E}">
        <p14:creationId xmlns:p14="http://schemas.microsoft.com/office/powerpoint/2010/main" val="2341553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4" name="Rectangle 1033">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Longtime DB Cooper suspect dies at 94 – Law Officer">
            <a:extLst>
              <a:ext uri="{FF2B5EF4-FFF2-40B4-BE49-F238E27FC236}">
                <a16:creationId xmlns:a16="http://schemas.microsoft.com/office/drawing/2014/main" id="{A0133DF8-6CBB-51FD-7C5C-83EB77D707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0827" b="10465"/>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279516-DCE6-A656-FAD3-EE20A8FFBA4A}"/>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s-PE" sz="5200" dirty="0">
                <a:solidFill>
                  <a:srgbClr val="FFFFFF"/>
                </a:solidFill>
              </a:rPr>
              <a:t>THE MISTERY OF D.B COPPER</a:t>
            </a:r>
            <a:endParaRPr lang="en-US" sz="5200" dirty="0">
              <a:solidFill>
                <a:srgbClr val="FFFFFF"/>
              </a:solidFill>
            </a:endParaRPr>
          </a:p>
        </p:txBody>
      </p:sp>
      <p:sp>
        <p:nvSpPr>
          <p:cNvPr id="3" name="Subtitle 2">
            <a:extLst>
              <a:ext uri="{FF2B5EF4-FFF2-40B4-BE49-F238E27FC236}">
                <a16:creationId xmlns:a16="http://schemas.microsoft.com/office/drawing/2014/main" id="{0BD36E7E-D696-EE48-54D6-C5094C949085}"/>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endParaRPr lang="en-US">
              <a:solidFill>
                <a:srgbClr val="FFFFFF"/>
              </a:solidFill>
            </a:endParaRPr>
          </a:p>
        </p:txBody>
      </p:sp>
    </p:spTree>
    <p:extLst>
      <p:ext uri="{BB962C8B-B14F-4D97-AF65-F5344CB8AC3E}">
        <p14:creationId xmlns:p14="http://schemas.microsoft.com/office/powerpoint/2010/main" val="128910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ADBB1A-F4A1-5B96-C827-72470F4EAD53}"/>
              </a:ext>
            </a:extLst>
          </p:cNvPr>
          <p:cNvSpPr>
            <a:spLocks noGrp="1"/>
          </p:cNvSpPr>
          <p:nvPr>
            <p:ph idx="1"/>
          </p:nvPr>
        </p:nvSpPr>
        <p:spPr>
          <a:xfrm>
            <a:off x="297543" y="370114"/>
            <a:ext cx="11056257" cy="5806849"/>
          </a:xfrm>
        </p:spPr>
        <p:txBody>
          <a:bodyPr>
            <a:normAutofit lnSpcReduction="10000"/>
          </a:bodyPr>
          <a:lstStyle/>
          <a:p>
            <a:pPr algn="l"/>
            <a:r>
              <a:rPr lang="en-US" b="0" i="0" dirty="0">
                <a:effectLst/>
                <a:latin typeface="Söhne"/>
              </a:rPr>
              <a:t>First captivating attention by commandeering a commercial flight, Cooper then demanded a ransom and a parachute. Then, in a bold move that left investigators perplexed, he parachuted into the unknown.</a:t>
            </a:r>
          </a:p>
          <a:p>
            <a:pPr algn="l"/>
            <a:r>
              <a:rPr lang="en-US" b="0" i="0" dirty="0">
                <a:effectLst/>
                <a:latin typeface="Söhne"/>
              </a:rPr>
              <a:t>The middle act of this saga is marked by a void—no concrete evidence or leads to unmask the elusive hijacker. The story of Cooper, dressed in sunglasses and a black suit, became a symbol of criminal mystique.</a:t>
            </a:r>
          </a:p>
          <a:p>
            <a:pPr algn="l"/>
            <a:r>
              <a:rPr lang="en-US" b="0" i="0" dirty="0">
                <a:effectLst/>
                <a:latin typeface="Söhne"/>
              </a:rPr>
              <a:t>Finally, as decades passed, the legend endured, with the true identity and whereabouts of Cooper remaining elusive. The final act of this captivating tale remains an open-ended question, shrouded in the fog of mystery.</a:t>
            </a:r>
          </a:p>
          <a:p>
            <a:pPr algn="l"/>
            <a:r>
              <a:rPr lang="en-US" b="0" i="0" dirty="0">
                <a:effectLst/>
                <a:latin typeface="Söhne"/>
              </a:rPr>
              <a:t>In conclusion, D.B. Cooper's audacious hijacking, mysterious disappearance, and enduring legend make this story a captivating chapter in criminal history. First capturing attention, then disappearing into the shadows, and finally leaving an indelible mark on popular culture, Cooper's saga continues to fuel speculation and fascination with unsolved mysteries.</a:t>
            </a:r>
          </a:p>
          <a:p>
            <a:endParaRPr lang="en-US" dirty="0"/>
          </a:p>
        </p:txBody>
      </p:sp>
    </p:spTree>
    <p:extLst>
      <p:ext uri="{BB962C8B-B14F-4D97-AF65-F5344CB8AC3E}">
        <p14:creationId xmlns:p14="http://schemas.microsoft.com/office/powerpoint/2010/main" val="1091881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184</Words>
  <Application>Microsoft Office PowerPoint</Application>
  <PresentationFormat>Widescreen</PresentationFormat>
  <Paragraphs>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Söhne</vt:lpstr>
      <vt:lpstr>Office Theme</vt:lpstr>
      <vt:lpstr>THE MISTERY OF D.B COPPER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MISTERY OF D.B COPPER</dc:title>
  <dc:creator>Piero</dc:creator>
  <cp:lastModifiedBy>Piero</cp:lastModifiedBy>
  <cp:revision>1</cp:revision>
  <dcterms:created xsi:type="dcterms:W3CDTF">2023-11-24T11:55:09Z</dcterms:created>
  <dcterms:modified xsi:type="dcterms:W3CDTF">2023-11-24T11:59:23Z</dcterms:modified>
</cp:coreProperties>
</file>